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6" r:id="rId29"/>
    <p:sldId id="287" r:id="rId30"/>
    <p:sldId id="289" r:id="rId31"/>
    <p:sldId id="288" r:id="rId32"/>
    <p:sldId id="290" r:id="rId33"/>
    <p:sldId id="291" r:id="rId34"/>
    <p:sldId id="293" r:id="rId35"/>
    <p:sldId id="292" r:id="rId36"/>
    <p:sldId id="295" r:id="rId37"/>
    <p:sldId id="296" r:id="rId38"/>
  </p:sldIdLst>
  <p:sldSz cx="9144000" cy="5143500" type="screen16x9"/>
  <p:notesSz cx="6858000" cy="9144000"/>
  <p:embeddedFontLst>
    <p:embeddedFont>
      <p:font typeface="Bebas Neue" panose="020B0606020202050201" pitchFamily="34" charset="0"/>
      <p:regular r:id="rId40"/>
    </p:embeddedFont>
    <p:embeddedFont>
      <p:font typeface="Caveat Brush" pitchFamily="2" charset="0"/>
      <p:regular r:id="rId41"/>
    </p:embeddedFont>
    <p:embeddedFont>
      <p:font typeface="Krub SemiBold" panose="00000700000000000000" pitchFamily="2" charset="-34"/>
      <p:regular r:id="rId42"/>
      <p:bold r:id="rId43"/>
      <p:italic r:id="rId44"/>
      <p:boldItalic r:id="rId45"/>
    </p:embeddedFont>
    <p:embeddedFont>
      <p:font typeface="Londrina Solid" panose="020B0604020202020204" charset="0"/>
      <p:regular r:id="rId46"/>
    </p:embeddedFont>
    <p:embeddedFont>
      <p:font typeface="Londrina Solid Light"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gZ5SnI8vdoSeDrL0C6rUG12J+D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5DA87C-3F51-47AF-BB55-BB5353CAC96D}">
  <a:tblStyle styleId="{1F5DA87C-3F51-47AF-BB55-BB5353CAC96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36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9" name="Google Shape;89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0" name="Google Shape;151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9" name="Google Shape;15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7" name="Google Shape;168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3" name="Google Shape;17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1" name="Google Shape;17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8" name="Google Shape;17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9" name="Google Shape;184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0" name="Google Shape;194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0" name="Google Shape;19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1" name="Google Shape;20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0" name="Google Shape;208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7" name="Google Shape;208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7" name="Google Shape;215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8" name="Google Shape;22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6" name="Google Shape;227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6" name="Google Shape;237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1" name="Google Shape;238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6" name="Google Shape;242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8" name="Google Shape;17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7594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80" name="Google Shape;208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249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6" name="Google Shape;100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80" name="Google Shape;208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5379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8" name="Google Shape;17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73317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7" name="Google Shape;208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87861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B" dirty="0"/>
          </a:p>
        </p:txBody>
      </p:sp>
    </p:spTree>
    <p:extLst>
      <p:ext uri="{BB962C8B-B14F-4D97-AF65-F5344CB8AC3E}">
        <p14:creationId xmlns:p14="http://schemas.microsoft.com/office/powerpoint/2010/main" val="1635884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80" name="Google Shape;208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42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Google Shape;113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0" name="Google Shape;11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9" name="Google Shape;11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7" name="Google Shape;116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4" name="Google Shape;14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3" name="Google Shape;15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31"/>
          <p:cNvGrpSpPr/>
          <p:nvPr/>
        </p:nvGrpSpPr>
        <p:grpSpPr>
          <a:xfrm>
            <a:off x="-177576" y="-115425"/>
            <a:ext cx="9478160" cy="5374349"/>
            <a:chOff x="-177576" y="-115425"/>
            <a:chExt cx="9478160" cy="5374349"/>
          </a:xfrm>
        </p:grpSpPr>
        <p:sp>
          <p:nvSpPr>
            <p:cNvPr id="10" name="Google Shape;10;p31"/>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 name="Google Shape;12;p31"/>
            <p:cNvGrpSpPr/>
            <p:nvPr/>
          </p:nvGrpSpPr>
          <p:grpSpPr>
            <a:xfrm>
              <a:off x="-177576" y="-115425"/>
              <a:ext cx="9478160" cy="5374349"/>
              <a:chOff x="-334126" y="-115425"/>
              <a:chExt cx="9478160" cy="5374349"/>
            </a:xfrm>
          </p:grpSpPr>
          <p:sp>
            <p:nvSpPr>
              <p:cNvPr id="13" name="Google Shape;13;p31"/>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1"/>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1"/>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1"/>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1"/>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1"/>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1"/>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1"/>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1"/>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 name="Google Shape;22;p31"/>
          <p:cNvSpPr txBox="1">
            <a:spLocks noGrp="1"/>
          </p:cNvSpPr>
          <p:nvPr>
            <p:ph type="ctrTitle"/>
          </p:nvPr>
        </p:nvSpPr>
        <p:spPr>
          <a:xfrm>
            <a:off x="3955000" y="811825"/>
            <a:ext cx="4473900" cy="28143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5200"/>
              <a:buNone/>
              <a:defRPr sz="6300" b="0">
                <a:latin typeface="Londrina Solid"/>
                <a:ea typeface="Londrina Solid"/>
                <a:cs typeface="Londrina Solid"/>
                <a:sym typeface="Londrina Soli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3" name="Google Shape;23;p31"/>
          <p:cNvSpPr txBox="1">
            <a:spLocks noGrp="1"/>
          </p:cNvSpPr>
          <p:nvPr>
            <p:ph type="subTitle" idx="1"/>
          </p:nvPr>
        </p:nvSpPr>
        <p:spPr>
          <a:xfrm>
            <a:off x="3955000" y="3686275"/>
            <a:ext cx="3477600" cy="4335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Font typeface="Caveat Brush"/>
              <a:buNone/>
              <a:defRPr sz="1800">
                <a:solidFill>
                  <a:srgbClr val="FFFFFF"/>
                </a:solidFill>
                <a:latin typeface="Caveat Brush"/>
                <a:ea typeface="Caveat Brush"/>
                <a:cs typeface="Caveat Brush"/>
                <a:sym typeface="Caveat Brush"/>
              </a:defRPr>
            </a:lvl1pPr>
            <a:lvl2pPr lvl="1" algn="ctr">
              <a:lnSpc>
                <a:spcPct val="100000"/>
              </a:lnSpc>
              <a:spcBef>
                <a:spcPts val="0"/>
              </a:spcBef>
              <a:spcAft>
                <a:spcPts val="0"/>
              </a:spcAft>
              <a:buSzPts val="1800"/>
              <a:buFont typeface="Caveat Brush"/>
              <a:buNone/>
              <a:defRPr sz="1800">
                <a:latin typeface="Caveat Brush"/>
                <a:ea typeface="Caveat Brush"/>
                <a:cs typeface="Caveat Brush"/>
                <a:sym typeface="Caveat Brush"/>
              </a:defRPr>
            </a:lvl2pPr>
            <a:lvl3pPr lvl="2" algn="ctr">
              <a:lnSpc>
                <a:spcPct val="100000"/>
              </a:lnSpc>
              <a:spcBef>
                <a:spcPts val="0"/>
              </a:spcBef>
              <a:spcAft>
                <a:spcPts val="0"/>
              </a:spcAft>
              <a:buSzPts val="1800"/>
              <a:buFont typeface="Caveat Brush"/>
              <a:buNone/>
              <a:defRPr sz="1800">
                <a:latin typeface="Caveat Brush"/>
                <a:ea typeface="Caveat Brush"/>
                <a:cs typeface="Caveat Brush"/>
                <a:sym typeface="Caveat Brush"/>
              </a:defRPr>
            </a:lvl3pPr>
            <a:lvl4pPr lvl="3" algn="ctr">
              <a:lnSpc>
                <a:spcPct val="100000"/>
              </a:lnSpc>
              <a:spcBef>
                <a:spcPts val="0"/>
              </a:spcBef>
              <a:spcAft>
                <a:spcPts val="0"/>
              </a:spcAft>
              <a:buSzPts val="1800"/>
              <a:buFont typeface="Caveat Brush"/>
              <a:buNone/>
              <a:defRPr sz="1800">
                <a:latin typeface="Caveat Brush"/>
                <a:ea typeface="Caveat Brush"/>
                <a:cs typeface="Caveat Brush"/>
                <a:sym typeface="Caveat Brush"/>
              </a:defRPr>
            </a:lvl4pPr>
            <a:lvl5pPr lvl="4" algn="ctr">
              <a:lnSpc>
                <a:spcPct val="100000"/>
              </a:lnSpc>
              <a:spcBef>
                <a:spcPts val="0"/>
              </a:spcBef>
              <a:spcAft>
                <a:spcPts val="0"/>
              </a:spcAft>
              <a:buSzPts val="1800"/>
              <a:buFont typeface="Caveat Brush"/>
              <a:buNone/>
              <a:defRPr sz="1800">
                <a:latin typeface="Caveat Brush"/>
                <a:ea typeface="Caveat Brush"/>
                <a:cs typeface="Caveat Brush"/>
                <a:sym typeface="Caveat Brush"/>
              </a:defRPr>
            </a:lvl5pPr>
            <a:lvl6pPr lvl="5" algn="ctr">
              <a:lnSpc>
                <a:spcPct val="100000"/>
              </a:lnSpc>
              <a:spcBef>
                <a:spcPts val="0"/>
              </a:spcBef>
              <a:spcAft>
                <a:spcPts val="0"/>
              </a:spcAft>
              <a:buSzPts val="1800"/>
              <a:buFont typeface="Caveat Brush"/>
              <a:buNone/>
              <a:defRPr sz="1800">
                <a:latin typeface="Caveat Brush"/>
                <a:ea typeface="Caveat Brush"/>
                <a:cs typeface="Caveat Brush"/>
                <a:sym typeface="Caveat Brush"/>
              </a:defRPr>
            </a:lvl6pPr>
            <a:lvl7pPr lvl="6" algn="ctr">
              <a:lnSpc>
                <a:spcPct val="100000"/>
              </a:lnSpc>
              <a:spcBef>
                <a:spcPts val="0"/>
              </a:spcBef>
              <a:spcAft>
                <a:spcPts val="0"/>
              </a:spcAft>
              <a:buSzPts val="1800"/>
              <a:buFont typeface="Caveat Brush"/>
              <a:buNone/>
              <a:defRPr sz="1800">
                <a:latin typeface="Caveat Brush"/>
                <a:ea typeface="Caveat Brush"/>
                <a:cs typeface="Caveat Brush"/>
                <a:sym typeface="Caveat Brush"/>
              </a:defRPr>
            </a:lvl7pPr>
            <a:lvl8pPr lvl="7" algn="ctr">
              <a:lnSpc>
                <a:spcPct val="100000"/>
              </a:lnSpc>
              <a:spcBef>
                <a:spcPts val="0"/>
              </a:spcBef>
              <a:spcAft>
                <a:spcPts val="0"/>
              </a:spcAft>
              <a:buSzPts val="1800"/>
              <a:buFont typeface="Caveat Brush"/>
              <a:buNone/>
              <a:defRPr sz="1800">
                <a:latin typeface="Caveat Brush"/>
                <a:ea typeface="Caveat Brush"/>
                <a:cs typeface="Caveat Brush"/>
                <a:sym typeface="Caveat Brush"/>
              </a:defRPr>
            </a:lvl8pPr>
            <a:lvl9pPr lvl="8" algn="ctr">
              <a:lnSpc>
                <a:spcPct val="100000"/>
              </a:lnSpc>
              <a:spcBef>
                <a:spcPts val="0"/>
              </a:spcBef>
              <a:spcAft>
                <a:spcPts val="0"/>
              </a:spcAft>
              <a:buSzPts val="1800"/>
              <a:buFont typeface="Caveat Brush"/>
              <a:buNone/>
              <a:defRPr sz="1800">
                <a:latin typeface="Caveat Brush"/>
                <a:ea typeface="Caveat Brush"/>
                <a:cs typeface="Caveat Brush"/>
                <a:sym typeface="Caveat Brush"/>
              </a:defRPr>
            </a:lvl9pPr>
          </a:lstStyle>
          <a:p>
            <a:endParaRPr/>
          </a:p>
        </p:txBody>
      </p:sp>
      <p:grpSp>
        <p:nvGrpSpPr>
          <p:cNvPr id="24" name="Google Shape;24;p31"/>
          <p:cNvGrpSpPr/>
          <p:nvPr/>
        </p:nvGrpSpPr>
        <p:grpSpPr>
          <a:xfrm>
            <a:off x="-350334" y="-500179"/>
            <a:ext cx="1210339" cy="1197938"/>
            <a:chOff x="2089875" y="2004250"/>
            <a:chExt cx="451400" cy="446775"/>
          </a:xfrm>
        </p:grpSpPr>
        <p:sp>
          <p:nvSpPr>
            <p:cNvPr id="25" name="Google Shape;25;p31"/>
            <p:cNvSpPr/>
            <p:nvPr/>
          </p:nvSpPr>
          <p:spPr>
            <a:xfrm>
              <a:off x="2113975" y="2023750"/>
              <a:ext cx="427300" cy="427275"/>
            </a:xfrm>
            <a:custGeom>
              <a:avLst/>
              <a:gdLst/>
              <a:ahLst/>
              <a:cxnLst/>
              <a:rect l="l" t="t" r="r" b="b"/>
              <a:pathLst>
                <a:path w="17092" h="17091" extrusionOk="0">
                  <a:moveTo>
                    <a:pt x="8549" y="0"/>
                  </a:moveTo>
                  <a:cubicBezTo>
                    <a:pt x="3827" y="0"/>
                    <a:pt x="1" y="3826"/>
                    <a:pt x="1" y="8549"/>
                  </a:cubicBezTo>
                  <a:cubicBezTo>
                    <a:pt x="1" y="13265"/>
                    <a:pt x="3827" y="17091"/>
                    <a:pt x="8549" y="17091"/>
                  </a:cubicBezTo>
                  <a:cubicBezTo>
                    <a:pt x="13265" y="17091"/>
                    <a:pt x="17091" y="13265"/>
                    <a:pt x="17091" y="8549"/>
                  </a:cubicBezTo>
                  <a:cubicBezTo>
                    <a:pt x="17091" y="3826"/>
                    <a:pt x="13265" y="0"/>
                    <a:pt x="854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1"/>
            <p:cNvSpPr/>
            <p:nvPr/>
          </p:nvSpPr>
          <p:spPr>
            <a:xfrm>
              <a:off x="2089875" y="2004250"/>
              <a:ext cx="427275" cy="427275"/>
            </a:xfrm>
            <a:custGeom>
              <a:avLst/>
              <a:gdLst/>
              <a:ahLst/>
              <a:cxnLst/>
              <a:rect l="l" t="t" r="r" b="b"/>
              <a:pathLst>
                <a:path w="17091" h="17091" extrusionOk="0">
                  <a:moveTo>
                    <a:pt x="8542" y="0"/>
                  </a:moveTo>
                  <a:cubicBezTo>
                    <a:pt x="3826" y="0"/>
                    <a:pt x="1" y="3826"/>
                    <a:pt x="1" y="8548"/>
                  </a:cubicBezTo>
                  <a:cubicBezTo>
                    <a:pt x="1" y="13265"/>
                    <a:pt x="3826" y="17090"/>
                    <a:pt x="8542" y="17090"/>
                  </a:cubicBezTo>
                  <a:cubicBezTo>
                    <a:pt x="13265" y="17090"/>
                    <a:pt x="17091" y="13265"/>
                    <a:pt x="17091" y="8548"/>
                  </a:cubicBezTo>
                  <a:cubicBezTo>
                    <a:pt x="17091" y="3826"/>
                    <a:pt x="13265" y="0"/>
                    <a:pt x="8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1"/>
            <p:cNvSpPr/>
            <p:nvPr/>
          </p:nvSpPr>
          <p:spPr>
            <a:xfrm>
              <a:off x="2130575" y="2062400"/>
              <a:ext cx="339200" cy="310975"/>
            </a:xfrm>
            <a:custGeom>
              <a:avLst/>
              <a:gdLst/>
              <a:ahLst/>
              <a:cxnLst/>
              <a:rect l="l" t="t" r="r" b="b"/>
              <a:pathLst>
                <a:path w="13568" h="12439" extrusionOk="0">
                  <a:moveTo>
                    <a:pt x="6920" y="1"/>
                  </a:moveTo>
                  <a:cubicBezTo>
                    <a:pt x="4805" y="1"/>
                    <a:pt x="2743" y="1084"/>
                    <a:pt x="1576" y="3034"/>
                  </a:cubicBezTo>
                  <a:cubicBezTo>
                    <a:pt x="1425" y="3287"/>
                    <a:pt x="1295" y="3547"/>
                    <a:pt x="1185" y="3814"/>
                  </a:cubicBezTo>
                  <a:cubicBezTo>
                    <a:pt x="1" y="6627"/>
                    <a:pt x="1035" y="9953"/>
                    <a:pt x="3731" y="11555"/>
                  </a:cubicBezTo>
                  <a:cubicBezTo>
                    <a:pt x="4731" y="12153"/>
                    <a:pt x="5831" y="12438"/>
                    <a:pt x="6916" y="12438"/>
                  </a:cubicBezTo>
                  <a:cubicBezTo>
                    <a:pt x="9031" y="12438"/>
                    <a:pt x="11090" y="11356"/>
                    <a:pt x="12253" y="9406"/>
                  </a:cubicBezTo>
                  <a:cubicBezTo>
                    <a:pt x="13567" y="7208"/>
                    <a:pt x="13368" y="4526"/>
                    <a:pt x="11951" y="2574"/>
                  </a:cubicBezTo>
                  <a:cubicBezTo>
                    <a:pt x="11473" y="1910"/>
                    <a:pt x="10857" y="1329"/>
                    <a:pt x="10103" y="884"/>
                  </a:cubicBezTo>
                  <a:cubicBezTo>
                    <a:pt x="9104" y="285"/>
                    <a:pt x="8005" y="1"/>
                    <a:pt x="692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1"/>
            <p:cNvSpPr/>
            <p:nvPr/>
          </p:nvSpPr>
          <p:spPr>
            <a:xfrm>
              <a:off x="2173900" y="2144375"/>
              <a:ext cx="273600" cy="206950"/>
            </a:xfrm>
            <a:custGeom>
              <a:avLst/>
              <a:gdLst/>
              <a:ahLst/>
              <a:cxnLst/>
              <a:rect l="l" t="t" r="r" b="b"/>
              <a:pathLst>
                <a:path w="10944" h="8278" extrusionOk="0">
                  <a:moveTo>
                    <a:pt x="9785" y="1"/>
                  </a:moveTo>
                  <a:cubicBezTo>
                    <a:pt x="9441" y="1"/>
                    <a:pt x="9195" y="264"/>
                    <a:pt x="9014" y="555"/>
                  </a:cubicBezTo>
                  <a:cubicBezTo>
                    <a:pt x="8651" y="1143"/>
                    <a:pt x="8322" y="1759"/>
                    <a:pt x="7959" y="2349"/>
                  </a:cubicBezTo>
                  <a:cubicBezTo>
                    <a:pt x="7296" y="3423"/>
                    <a:pt x="6496" y="4340"/>
                    <a:pt x="5257" y="4716"/>
                  </a:cubicBezTo>
                  <a:cubicBezTo>
                    <a:pt x="4833" y="4844"/>
                    <a:pt x="4412" y="4904"/>
                    <a:pt x="3998" y="4904"/>
                  </a:cubicBezTo>
                  <a:cubicBezTo>
                    <a:pt x="3190" y="4904"/>
                    <a:pt x="2405" y="4674"/>
                    <a:pt x="1663" y="4272"/>
                  </a:cubicBezTo>
                  <a:cubicBezTo>
                    <a:pt x="1441" y="4154"/>
                    <a:pt x="1178" y="4031"/>
                    <a:pt x="925" y="4031"/>
                  </a:cubicBezTo>
                  <a:cubicBezTo>
                    <a:pt x="781" y="4031"/>
                    <a:pt x="640" y="4071"/>
                    <a:pt x="513" y="4175"/>
                  </a:cubicBezTo>
                  <a:cubicBezTo>
                    <a:pt x="459" y="4217"/>
                    <a:pt x="411" y="4264"/>
                    <a:pt x="377" y="4320"/>
                  </a:cubicBezTo>
                  <a:cubicBezTo>
                    <a:pt x="370" y="4327"/>
                    <a:pt x="370" y="4327"/>
                    <a:pt x="362" y="4327"/>
                  </a:cubicBezTo>
                  <a:cubicBezTo>
                    <a:pt x="1" y="4601"/>
                    <a:pt x="206" y="5053"/>
                    <a:pt x="370" y="5381"/>
                  </a:cubicBezTo>
                  <a:cubicBezTo>
                    <a:pt x="608" y="5874"/>
                    <a:pt x="965" y="6317"/>
                    <a:pt x="1375" y="6687"/>
                  </a:cubicBezTo>
                  <a:cubicBezTo>
                    <a:pt x="2251" y="7476"/>
                    <a:pt x="3381" y="7912"/>
                    <a:pt x="4538" y="8124"/>
                  </a:cubicBezTo>
                  <a:cubicBezTo>
                    <a:pt x="5024" y="8215"/>
                    <a:pt x="5516" y="8278"/>
                    <a:pt x="6003" y="8278"/>
                  </a:cubicBezTo>
                  <a:cubicBezTo>
                    <a:pt x="6619" y="8278"/>
                    <a:pt x="7228" y="8177"/>
                    <a:pt x="7810" y="7906"/>
                  </a:cubicBezTo>
                  <a:cubicBezTo>
                    <a:pt x="8754" y="7461"/>
                    <a:pt x="9528" y="6654"/>
                    <a:pt x="10013" y="5736"/>
                  </a:cubicBezTo>
                  <a:cubicBezTo>
                    <a:pt x="10561" y="4709"/>
                    <a:pt x="10801" y="3540"/>
                    <a:pt x="10875" y="2383"/>
                  </a:cubicBezTo>
                  <a:cubicBezTo>
                    <a:pt x="10924" y="1616"/>
                    <a:pt x="10944" y="207"/>
                    <a:pt x="9924" y="15"/>
                  </a:cubicBezTo>
                  <a:cubicBezTo>
                    <a:pt x="9876" y="5"/>
                    <a:pt x="9829" y="1"/>
                    <a:pt x="978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1"/>
            <p:cNvSpPr/>
            <p:nvPr/>
          </p:nvSpPr>
          <p:spPr>
            <a:xfrm>
              <a:off x="2241825" y="2083100"/>
              <a:ext cx="101125" cy="73975"/>
            </a:xfrm>
            <a:custGeom>
              <a:avLst/>
              <a:gdLst/>
              <a:ahLst/>
              <a:cxnLst/>
              <a:rect l="l" t="t" r="r" b="b"/>
              <a:pathLst>
                <a:path w="4045" h="2959" extrusionOk="0">
                  <a:moveTo>
                    <a:pt x="1975" y="0"/>
                  </a:moveTo>
                  <a:cubicBezTo>
                    <a:pt x="1609" y="0"/>
                    <a:pt x="1247" y="89"/>
                    <a:pt x="924" y="283"/>
                  </a:cubicBezTo>
                  <a:cubicBezTo>
                    <a:pt x="465" y="555"/>
                    <a:pt x="1" y="1130"/>
                    <a:pt x="124" y="1692"/>
                  </a:cubicBezTo>
                  <a:cubicBezTo>
                    <a:pt x="137" y="1843"/>
                    <a:pt x="184" y="1986"/>
                    <a:pt x="267" y="2116"/>
                  </a:cubicBezTo>
                  <a:cubicBezTo>
                    <a:pt x="465" y="2418"/>
                    <a:pt x="766" y="2602"/>
                    <a:pt x="1103" y="2719"/>
                  </a:cubicBezTo>
                  <a:cubicBezTo>
                    <a:pt x="1442" y="2839"/>
                    <a:pt x="1847" y="2959"/>
                    <a:pt x="2209" y="2959"/>
                  </a:cubicBezTo>
                  <a:cubicBezTo>
                    <a:pt x="2219" y="2959"/>
                    <a:pt x="2228" y="2959"/>
                    <a:pt x="2238" y="2958"/>
                  </a:cubicBezTo>
                  <a:cubicBezTo>
                    <a:pt x="2614" y="2945"/>
                    <a:pt x="2951" y="2760"/>
                    <a:pt x="3258" y="2567"/>
                  </a:cubicBezTo>
                  <a:cubicBezTo>
                    <a:pt x="3375" y="2485"/>
                    <a:pt x="3491" y="2397"/>
                    <a:pt x="3593" y="2301"/>
                  </a:cubicBezTo>
                  <a:cubicBezTo>
                    <a:pt x="3744" y="2206"/>
                    <a:pt x="3874" y="2075"/>
                    <a:pt x="3956" y="1897"/>
                  </a:cubicBezTo>
                  <a:cubicBezTo>
                    <a:pt x="4032" y="1726"/>
                    <a:pt x="4045" y="1541"/>
                    <a:pt x="4018" y="1363"/>
                  </a:cubicBezTo>
                  <a:cubicBezTo>
                    <a:pt x="4010" y="1171"/>
                    <a:pt x="3956" y="987"/>
                    <a:pt x="3839" y="830"/>
                  </a:cubicBezTo>
                  <a:cubicBezTo>
                    <a:pt x="3621" y="535"/>
                    <a:pt x="3271" y="343"/>
                    <a:pt x="2951" y="207"/>
                  </a:cubicBezTo>
                  <a:cubicBezTo>
                    <a:pt x="2641" y="73"/>
                    <a:pt x="2307" y="0"/>
                    <a:pt x="197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1"/>
            <p:cNvSpPr/>
            <p:nvPr/>
          </p:nvSpPr>
          <p:spPr>
            <a:xfrm>
              <a:off x="2198875" y="2143475"/>
              <a:ext cx="30275" cy="29750"/>
            </a:xfrm>
            <a:custGeom>
              <a:avLst/>
              <a:gdLst/>
              <a:ahLst/>
              <a:cxnLst/>
              <a:rect l="l" t="t" r="r" b="b"/>
              <a:pathLst>
                <a:path w="1211" h="1190" extrusionOk="0">
                  <a:moveTo>
                    <a:pt x="611" y="1"/>
                  </a:moveTo>
                  <a:cubicBezTo>
                    <a:pt x="539" y="1"/>
                    <a:pt x="466" y="13"/>
                    <a:pt x="398" y="37"/>
                  </a:cubicBezTo>
                  <a:cubicBezTo>
                    <a:pt x="234" y="98"/>
                    <a:pt x="96" y="215"/>
                    <a:pt x="61" y="392"/>
                  </a:cubicBezTo>
                  <a:cubicBezTo>
                    <a:pt x="13" y="502"/>
                    <a:pt x="0" y="626"/>
                    <a:pt x="20" y="742"/>
                  </a:cubicBezTo>
                  <a:cubicBezTo>
                    <a:pt x="69" y="1028"/>
                    <a:pt x="350" y="1190"/>
                    <a:pt x="621" y="1190"/>
                  </a:cubicBezTo>
                  <a:cubicBezTo>
                    <a:pt x="661" y="1190"/>
                    <a:pt x="701" y="1186"/>
                    <a:pt x="739" y="1179"/>
                  </a:cubicBezTo>
                  <a:cubicBezTo>
                    <a:pt x="897" y="1153"/>
                    <a:pt x="1047" y="1043"/>
                    <a:pt x="1116" y="906"/>
                  </a:cubicBezTo>
                  <a:cubicBezTo>
                    <a:pt x="1191" y="762"/>
                    <a:pt x="1211" y="591"/>
                    <a:pt x="1170" y="433"/>
                  </a:cubicBezTo>
                  <a:cubicBezTo>
                    <a:pt x="1129" y="284"/>
                    <a:pt x="1027" y="139"/>
                    <a:pt x="882" y="64"/>
                  </a:cubicBezTo>
                  <a:cubicBezTo>
                    <a:pt x="798" y="21"/>
                    <a:pt x="705" y="1"/>
                    <a:pt x="611"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 name="Google Shape;31;p31"/>
          <p:cNvGrpSpPr/>
          <p:nvPr/>
        </p:nvGrpSpPr>
        <p:grpSpPr>
          <a:xfrm rot="626869" flipH="1">
            <a:off x="5764959" y="4486679"/>
            <a:ext cx="1319613" cy="1407750"/>
            <a:chOff x="2907600" y="2538925"/>
            <a:chExt cx="457900" cy="488500"/>
          </a:xfrm>
        </p:grpSpPr>
        <p:sp>
          <p:nvSpPr>
            <p:cNvPr id="32" name="Google Shape;32;p31"/>
            <p:cNvSpPr/>
            <p:nvPr/>
          </p:nvSpPr>
          <p:spPr>
            <a:xfrm>
              <a:off x="2932400" y="2553025"/>
              <a:ext cx="310275" cy="328350"/>
            </a:xfrm>
            <a:custGeom>
              <a:avLst/>
              <a:gdLst/>
              <a:ahLst/>
              <a:cxnLst/>
              <a:rect l="l" t="t" r="r" b="b"/>
              <a:pathLst>
                <a:path w="12411" h="13134" extrusionOk="0">
                  <a:moveTo>
                    <a:pt x="6731" y="0"/>
                  </a:moveTo>
                  <a:cubicBezTo>
                    <a:pt x="6106" y="0"/>
                    <a:pt x="5488" y="64"/>
                    <a:pt x="4915" y="171"/>
                  </a:cubicBezTo>
                  <a:cubicBezTo>
                    <a:pt x="4758" y="205"/>
                    <a:pt x="4608" y="238"/>
                    <a:pt x="4457" y="273"/>
                  </a:cubicBezTo>
                  <a:cubicBezTo>
                    <a:pt x="4444" y="279"/>
                    <a:pt x="4436" y="279"/>
                    <a:pt x="4422" y="279"/>
                  </a:cubicBezTo>
                  <a:cubicBezTo>
                    <a:pt x="4280" y="320"/>
                    <a:pt x="4135" y="361"/>
                    <a:pt x="3992" y="411"/>
                  </a:cubicBezTo>
                  <a:cubicBezTo>
                    <a:pt x="3977" y="411"/>
                    <a:pt x="3964" y="417"/>
                    <a:pt x="3951" y="424"/>
                  </a:cubicBezTo>
                  <a:cubicBezTo>
                    <a:pt x="3813" y="471"/>
                    <a:pt x="3677" y="519"/>
                    <a:pt x="3540" y="575"/>
                  </a:cubicBezTo>
                  <a:cubicBezTo>
                    <a:pt x="3526" y="581"/>
                    <a:pt x="3506" y="588"/>
                    <a:pt x="3491" y="595"/>
                  </a:cubicBezTo>
                  <a:cubicBezTo>
                    <a:pt x="3361" y="649"/>
                    <a:pt x="3225" y="711"/>
                    <a:pt x="3095" y="780"/>
                  </a:cubicBezTo>
                  <a:cubicBezTo>
                    <a:pt x="3080" y="787"/>
                    <a:pt x="3067" y="793"/>
                    <a:pt x="3054" y="800"/>
                  </a:cubicBezTo>
                  <a:cubicBezTo>
                    <a:pt x="2924" y="869"/>
                    <a:pt x="2801" y="936"/>
                    <a:pt x="2678" y="1018"/>
                  </a:cubicBezTo>
                  <a:cubicBezTo>
                    <a:pt x="2663" y="1027"/>
                    <a:pt x="2650" y="1033"/>
                    <a:pt x="2637" y="1040"/>
                  </a:cubicBezTo>
                  <a:cubicBezTo>
                    <a:pt x="2514" y="1122"/>
                    <a:pt x="2390" y="1204"/>
                    <a:pt x="2274" y="1293"/>
                  </a:cubicBezTo>
                  <a:cubicBezTo>
                    <a:pt x="2267" y="1299"/>
                    <a:pt x="2253" y="1306"/>
                    <a:pt x="2246" y="1314"/>
                  </a:cubicBezTo>
                  <a:cubicBezTo>
                    <a:pt x="2129" y="1409"/>
                    <a:pt x="2006" y="1505"/>
                    <a:pt x="1898" y="1608"/>
                  </a:cubicBezTo>
                  <a:cubicBezTo>
                    <a:pt x="1889" y="1615"/>
                    <a:pt x="1889" y="1615"/>
                    <a:pt x="1883" y="1621"/>
                  </a:cubicBezTo>
                  <a:cubicBezTo>
                    <a:pt x="1766" y="1731"/>
                    <a:pt x="1658" y="1840"/>
                    <a:pt x="1548" y="1963"/>
                  </a:cubicBezTo>
                  <a:cubicBezTo>
                    <a:pt x="1500" y="2019"/>
                    <a:pt x="1446" y="2079"/>
                    <a:pt x="1397" y="2135"/>
                  </a:cubicBezTo>
                  <a:cubicBezTo>
                    <a:pt x="534" y="3203"/>
                    <a:pt x="110" y="4550"/>
                    <a:pt x="56" y="5927"/>
                  </a:cubicBezTo>
                  <a:cubicBezTo>
                    <a:pt x="0" y="7392"/>
                    <a:pt x="28" y="8924"/>
                    <a:pt x="815" y="10232"/>
                  </a:cubicBezTo>
                  <a:cubicBezTo>
                    <a:pt x="1602" y="11540"/>
                    <a:pt x="2903" y="12402"/>
                    <a:pt x="4327" y="12845"/>
                  </a:cubicBezTo>
                  <a:cubicBezTo>
                    <a:pt x="4940" y="13033"/>
                    <a:pt x="5568" y="13133"/>
                    <a:pt x="6192" y="13133"/>
                  </a:cubicBezTo>
                  <a:cubicBezTo>
                    <a:pt x="6914" y="13133"/>
                    <a:pt x="7628" y="12999"/>
                    <a:pt x="8304" y="12709"/>
                  </a:cubicBezTo>
                  <a:cubicBezTo>
                    <a:pt x="8447" y="12648"/>
                    <a:pt x="8598" y="12573"/>
                    <a:pt x="8741" y="12497"/>
                  </a:cubicBezTo>
                  <a:cubicBezTo>
                    <a:pt x="9590" y="12045"/>
                    <a:pt x="10316" y="11382"/>
                    <a:pt x="10870" y="10587"/>
                  </a:cubicBezTo>
                  <a:cubicBezTo>
                    <a:pt x="10965" y="10450"/>
                    <a:pt x="11056" y="10314"/>
                    <a:pt x="11138" y="10176"/>
                  </a:cubicBezTo>
                  <a:cubicBezTo>
                    <a:pt x="11492" y="9581"/>
                    <a:pt x="11732" y="8944"/>
                    <a:pt x="11918" y="8274"/>
                  </a:cubicBezTo>
                  <a:cubicBezTo>
                    <a:pt x="12020" y="7917"/>
                    <a:pt x="12108" y="7548"/>
                    <a:pt x="12191" y="7186"/>
                  </a:cubicBezTo>
                  <a:cubicBezTo>
                    <a:pt x="12266" y="6817"/>
                    <a:pt x="12329" y="6447"/>
                    <a:pt x="12361" y="6069"/>
                  </a:cubicBezTo>
                  <a:cubicBezTo>
                    <a:pt x="12361" y="6056"/>
                    <a:pt x="12361" y="6043"/>
                    <a:pt x="12370" y="6028"/>
                  </a:cubicBezTo>
                  <a:cubicBezTo>
                    <a:pt x="12402" y="5667"/>
                    <a:pt x="12411" y="5311"/>
                    <a:pt x="12396" y="4948"/>
                  </a:cubicBezTo>
                  <a:cubicBezTo>
                    <a:pt x="12383" y="4571"/>
                    <a:pt x="12348" y="4202"/>
                    <a:pt x="12279" y="3826"/>
                  </a:cubicBezTo>
                  <a:cubicBezTo>
                    <a:pt x="12273" y="3785"/>
                    <a:pt x="12260" y="3737"/>
                    <a:pt x="12238" y="3681"/>
                  </a:cubicBezTo>
                  <a:cubicBezTo>
                    <a:pt x="12219" y="3627"/>
                    <a:pt x="12197" y="3573"/>
                    <a:pt x="12171" y="3510"/>
                  </a:cubicBezTo>
                  <a:cubicBezTo>
                    <a:pt x="12143" y="3449"/>
                    <a:pt x="12108" y="3387"/>
                    <a:pt x="12074" y="3318"/>
                  </a:cubicBezTo>
                  <a:lnTo>
                    <a:pt x="12074" y="3311"/>
                  </a:lnTo>
                  <a:cubicBezTo>
                    <a:pt x="12041" y="3251"/>
                    <a:pt x="12007" y="3182"/>
                    <a:pt x="11966" y="3113"/>
                  </a:cubicBezTo>
                  <a:lnTo>
                    <a:pt x="11959" y="3106"/>
                  </a:lnTo>
                  <a:cubicBezTo>
                    <a:pt x="11918" y="3039"/>
                    <a:pt x="11877" y="2963"/>
                    <a:pt x="11836" y="2894"/>
                  </a:cubicBezTo>
                  <a:lnTo>
                    <a:pt x="11828" y="2888"/>
                  </a:lnTo>
                  <a:cubicBezTo>
                    <a:pt x="11786" y="2812"/>
                    <a:pt x="11739" y="2743"/>
                    <a:pt x="11691" y="2669"/>
                  </a:cubicBezTo>
                  <a:lnTo>
                    <a:pt x="11691" y="2661"/>
                  </a:lnTo>
                  <a:cubicBezTo>
                    <a:pt x="11644" y="2587"/>
                    <a:pt x="11589" y="2518"/>
                    <a:pt x="11540" y="2442"/>
                  </a:cubicBezTo>
                  <a:cubicBezTo>
                    <a:pt x="11384" y="2209"/>
                    <a:pt x="11226" y="1991"/>
                    <a:pt x="11082" y="1792"/>
                  </a:cubicBezTo>
                  <a:cubicBezTo>
                    <a:pt x="11014" y="1703"/>
                    <a:pt x="10952" y="1621"/>
                    <a:pt x="10891" y="1552"/>
                  </a:cubicBezTo>
                  <a:cubicBezTo>
                    <a:pt x="10835" y="1478"/>
                    <a:pt x="10781" y="1416"/>
                    <a:pt x="10740" y="1362"/>
                  </a:cubicBezTo>
                  <a:cubicBezTo>
                    <a:pt x="10719" y="1334"/>
                    <a:pt x="10699" y="1314"/>
                    <a:pt x="10686" y="1293"/>
                  </a:cubicBezTo>
                  <a:cubicBezTo>
                    <a:pt x="10678" y="1293"/>
                    <a:pt x="10678" y="1286"/>
                    <a:pt x="10671" y="1286"/>
                  </a:cubicBezTo>
                  <a:cubicBezTo>
                    <a:pt x="10658" y="1265"/>
                    <a:pt x="10645" y="1252"/>
                    <a:pt x="10630" y="1238"/>
                  </a:cubicBezTo>
                  <a:lnTo>
                    <a:pt x="10604" y="1210"/>
                  </a:lnTo>
                  <a:lnTo>
                    <a:pt x="10596" y="1204"/>
                  </a:lnTo>
                  <a:cubicBezTo>
                    <a:pt x="10589" y="1204"/>
                    <a:pt x="10582" y="1197"/>
                    <a:pt x="10576" y="1197"/>
                  </a:cubicBezTo>
                  <a:cubicBezTo>
                    <a:pt x="9551" y="319"/>
                    <a:pt x="8124" y="0"/>
                    <a:pt x="6731"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1"/>
            <p:cNvSpPr/>
            <p:nvPr/>
          </p:nvSpPr>
          <p:spPr>
            <a:xfrm>
              <a:off x="3042250" y="2705825"/>
              <a:ext cx="323250" cy="321600"/>
            </a:xfrm>
            <a:custGeom>
              <a:avLst/>
              <a:gdLst/>
              <a:ahLst/>
              <a:cxnLst/>
              <a:rect l="l" t="t" r="r" b="b"/>
              <a:pathLst>
                <a:path w="12930" h="12864" extrusionOk="0">
                  <a:moveTo>
                    <a:pt x="6518" y="0"/>
                  </a:moveTo>
                  <a:cubicBezTo>
                    <a:pt x="5029" y="0"/>
                    <a:pt x="3516" y="391"/>
                    <a:pt x="2294" y="1245"/>
                  </a:cubicBezTo>
                  <a:cubicBezTo>
                    <a:pt x="1651" y="1690"/>
                    <a:pt x="1118" y="2272"/>
                    <a:pt x="733" y="2949"/>
                  </a:cubicBezTo>
                  <a:cubicBezTo>
                    <a:pt x="562" y="3271"/>
                    <a:pt x="426" y="3612"/>
                    <a:pt x="322" y="3962"/>
                  </a:cubicBezTo>
                  <a:cubicBezTo>
                    <a:pt x="296" y="4031"/>
                    <a:pt x="275" y="4099"/>
                    <a:pt x="255" y="4174"/>
                  </a:cubicBezTo>
                  <a:cubicBezTo>
                    <a:pt x="193" y="4386"/>
                    <a:pt x="152" y="4613"/>
                    <a:pt x="117" y="4831"/>
                  </a:cubicBezTo>
                  <a:cubicBezTo>
                    <a:pt x="1" y="5584"/>
                    <a:pt x="15" y="6364"/>
                    <a:pt x="117" y="7111"/>
                  </a:cubicBezTo>
                  <a:cubicBezTo>
                    <a:pt x="132" y="7226"/>
                    <a:pt x="145" y="7336"/>
                    <a:pt x="165" y="7446"/>
                  </a:cubicBezTo>
                  <a:cubicBezTo>
                    <a:pt x="344" y="8493"/>
                    <a:pt x="679" y="9541"/>
                    <a:pt x="1274" y="10403"/>
                  </a:cubicBezTo>
                  <a:cubicBezTo>
                    <a:pt x="1302" y="10429"/>
                    <a:pt x="1323" y="10464"/>
                    <a:pt x="1343" y="10498"/>
                  </a:cubicBezTo>
                  <a:cubicBezTo>
                    <a:pt x="1377" y="10539"/>
                    <a:pt x="1412" y="10587"/>
                    <a:pt x="1446" y="10628"/>
                  </a:cubicBezTo>
                  <a:cubicBezTo>
                    <a:pt x="1472" y="10669"/>
                    <a:pt x="1500" y="10704"/>
                    <a:pt x="1535" y="10738"/>
                  </a:cubicBezTo>
                  <a:cubicBezTo>
                    <a:pt x="1561" y="10779"/>
                    <a:pt x="1596" y="10814"/>
                    <a:pt x="1630" y="10855"/>
                  </a:cubicBezTo>
                  <a:cubicBezTo>
                    <a:pt x="1692" y="10922"/>
                    <a:pt x="1753" y="10991"/>
                    <a:pt x="1822" y="11054"/>
                  </a:cubicBezTo>
                  <a:cubicBezTo>
                    <a:pt x="1842" y="11080"/>
                    <a:pt x="1870" y="11101"/>
                    <a:pt x="1898" y="11128"/>
                  </a:cubicBezTo>
                  <a:cubicBezTo>
                    <a:pt x="1945" y="11177"/>
                    <a:pt x="1993" y="11218"/>
                    <a:pt x="2047" y="11266"/>
                  </a:cubicBezTo>
                  <a:cubicBezTo>
                    <a:pt x="2075" y="11292"/>
                    <a:pt x="2103" y="11313"/>
                    <a:pt x="2136" y="11341"/>
                  </a:cubicBezTo>
                  <a:cubicBezTo>
                    <a:pt x="2185" y="11382"/>
                    <a:pt x="2246" y="11423"/>
                    <a:pt x="2300" y="11471"/>
                  </a:cubicBezTo>
                  <a:cubicBezTo>
                    <a:pt x="2328" y="11491"/>
                    <a:pt x="2356" y="11505"/>
                    <a:pt x="2382" y="11525"/>
                  </a:cubicBezTo>
                  <a:cubicBezTo>
                    <a:pt x="2465" y="11587"/>
                    <a:pt x="2555" y="11648"/>
                    <a:pt x="2644" y="11702"/>
                  </a:cubicBezTo>
                  <a:cubicBezTo>
                    <a:pt x="3437" y="12176"/>
                    <a:pt x="4334" y="12491"/>
                    <a:pt x="5237" y="12681"/>
                  </a:cubicBezTo>
                  <a:cubicBezTo>
                    <a:pt x="5742" y="12791"/>
                    <a:pt x="6270" y="12863"/>
                    <a:pt x="6796" y="12863"/>
                  </a:cubicBezTo>
                  <a:cubicBezTo>
                    <a:pt x="7189" y="12863"/>
                    <a:pt x="7581" y="12823"/>
                    <a:pt x="7961" y="12729"/>
                  </a:cubicBezTo>
                  <a:cubicBezTo>
                    <a:pt x="8851" y="12504"/>
                    <a:pt x="9673" y="12046"/>
                    <a:pt x="10399" y="11484"/>
                  </a:cubicBezTo>
                  <a:cubicBezTo>
                    <a:pt x="11082" y="10950"/>
                    <a:pt x="11719" y="10306"/>
                    <a:pt x="12156" y="9554"/>
                  </a:cubicBezTo>
                  <a:cubicBezTo>
                    <a:pt x="12863" y="8335"/>
                    <a:pt x="12930" y="6824"/>
                    <a:pt x="12683" y="5469"/>
                  </a:cubicBezTo>
                  <a:cubicBezTo>
                    <a:pt x="12424" y="4064"/>
                    <a:pt x="11808" y="2655"/>
                    <a:pt x="10809" y="1621"/>
                  </a:cubicBezTo>
                  <a:cubicBezTo>
                    <a:pt x="10734" y="1539"/>
                    <a:pt x="10658" y="1464"/>
                    <a:pt x="10576" y="1395"/>
                  </a:cubicBezTo>
                  <a:lnTo>
                    <a:pt x="10548" y="1369"/>
                  </a:lnTo>
                  <a:cubicBezTo>
                    <a:pt x="10472" y="1300"/>
                    <a:pt x="10399" y="1231"/>
                    <a:pt x="10316" y="1170"/>
                  </a:cubicBezTo>
                  <a:cubicBezTo>
                    <a:pt x="10042" y="951"/>
                    <a:pt x="9748" y="759"/>
                    <a:pt x="9426" y="608"/>
                  </a:cubicBezTo>
                  <a:cubicBezTo>
                    <a:pt x="9420" y="601"/>
                    <a:pt x="9405" y="595"/>
                    <a:pt x="9398" y="595"/>
                  </a:cubicBezTo>
                  <a:cubicBezTo>
                    <a:pt x="9303" y="547"/>
                    <a:pt x="9208" y="506"/>
                    <a:pt x="9104" y="465"/>
                  </a:cubicBezTo>
                  <a:cubicBezTo>
                    <a:pt x="8386" y="184"/>
                    <a:pt x="7619" y="33"/>
                    <a:pt x="6852" y="7"/>
                  </a:cubicBezTo>
                  <a:cubicBezTo>
                    <a:pt x="6741" y="2"/>
                    <a:pt x="6630" y="0"/>
                    <a:pt x="6518"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1"/>
            <p:cNvSpPr/>
            <p:nvPr/>
          </p:nvSpPr>
          <p:spPr>
            <a:xfrm>
              <a:off x="2907600" y="2538925"/>
              <a:ext cx="310925" cy="328350"/>
            </a:xfrm>
            <a:custGeom>
              <a:avLst/>
              <a:gdLst/>
              <a:ahLst/>
              <a:cxnLst/>
              <a:rect l="l" t="t" r="r" b="b"/>
              <a:pathLst>
                <a:path w="12437" h="13134" extrusionOk="0">
                  <a:moveTo>
                    <a:pt x="6734" y="0"/>
                  </a:moveTo>
                  <a:cubicBezTo>
                    <a:pt x="6107" y="0"/>
                    <a:pt x="5488" y="65"/>
                    <a:pt x="4915" y="173"/>
                  </a:cubicBezTo>
                  <a:cubicBezTo>
                    <a:pt x="3547" y="426"/>
                    <a:pt x="2293" y="1042"/>
                    <a:pt x="1403" y="2138"/>
                  </a:cubicBezTo>
                  <a:cubicBezTo>
                    <a:pt x="534" y="3199"/>
                    <a:pt x="117" y="4554"/>
                    <a:pt x="63" y="5929"/>
                  </a:cubicBezTo>
                  <a:cubicBezTo>
                    <a:pt x="0" y="7394"/>
                    <a:pt x="28" y="8920"/>
                    <a:pt x="815" y="10228"/>
                  </a:cubicBezTo>
                  <a:cubicBezTo>
                    <a:pt x="1602" y="11535"/>
                    <a:pt x="2909" y="12404"/>
                    <a:pt x="4334" y="12843"/>
                  </a:cubicBezTo>
                  <a:cubicBezTo>
                    <a:pt x="4942" y="13033"/>
                    <a:pt x="5569" y="13133"/>
                    <a:pt x="6192" y="13133"/>
                  </a:cubicBezTo>
                  <a:cubicBezTo>
                    <a:pt x="6914" y="13133"/>
                    <a:pt x="7630" y="12998"/>
                    <a:pt x="8302" y="12711"/>
                  </a:cubicBezTo>
                  <a:cubicBezTo>
                    <a:pt x="9501" y="12199"/>
                    <a:pt x="10472" y="11289"/>
                    <a:pt x="11136" y="10173"/>
                  </a:cubicBezTo>
                  <a:cubicBezTo>
                    <a:pt x="11492" y="9584"/>
                    <a:pt x="11732" y="8941"/>
                    <a:pt x="11924" y="8276"/>
                  </a:cubicBezTo>
                  <a:cubicBezTo>
                    <a:pt x="12121" y="7552"/>
                    <a:pt x="12294" y="6819"/>
                    <a:pt x="12368" y="6073"/>
                  </a:cubicBezTo>
                  <a:cubicBezTo>
                    <a:pt x="12437" y="5319"/>
                    <a:pt x="12417" y="4574"/>
                    <a:pt x="12279" y="3828"/>
                  </a:cubicBezTo>
                  <a:cubicBezTo>
                    <a:pt x="12157" y="3149"/>
                    <a:pt x="10669" y="1199"/>
                    <a:pt x="10584" y="1199"/>
                  </a:cubicBezTo>
                  <a:cubicBezTo>
                    <a:pt x="10583" y="1199"/>
                    <a:pt x="10583" y="1199"/>
                    <a:pt x="10582" y="1200"/>
                  </a:cubicBezTo>
                  <a:cubicBezTo>
                    <a:pt x="9558" y="321"/>
                    <a:pt x="8128" y="0"/>
                    <a:pt x="673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1"/>
            <p:cNvSpPr/>
            <p:nvPr/>
          </p:nvSpPr>
          <p:spPr>
            <a:xfrm>
              <a:off x="2946275" y="2538925"/>
              <a:ext cx="238375" cy="49025"/>
            </a:xfrm>
            <a:custGeom>
              <a:avLst/>
              <a:gdLst/>
              <a:ahLst/>
              <a:cxnLst/>
              <a:rect l="l" t="t" r="r" b="b"/>
              <a:pathLst>
                <a:path w="9535" h="1961" extrusionOk="0">
                  <a:moveTo>
                    <a:pt x="5187" y="0"/>
                  </a:moveTo>
                  <a:cubicBezTo>
                    <a:pt x="4560" y="0"/>
                    <a:pt x="3941" y="65"/>
                    <a:pt x="3368" y="173"/>
                  </a:cubicBezTo>
                  <a:cubicBezTo>
                    <a:pt x="2074" y="413"/>
                    <a:pt x="883" y="975"/>
                    <a:pt x="1" y="1960"/>
                  </a:cubicBezTo>
                  <a:cubicBezTo>
                    <a:pt x="144" y="1904"/>
                    <a:pt x="288" y="1843"/>
                    <a:pt x="424" y="1774"/>
                  </a:cubicBezTo>
                  <a:cubicBezTo>
                    <a:pt x="595" y="1679"/>
                    <a:pt x="774" y="1597"/>
                    <a:pt x="945" y="1508"/>
                  </a:cubicBezTo>
                  <a:cubicBezTo>
                    <a:pt x="1034" y="1459"/>
                    <a:pt x="1116" y="1411"/>
                    <a:pt x="1198" y="1357"/>
                  </a:cubicBezTo>
                  <a:cubicBezTo>
                    <a:pt x="1261" y="1316"/>
                    <a:pt x="1334" y="1275"/>
                    <a:pt x="1390" y="1221"/>
                  </a:cubicBezTo>
                  <a:cubicBezTo>
                    <a:pt x="1397" y="1221"/>
                    <a:pt x="1397" y="1221"/>
                    <a:pt x="1403" y="1213"/>
                  </a:cubicBezTo>
                  <a:cubicBezTo>
                    <a:pt x="1773" y="1057"/>
                    <a:pt x="2149" y="912"/>
                    <a:pt x="2540" y="802"/>
                  </a:cubicBezTo>
                  <a:cubicBezTo>
                    <a:pt x="2957" y="679"/>
                    <a:pt x="3375" y="625"/>
                    <a:pt x="3807" y="597"/>
                  </a:cubicBezTo>
                  <a:cubicBezTo>
                    <a:pt x="4230" y="570"/>
                    <a:pt x="4648" y="515"/>
                    <a:pt x="5072" y="501"/>
                  </a:cubicBezTo>
                  <a:cubicBezTo>
                    <a:pt x="5229" y="494"/>
                    <a:pt x="5386" y="488"/>
                    <a:pt x="5544" y="488"/>
                  </a:cubicBezTo>
                  <a:cubicBezTo>
                    <a:pt x="5806" y="488"/>
                    <a:pt x="6068" y="504"/>
                    <a:pt x="6325" y="556"/>
                  </a:cubicBezTo>
                  <a:cubicBezTo>
                    <a:pt x="6742" y="638"/>
                    <a:pt x="7133" y="789"/>
                    <a:pt x="7522" y="960"/>
                  </a:cubicBezTo>
                  <a:cubicBezTo>
                    <a:pt x="7905" y="1117"/>
                    <a:pt x="8283" y="1303"/>
                    <a:pt x="8666" y="1474"/>
                  </a:cubicBezTo>
                  <a:cubicBezTo>
                    <a:pt x="8932" y="1591"/>
                    <a:pt x="9234" y="1714"/>
                    <a:pt x="9535" y="1796"/>
                  </a:cubicBezTo>
                  <a:cubicBezTo>
                    <a:pt x="9275" y="1448"/>
                    <a:pt x="9066" y="1199"/>
                    <a:pt x="9037" y="1199"/>
                  </a:cubicBezTo>
                  <a:cubicBezTo>
                    <a:pt x="9036" y="1199"/>
                    <a:pt x="9036" y="1199"/>
                    <a:pt x="9035" y="1200"/>
                  </a:cubicBezTo>
                  <a:cubicBezTo>
                    <a:pt x="8011" y="321"/>
                    <a:pt x="6581" y="0"/>
                    <a:pt x="51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1"/>
            <p:cNvSpPr/>
            <p:nvPr/>
          </p:nvSpPr>
          <p:spPr>
            <a:xfrm>
              <a:off x="2907600" y="2594400"/>
              <a:ext cx="310925" cy="272875"/>
            </a:xfrm>
            <a:custGeom>
              <a:avLst/>
              <a:gdLst/>
              <a:ahLst/>
              <a:cxnLst/>
              <a:rect l="l" t="t" r="r" b="b"/>
              <a:pathLst>
                <a:path w="12437" h="10915" extrusionOk="0">
                  <a:moveTo>
                    <a:pt x="11390" y="1"/>
                  </a:moveTo>
                  <a:cubicBezTo>
                    <a:pt x="10617" y="576"/>
                    <a:pt x="9774" y="1082"/>
                    <a:pt x="8905" y="1492"/>
                  </a:cubicBezTo>
                  <a:cubicBezTo>
                    <a:pt x="8064" y="1896"/>
                    <a:pt x="7180" y="2320"/>
                    <a:pt x="6236" y="2369"/>
                  </a:cubicBezTo>
                  <a:cubicBezTo>
                    <a:pt x="6142" y="2374"/>
                    <a:pt x="6048" y="2376"/>
                    <a:pt x="5952" y="2376"/>
                  </a:cubicBezTo>
                  <a:cubicBezTo>
                    <a:pt x="4343" y="2376"/>
                    <a:pt x="2497" y="1722"/>
                    <a:pt x="1561" y="390"/>
                  </a:cubicBezTo>
                  <a:cubicBezTo>
                    <a:pt x="1531" y="347"/>
                    <a:pt x="1481" y="320"/>
                    <a:pt x="1431" y="320"/>
                  </a:cubicBezTo>
                  <a:cubicBezTo>
                    <a:pt x="1403" y="320"/>
                    <a:pt x="1374" y="329"/>
                    <a:pt x="1349" y="349"/>
                  </a:cubicBezTo>
                  <a:cubicBezTo>
                    <a:pt x="1033" y="589"/>
                    <a:pt x="910" y="1021"/>
                    <a:pt x="808" y="1390"/>
                  </a:cubicBezTo>
                  <a:cubicBezTo>
                    <a:pt x="698" y="1814"/>
                    <a:pt x="603" y="2238"/>
                    <a:pt x="473" y="2657"/>
                  </a:cubicBezTo>
                  <a:cubicBezTo>
                    <a:pt x="432" y="2772"/>
                    <a:pt x="398" y="2882"/>
                    <a:pt x="363" y="2999"/>
                  </a:cubicBezTo>
                  <a:cubicBezTo>
                    <a:pt x="261" y="3232"/>
                    <a:pt x="158" y="3457"/>
                    <a:pt x="63" y="3690"/>
                  </a:cubicBezTo>
                  <a:lnTo>
                    <a:pt x="63" y="3710"/>
                  </a:lnTo>
                  <a:cubicBezTo>
                    <a:pt x="0" y="5175"/>
                    <a:pt x="28" y="6701"/>
                    <a:pt x="815" y="8009"/>
                  </a:cubicBezTo>
                  <a:cubicBezTo>
                    <a:pt x="1602" y="9316"/>
                    <a:pt x="2909" y="10185"/>
                    <a:pt x="4334" y="10624"/>
                  </a:cubicBezTo>
                  <a:cubicBezTo>
                    <a:pt x="4942" y="10814"/>
                    <a:pt x="5569" y="10914"/>
                    <a:pt x="6192" y="10914"/>
                  </a:cubicBezTo>
                  <a:cubicBezTo>
                    <a:pt x="6914" y="10914"/>
                    <a:pt x="7630" y="10779"/>
                    <a:pt x="8302" y="10492"/>
                  </a:cubicBezTo>
                  <a:cubicBezTo>
                    <a:pt x="9501" y="9980"/>
                    <a:pt x="10472" y="9070"/>
                    <a:pt x="11136" y="7954"/>
                  </a:cubicBezTo>
                  <a:cubicBezTo>
                    <a:pt x="11492" y="7365"/>
                    <a:pt x="11732" y="6722"/>
                    <a:pt x="11924" y="6057"/>
                  </a:cubicBezTo>
                  <a:cubicBezTo>
                    <a:pt x="12121" y="5333"/>
                    <a:pt x="12294" y="4600"/>
                    <a:pt x="12368" y="3854"/>
                  </a:cubicBezTo>
                  <a:cubicBezTo>
                    <a:pt x="12437" y="3100"/>
                    <a:pt x="12417" y="2355"/>
                    <a:pt x="12279" y="1609"/>
                  </a:cubicBezTo>
                  <a:cubicBezTo>
                    <a:pt x="12218" y="1261"/>
                    <a:pt x="11801" y="582"/>
                    <a:pt x="11390"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1"/>
            <p:cNvSpPr/>
            <p:nvPr/>
          </p:nvSpPr>
          <p:spPr>
            <a:xfrm>
              <a:off x="3012150" y="2560250"/>
              <a:ext cx="104750" cy="145375"/>
            </a:xfrm>
            <a:custGeom>
              <a:avLst/>
              <a:gdLst/>
              <a:ahLst/>
              <a:cxnLst/>
              <a:rect l="l" t="t" r="r" b="b"/>
              <a:pathLst>
                <a:path w="4190" h="5815" extrusionOk="0">
                  <a:moveTo>
                    <a:pt x="2685" y="0"/>
                  </a:moveTo>
                  <a:cubicBezTo>
                    <a:pt x="2050" y="0"/>
                    <a:pt x="1414" y="135"/>
                    <a:pt x="787" y="245"/>
                  </a:cubicBezTo>
                  <a:cubicBezTo>
                    <a:pt x="575" y="278"/>
                    <a:pt x="111" y="312"/>
                    <a:pt x="55" y="593"/>
                  </a:cubicBezTo>
                  <a:cubicBezTo>
                    <a:pt x="0" y="908"/>
                    <a:pt x="281" y="1278"/>
                    <a:pt x="377" y="1565"/>
                  </a:cubicBezTo>
                  <a:cubicBezTo>
                    <a:pt x="493" y="1907"/>
                    <a:pt x="630" y="2249"/>
                    <a:pt x="740" y="2599"/>
                  </a:cubicBezTo>
                  <a:cubicBezTo>
                    <a:pt x="856" y="2947"/>
                    <a:pt x="932" y="3303"/>
                    <a:pt x="1034" y="3660"/>
                  </a:cubicBezTo>
                  <a:cubicBezTo>
                    <a:pt x="1219" y="4317"/>
                    <a:pt x="1431" y="4959"/>
                    <a:pt x="1760" y="5555"/>
                  </a:cubicBezTo>
                  <a:cubicBezTo>
                    <a:pt x="1753" y="5569"/>
                    <a:pt x="1747" y="5590"/>
                    <a:pt x="1738" y="5603"/>
                  </a:cubicBezTo>
                  <a:cubicBezTo>
                    <a:pt x="1668" y="5699"/>
                    <a:pt x="1747" y="5815"/>
                    <a:pt x="1838" y="5815"/>
                  </a:cubicBezTo>
                  <a:cubicBezTo>
                    <a:pt x="1869" y="5815"/>
                    <a:pt x="1902" y="5801"/>
                    <a:pt x="1931" y="5767"/>
                  </a:cubicBezTo>
                  <a:cubicBezTo>
                    <a:pt x="2108" y="5555"/>
                    <a:pt x="2198" y="5302"/>
                    <a:pt x="2287" y="5041"/>
                  </a:cubicBezTo>
                  <a:cubicBezTo>
                    <a:pt x="2382" y="4762"/>
                    <a:pt x="2512" y="4488"/>
                    <a:pt x="2616" y="4207"/>
                  </a:cubicBezTo>
                  <a:cubicBezTo>
                    <a:pt x="2821" y="3612"/>
                    <a:pt x="3011" y="3037"/>
                    <a:pt x="3279" y="2462"/>
                  </a:cubicBezTo>
                  <a:cubicBezTo>
                    <a:pt x="3539" y="1901"/>
                    <a:pt x="3759" y="1326"/>
                    <a:pt x="4012" y="764"/>
                  </a:cubicBezTo>
                  <a:cubicBezTo>
                    <a:pt x="4189" y="374"/>
                    <a:pt x="3867" y="176"/>
                    <a:pt x="3526" y="94"/>
                  </a:cubicBezTo>
                  <a:cubicBezTo>
                    <a:pt x="3246" y="27"/>
                    <a:pt x="2966" y="0"/>
                    <a:pt x="268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1"/>
            <p:cNvSpPr/>
            <p:nvPr/>
          </p:nvSpPr>
          <p:spPr>
            <a:xfrm>
              <a:off x="2964050" y="2579875"/>
              <a:ext cx="88025" cy="131550"/>
            </a:xfrm>
            <a:custGeom>
              <a:avLst/>
              <a:gdLst/>
              <a:ahLst/>
              <a:cxnLst/>
              <a:rect l="l" t="t" r="r" b="b"/>
              <a:pathLst>
                <a:path w="3521" h="5262" extrusionOk="0">
                  <a:moveTo>
                    <a:pt x="1412" y="0"/>
                  </a:moveTo>
                  <a:cubicBezTo>
                    <a:pt x="993" y="0"/>
                    <a:pt x="459" y="437"/>
                    <a:pt x="241" y="766"/>
                  </a:cubicBezTo>
                  <a:cubicBezTo>
                    <a:pt x="1" y="1150"/>
                    <a:pt x="385" y="1602"/>
                    <a:pt x="604" y="1896"/>
                  </a:cubicBezTo>
                  <a:cubicBezTo>
                    <a:pt x="967" y="2395"/>
                    <a:pt x="1343" y="2881"/>
                    <a:pt x="1706" y="3374"/>
                  </a:cubicBezTo>
                  <a:cubicBezTo>
                    <a:pt x="1959" y="3716"/>
                    <a:pt x="2205" y="4079"/>
                    <a:pt x="2486" y="4394"/>
                  </a:cubicBezTo>
                  <a:cubicBezTo>
                    <a:pt x="2711" y="4647"/>
                    <a:pt x="3074" y="4866"/>
                    <a:pt x="3198" y="5188"/>
                  </a:cubicBezTo>
                  <a:cubicBezTo>
                    <a:pt x="3219" y="5240"/>
                    <a:pt x="3262" y="5262"/>
                    <a:pt x="3305" y="5262"/>
                  </a:cubicBezTo>
                  <a:cubicBezTo>
                    <a:pt x="3359" y="5262"/>
                    <a:pt x="3412" y="5227"/>
                    <a:pt x="3424" y="5175"/>
                  </a:cubicBezTo>
                  <a:cubicBezTo>
                    <a:pt x="3431" y="5188"/>
                    <a:pt x="3431" y="5194"/>
                    <a:pt x="3437" y="5209"/>
                  </a:cubicBezTo>
                  <a:cubicBezTo>
                    <a:pt x="3445" y="5221"/>
                    <a:pt x="3456" y="5226"/>
                    <a:pt x="3467" y="5226"/>
                  </a:cubicBezTo>
                  <a:cubicBezTo>
                    <a:pt x="3494" y="5226"/>
                    <a:pt x="3520" y="5195"/>
                    <a:pt x="3506" y="5160"/>
                  </a:cubicBezTo>
                  <a:cubicBezTo>
                    <a:pt x="3096" y="4338"/>
                    <a:pt x="2815" y="3463"/>
                    <a:pt x="2493" y="2607"/>
                  </a:cubicBezTo>
                  <a:cubicBezTo>
                    <a:pt x="2171" y="1766"/>
                    <a:pt x="1814" y="945"/>
                    <a:pt x="1535" y="82"/>
                  </a:cubicBezTo>
                  <a:cubicBezTo>
                    <a:pt x="1514" y="26"/>
                    <a:pt x="1466" y="0"/>
                    <a:pt x="1412"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1"/>
            <p:cNvSpPr/>
            <p:nvPr/>
          </p:nvSpPr>
          <p:spPr>
            <a:xfrm>
              <a:off x="2920950" y="2702550"/>
              <a:ext cx="137250" cy="131550"/>
            </a:xfrm>
            <a:custGeom>
              <a:avLst/>
              <a:gdLst/>
              <a:ahLst/>
              <a:cxnLst/>
              <a:rect l="l" t="t" r="r" b="b"/>
              <a:pathLst>
                <a:path w="5490" h="5262" extrusionOk="0">
                  <a:moveTo>
                    <a:pt x="552" y="1"/>
                  </a:moveTo>
                  <a:cubicBezTo>
                    <a:pt x="489" y="1"/>
                    <a:pt x="427" y="5"/>
                    <a:pt x="363" y="15"/>
                  </a:cubicBezTo>
                  <a:cubicBezTo>
                    <a:pt x="316" y="21"/>
                    <a:pt x="274" y="47"/>
                    <a:pt x="268" y="103"/>
                  </a:cubicBezTo>
                  <a:cubicBezTo>
                    <a:pt x="171" y="575"/>
                    <a:pt x="0" y="1061"/>
                    <a:pt x="110" y="1554"/>
                  </a:cubicBezTo>
                  <a:cubicBezTo>
                    <a:pt x="247" y="2142"/>
                    <a:pt x="685" y="2621"/>
                    <a:pt x="973" y="3136"/>
                  </a:cubicBezTo>
                  <a:cubicBezTo>
                    <a:pt x="1260" y="3655"/>
                    <a:pt x="1500" y="4189"/>
                    <a:pt x="1952" y="4593"/>
                  </a:cubicBezTo>
                  <a:cubicBezTo>
                    <a:pt x="2356" y="4956"/>
                    <a:pt x="2868" y="5044"/>
                    <a:pt x="3354" y="5250"/>
                  </a:cubicBezTo>
                  <a:cubicBezTo>
                    <a:pt x="3371" y="5258"/>
                    <a:pt x="3387" y="5262"/>
                    <a:pt x="3404" y="5262"/>
                  </a:cubicBezTo>
                  <a:cubicBezTo>
                    <a:pt x="3443" y="5262"/>
                    <a:pt x="3479" y="5240"/>
                    <a:pt x="3497" y="5202"/>
                  </a:cubicBezTo>
                  <a:cubicBezTo>
                    <a:pt x="3888" y="4394"/>
                    <a:pt x="4135" y="3538"/>
                    <a:pt x="4416" y="2690"/>
                  </a:cubicBezTo>
                  <a:cubicBezTo>
                    <a:pt x="4552" y="2273"/>
                    <a:pt x="4696" y="1863"/>
                    <a:pt x="4902" y="1472"/>
                  </a:cubicBezTo>
                  <a:cubicBezTo>
                    <a:pt x="5051" y="1178"/>
                    <a:pt x="5367" y="992"/>
                    <a:pt x="5462" y="672"/>
                  </a:cubicBezTo>
                  <a:cubicBezTo>
                    <a:pt x="5490" y="591"/>
                    <a:pt x="5424" y="541"/>
                    <a:pt x="5355" y="541"/>
                  </a:cubicBezTo>
                  <a:cubicBezTo>
                    <a:pt x="5307" y="541"/>
                    <a:pt x="5257" y="566"/>
                    <a:pt x="5237" y="622"/>
                  </a:cubicBezTo>
                  <a:cubicBezTo>
                    <a:pt x="5077" y="634"/>
                    <a:pt x="4917" y="639"/>
                    <a:pt x="4757" y="639"/>
                  </a:cubicBezTo>
                  <a:cubicBezTo>
                    <a:pt x="4063" y="639"/>
                    <a:pt x="3374" y="537"/>
                    <a:pt x="2691" y="404"/>
                  </a:cubicBezTo>
                  <a:cubicBezTo>
                    <a:pt x="2265" y="328"/>
                    <a:pt x="1835" y="253"/>
                    <a:pt x="1418" y="164"/>
                  </a:cubicBezTo>
                  <a:cubicBezTo>
                    <a:pt x="1129" y="96"/>
                    <a:pt x="846" y="1"/>
                    <a:pt x="552"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1"/>
            <p:cNvSpPr/>
            <p:nvPr/>
          </p:nvSpPr>
          <p:spPr>
            <a:xfrm>
              <a:off x="3034250" y="2712450"/>
              <a:ext cx="129550" cy="130650"/>
            </a:xfrm>
            <a:custGeom>
              <a:avLst/>
              <a:gdLst/>
              <a:ahLst/>
              <a:cxnLst/>
              <a:rect l="l" t="t" r="r" b="b"/>
              <a:pathLst>
                <a:path w="5182" h="5226" extrusionOk="0">
                  <a:moveTo>
                    <a:pt x="1394" y="1"/>
                  </a:moveTo>
                  <a:cubicBezTo>
                    <a:pt x="1335" y="1"/>
                    <a:pt x="1273" y="41"/>
                    <a:pt x="1273" y="118"/>
                  </a:cubicBezTo>
                  <a:cubicBezTo>
                    <a:pt x="1265" y="336"/>
                    <a:pt x="1198" y="535"/>
                    <a:pt x="1150" y="747"/>
                  </a:cubicBezTo>
                  <a:cubicBezTo>
                    <a:pt x="1101" y="939"/>
                    <a:pt x="1094" y="1138"/>
                    <a:pt x="1081" y="1335"/>
                  </a:cubicBezTo>
                  <a:cubicBezTo>
                    <a:pt x="1047" y="1780"/>
                    <a:pt x="910" y="2198"/>
                    <a:pt x="787" y="2623"/>
                  </a:cubicBezTo>
                  <a:cubicBezTo>
                    <a:pt x="657" y="3075"/>
                    <a:pt x="506" y="3526"/>
                    <a:pt x="321" y="3963"/>
                  </a:cubicBezTo>
                  <a:cubicBezTo>
                    <a:pt x="238" y="4149"/>
                    <a:pt x="143" y="4326"/>
                    <a:pt x="68" y="4512"/>
                  </a:cubicBezTo>
                  <a:cubicBezTo>
                    <a:pt x="33" y="4601"/>
                    <a:pt x="0" y="4696"/>
                    <a:pt x="33" y="4785"/>
                  </a:cubicBezTo>
                  <a:cubicBezTo>
                    <a:pt x="115" y="4983"/>
                    <a:pt x="500" y="5087"/>
                    <a:pt x="677" y="5148"/>
                  </a:cubicBezTo>
                  <a:cubicBezTo>
                    <a:pt x="837" y="5204"/>
                    <a:pt x="989" y="5225"/>
                    <a:pt x="1144" y="5225"/>
                  </a:cubicBezTo>
                  <a:cubicBezTo>
                    <a:pt x="1272" y="5225"/>
                    <a:pt x="1402" y="5210"/>
                    <a:pt x="1539" y="5189"/>
                  </a:cubicBezTo>
                  <a:cubicBezTo>
                    <a:pt x="2238" y="5087"/>
                    <a:pt x="2949" y="4983"/>
                    <a:pt x="3614" y="4737"/>
                  </a:cubicBezTo>
                  <a:cubicBezTo>
                    <a:pt x="4312" y="4478"/>
                    <a:pt x="4969" y="4019"/>
                    <a:pt x="5166" y="3265"/>
                  </a:cubicBezTo>
                  <a:cubicBezTo>
                    <a:pt x="5181" y="3211"/>
                    <a:pt x="5147" y="3163"/>
                    <a:pt x="5106" y="3135"/>
                  </a:cubicBezTo>
                  <a:cubicBezTo>
                    <a:pt x="4332" y="2649"/>
                    <a:pt x="3791" y="1931"/>
                    <a:pt x="3121" y="1335"/>
                  </a:cubicBezTo>
                  <a:cubicBezTo>
                    <a:pt x="2834" y="1082"/>
                    <a:pt x="2553" y="836"/>
                    <a:pt x="2272" y="583"/>
                  </a:cubicBezTo>
                  <a:cubicBezTo>
                    <a:pt x="2045" y="377"/>
                    <a:pt x="1792" y="179"/>
                    <a:pt x="1498" y="77"/>
                  </a:cubicBezTo>
                  <a:cubicBezTo>
                    <a:pt x="1486" y="25"/>
                    <a:pt x="1441" y="1"/>
                    <a:pt x="1394"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1"/>
            <p:cNvSpPr/>
            <p:nvPr/>
          </p:nvSpPr>
          <p:spPr>
            <a:xfrm>
              <a:off x="3078550" y="2603575"/>
              <a:ext cx="129225" cy="168900"/>
            </a:xfrm>
            <a:custGeom>
              <a:avLst/>
              <a:gdLst/>
              <a:ahLst/>
              <a:cxnLst/>
              <a:rect l="l" t="t" r="r" b="b"/>
              <a:pathLst>
                <a:path w="5169" h="6756" extrusionOk="0">
                  <a:moveTo>
                    <a:pt x="3928" y="1"/>
                  </a:moveTo>
                  <a:cubicBezTo>
                    <a:pt x="3643" y="1"/>
                    <a:pt x="3335" y="269"/>
                    <a:pt x="3135" y="448"/>
                  </a:cubicBezTo>
                  <a:cubicBezTo>
                    <a:pt x="2854" y="701"/>
                    <a:pt x="2608" y="995"/>
                    <a:pt x="2335" y="1263"/>
                  </a:cubicBezTo>
                  <a:cubicBezTo>
                    <a:pt x="2047" y="1542"/>
                    <a:pt x="1745" y="1817"/>
                    <a:pt x="1451" y="2091"/>
                  </a:cubicBezTo>
                  <a:cubicBezTo>
                    <a:pt x="898" y="2610"/>
                    <a:pt x="364" y="3159"/>
                    <a:pt x="14" y="3842"/>
                  </a:cubicBezTo>
                  <a:cubicBezTo>
                    <a:pt x="1" y="3863"/>
                    <a:pt x="1" y="3883"/>
                    <a:pt x="14" y="3898"/>
                  </a:cubicBezTo>
                  <a:cubicBezTo>
                    <a:pt x="14" y="3918"/>
                    <a:pt x="20" y="3932"/>
                    <a:pt x="27" y="3952"/>
                  </a:cubicBezTo>
                  <a:cubicBezTo>
                    <a:pt x="267" y="4309"/>
                    <a:pt x="733" y="4555"/>
                    <a:pt x="1088" y="4780"/>
                  </a:cubicBezTo>
                  <a:cubicBezTo>
                    <a:pt x="1711" y="5184"/>
                    <a:pt x="2307" y="5636"/>
                    <a:pt x="2841" y="6142"/>
                  </a:cubicBezTo>
                  <a:cubicBezTo>
                    <a:pt x="3030" y="6319"/>
                    <a:pt x="3293" y="6755"/>
                    <a:pt x="3607" y="6755"/>
                  </a:cubicBezTo>
                  <a:cubicBezTo>
                    <a:pt x="3634" y="6755"/>
                    <a:pt x="3662" y="6752"/>
                    <a:pt x="3690" y="6745"/>
                  </a:cubicBezTo>
                  <a:cubicBezTo>
                    <a:pt x="3846" y="6704"/>
                    <a:pt x="3956" y="6553"/>
                    <a:pt x="4038" y="6416"/>
                  </a:cubicBezTo>
                  <a:cubicBezTo>
                    <a:pt x="4224" y="6109"/>
                    <a:pt x="4380" y="5772"/>
                    <a:pt x="4531" y="5444"/>
                  </a:cubicBezTo>
                  <a:cubicBezTo>
                    <a:pt x="4819" y="4787"/>
                    <a:pt x="4907" y="4103"/>
                    <a:pt x="5017" y="3405"/>
                  </a:cubicBezTo>
                  <a:cubicBezTo>
                    <a:pt x="5113" y="2789"/>
                    <a:pt x="5168" y="2221"/>
                    <a:pt x="5058" y="1605"/>
                  </a:cubicBezTo>
                  <a:cubicBezTo>
                    <a:pt x="4948" y="1017"/>
                    <a:pt x="4654" y="503"/>
                    <a:pt x="4203" y="105"/>
                  </a:cubicBezTo>
                  <a:cubicBezTo>
                    <a:pt x="4117" y="31"/>
                    <a:pt x="4023" y="1"/>
                    <a:pt x="392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1"/>
            <p:cNvSpPr/>
            <p:nvPr/>
          </p:nvSpPr>
          <p:spPr>
            <a:xfrm>
              <a:off x="3085050" y="2564275"/>
              <a:ext cx="14725" cy="13400"/>
            </a:xfrm>
            <a:custGeom>
              <a:avLst/>
              <a:gdLst/>
              <a:ahLst/>
              <a:cxnLst/>
              <a:rect l="l" t="t" r="r" b="b"/>
              <a:pathLst>
                <a:path w="589" h="536" extrusionOk="0">
                  <a:moveTo>
                    <a:pt x="300" y="0"/>
                  </a:moveTo>
                  <a:cubicBezTo>
                    <a:pt x="279" y="0"/>
                    <a:pt x="259" y="7"/>
                    <a:pt x="233" y="15"/>
                  </a:cubicBezTo>
                  <a:lnTo>
                    <a:pt x="219" y="15"/>
                  </a:lnTo>
                  <a:cubicBezTo>
                    <a:pt x="212" y="21"/>
                    <a:pt x="206" y="21"/>
                    <a:pt x="206" y="21"/>
                  </a:cubicBezTo>
                  <a:cubicBezTo>
                    <a:pt x="199" y="21"/>
                    <a:pt x="199" y="21"/>
                    <a:pt x="192" y="28"/>
                  </a:cubicBezTo>
                  <a:cubicBezTo>
                    <a:pt x="178" y="34"/>
                    <a:pt x="164" y="43"/>
                    <a:pt x="151" y="49"/>
                  </a:cubicBezTo>
                  <a:cubicBezTo>
                    <a:pt x="145" y="49"/>
                    <a:pt x="145" y="56"/>
                    <a:pt x="137" y="56"/>
                  </a:cubicBezTo>
                  <a:cubicBezTo>
                    <a:pt x="123" y="62"/>
                    <a:pt x="110" y="69"/>
                    <a:pt x="95" y="76"/>
                  </a:cubicBezTo>
                  <a:lnTo>
                    <a:pt x="95" y="84"/>
                  </a:lnTo>
                  <a:cubicBezTo>
                    <a:pt x="76" y="90"/>
                    <a:pt x="54" y="110"/>
                    <a:pt x="48" y="117"/>
                  </a:cubicBezTo>
                  <a:cubicBezTo>
                    <a:pt x="22" y="151"/>
                    <a:pt x="13" y="172"/>
                    <a:pt x="7" y="213"/>
                  </a:cubicBezTo>
                  <a:cubicBezTo>
                    <a:pt x="0" y="220"/>
                    <a:pt x="0" y="220"/>
                    <a:pt x="0" y="227"/>
                  </a:cubicBezTo>
                  <a:lnTo>
                    <a:pt x="0" y="296"/>
                  </a:lnTo>
                  <a:cubicBezTo>
                    <a:pt x="0" y="337"/>
                    <a:pt x="13" y="371"/>
                    <a:pt x="35" y="404"/>
                  </a:cubicBezTo>
                  <a:lnTo>
                    <a:pt x="41" y="412"/>
                  </a:lnTo>
                  <a:cubicBezTo>
                    <a:pt x="54" y="432"/>
                    <a:pt x="69" y="445"/>
                    <a:pt x="82" y="460"/>
                  </a:cubicBezTo>
                  <a:cubicBezTo>
                    <a:pt x="82" y="466"/>
                    <a:pt x="89" y="466"/>
                    <a:pt x="89" y="466"/>
                  </a:cubicBezTo>
                  <a:cubicBezTo>
                    <a:pt x="110" y="480"/>
                    <a:pt x="130" y="494"/>
                    <a:pt x="145" y="508"/>
                  </a:cubicBezTo>
                  <a:lnTo>
                    <a:pt x="158" y="508"/>
                  </a:lnTo>
                  <a:cubicBezTo>
                    <a:pt x="178" y="514"/>
                    <a:pt x="199" y="527"/>
                    <a:pt x="219" y="527"/>
                  </a:cubicBezTo>
                  <a:cubicBezTo>
                    <a:pt x="240" y="535"/>
                    <a:pt x="268" y="535"/>
                    <a:pt x="288" y="535"/>
                  </a:cubicBezTo>
                  <a:lnTo>
                    <a:pt x="301" y="535"/>
                  </a:lnTo>
                  <a:cubicBezTo>
                    <a:pt x="322" y="535"/>
                    <a:pt x="342" y="527"/>
                    <a:pt x="363" y="521"/>
                  </a:cubicBezTo>
                  <a:cubicBezTo>
                    <a:pt x="370" y="521"/>
                    <a:pt x="376" y="521"/>
                    <a:pt x="376" y="514"/>
                  </a:cubicBezTo>
                  <a:cubicBezTo>
                    <a:pt x="404" y="508"/>
                    <a:pt x="439" y="494"/>
                    <a:pt x="458" y="473"/>
                  </a:cubicBezTo>
                  <a:cubicBezTo>
                    <a:pt x="486" y="453"/>
                    <a:pt x="514" y="432"/>
                    <a:pt x="534" y="404"/>
                  </a:cubicBezTo>
                  <a:cubicBezTo>
                    <a:pt x="541" y="391"/>
                    <a:pt x="555" y="371"/>
                    <a:pt x="562" y="356"/>
                  </a:cubicBezTo>
                  <a:cubicBezTo>
                    <a:pt x="575" y="330"/>
                    <a:pt x="582" y="302"/>
                    <a:pt x="582" y="274"/>
                  </a:cubicBezTo>
                  <a:cubicBezTo>
                    <a:pt x="588" y="261"/>
                    <a:pt x="582" y="240"/>
                    <a:pt x="582" y="220"/>
                  </a:cubicBezTo>
                  <a:cubicBezTo>
                    <a:pt x="575" y="192"/>
                    <a:pt x="569" y="166"/>
                    <a:pt x="547" y="145"/>
                  </a:cubicBezTo>
                  <a:cubicBezTo>
                    <a:pt x="547" y="138"/>
                    <a:pt x="541" y="138"/>
                    <a:pt x="541" y="131"/>
                  </a:cubicBezTo>
                  <a:lnTo>
                    <a:pt x="534" y="125"/>
                  </a:lnTo>
                  <a:cubicBezTo>
                    <a:pt x="521" y="110"/>
                    <a:pt x="514" y="97"/>
                    <a:pt x="500" y="84"/>
                  </a:cubicBezTo>
                  <a:lnTo>
                    <a:pt x="493" y="84"/>
                  </a:lnTo>
                  <a:cubicBezTo>
                    <a:pt x="493" y="76"/>
                    <a:pt x="493" y="76"/>
                    <a:pt x="486" y="76"/>
                  </a:cubicBezTo>
                  <a:cubicBezTo>
                    <a:pt x="473" y="62"/>
                    <a:pt x="452" y="49"/>
                    <a:pt x="432" y="43"/>
                  </a:cubicBezTo>
                  <a:cubicBezTo>
                    <a:pt x="411" y="21"/>
                    <a:pt x="376" y="15"/>
                    <a:pt x="350" y="8"/>
                  </a:cubicBezTo>
                  <a:lnTo>
                    <a:pt x="342" y="8"/>
                  </a:lnTo>
                  <a:cubicBezTo>
                    <a:pt x="326" y="3"/>
                    <a:pt x="313" y="0"/>
                    <a:pt x="3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1"/>
            <p:cNvSpPr/>
            <p:nvPr/>
          </p:nvSpPr>
          <p:spPr>
            <a:xfrm>
              <a:off x="3104350" y="2576325"/>
              <a:ext cx="6225" cy="4625"/>
            </a:xfrm>
            <a:custGeom>
              <a:avLst/>
              <a:gdLst/>
              <a:ahLst/>
              <a:cxnLst/>
              <a:rect l="l" t="t" r="r" b="b"/>
              <a:pathLst>
                <a:path w="249" h="185" extrusionOk="0">
                  <a:moveTo>
                    <a:pt x="132" y="1"/>
                  </a:moveTo>
                  <a:cubicBezTo>
                    <a:pt x="67" y="1"/>
                    <a:pt x="0" y="73"/>
                    <a:pt x="50" y="142"/>
                  </a:cubicBezTo>
                  <a:cubicBezTo>
                    <a:pt x="70" y="172"/>
                    <a:pt x="97" y="184"/>
                    <a:pt x="123" y="184"/>
                  </a:cubicBezTo>
                  <a:cubicBezTo>
                    <a:pt x="187" y="184"/>
                    <a:pt x="248" y="112"/>
                    <a:pt x="201" y="39"/>
                  </a:cubicBezTo>
                  <a:cubicBezTo>
                    <a:pt x="183" y="12"/>
                    <a:pt x="158" y="1"/>
                    <a:pt x="1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1"/>
            <p:cNvSpPr/>
            <p:nvPr/>
          </p:nvSpPr>
          <p:spPr>
            <a:xfrm>
              <a:off x="3143125" y="2562400"/>
              <a:ext cx="14100" cy="10300"/>
            </a:xfrm>
            <a:custGeom>
              <a:avLst/>
              <a:gdLst/>
              <a:ahLst/>
              <a:cxnLst/>
              <a:rect l="l" t="t" r="r" b="b"/>
              <a:pathLst>
                <a:path w="564" h="412" extrusionOk="0">
                  <a:moveTo>
                    <a:pt x="294" y="1"/>
                  </a:moveTo>
                  <a:cubicBezTo>
                    <a:pt x="146" y="1"/>
                    <a:pt x="0" y="161"/>
                    <a:pt x="107" y="323"/>
                  </a:cubicBezTo>
                  <a:cubicBezTo>
                    <a:pt x="150" y="386"/>
                    <a:pt x="209" y="412"/>
                    <a:pt x="269" y="412"/>
                  </a:cubicBezTo>
                  <a:cubicBezTo>
                    <a:pt x="417" y="412"/>
                    <a:pt x="563" y="250"/>
                    <a:pt x="457" y="90"/>
                  </a:cubicBezTo>
                  <a:cubicBezTo>
                    <a:pt x="413" y="27"/>
                    <a:pt x="353" y="1"/>
                    <a:pt x="2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1"/>
            <p:cNvSpPr/>
            <p:nvPr/>
          </p:nvSpPr>
          <p:spPr>
            <a:xfrm>
              <a:off x="3009600" y="2577125"/>
              <a:ext cx="9750" cy="9525"/>
            </a:xfrm>
            <a:custGeom>
              <a:avLst/>
              <a:gdLst/>
              <a:ahLst/>
              <a:cxnLst/>
              <a:rect l="l" t="t" r="r" b="b"/>
              <a:pathLst>
                <a:path w="390" h="381" extrusionOk="0">
                  <a:moveTo>
                    <a:pt x="171" y="0"/>
                  </a:moveTo>
                  <a:cubicBezTo>
                    <a:pt x="144" y="0"/>
                    <a:pt x="124" y="7"/>
                    <a:pt x="102" y="21"/>
                  </a:cubicBezTo>
                  <a:cubicBezTo>
                    <a:pt x="89" y="21"/>
                    <a:pt x="75" y="35"/>
                    <a:pt x="61" y="41"/>
                  </a:cubicBezTo>
                  <a:cubicBezTo>
                    <a:pt x="48" y="54"/>
                    <a:pt x="42" y="63"/>
                    <a:pt x="33" y="82"/>
                  </a:cubicBezTo>
                  <a:cubicBezTo>
                    <a:pt x="20" y="89"/>
                    <a:pt x="14" y="104"/>
                    <a:pt x="14" y="117"/>
                  </a:cubicBezTo>
                  <a:cubicBezTo>
                    <a:pt x="1" y="145"/>
                    <a:pt x="1" y="164"/>
                    <a:pt x="1" y="186"/>
                  </a:cubicBezTo>
                  <a:lnTo>
                    <a:pt x="1" y="192"/>
                  </a:lnTo>
                  <a:cubicBezTo>
                    <a:pt x="7" y="212"/>
                    <a:pt x="7" y="227"/>
                    <a:pt x="14" y="240"/>
                  </a:cubicBezTo>
                  <a:lnTo>
                    <a:pt x="14" y="246"/>
                  </a:lnTo>
                  <a:cubicBezTo>
                    <a:pt x="20" y="260"/>
                    <a:pt x="27" y="274"/>
                    <a:pt x="33" y="288"/>
                  </a:cubicBezTo>
                  <a:lnTo>
                    <a:pt x="33" y="294"/>
                  </a:lnTo>
                  <a:lnTo>
                    <a:pt x="42" y="294"/>
                  </a:lnTo>
                  <a:cubicBezTo>
                    <a:pt x="61" y="329"/>
                    <a:pt x="83" y="350"/>
                    <a:pt x="116" y="363"/>
                  </a:cubicBezTo>
                  <a:cubicBezTo>
                    <a:pt x="130" y="370"/>
                    <a:pt x="144" y="370"/>
                    <a:pt x="165" y="376"/>
                  </a:cubicBezTo>
                  <a:cubicBezTo>
                    <a:pt x="176" y="379"/>
                    <a:pt x="188" y="381"/>
                    <a:pt x="201" y="381"/>
                  </a:cubicBezTo>
                  <a:cubicBezTo>
                    <a:pt x="220" y="381"/>
                    <a:pt x="240" y="377"/>
                    <a:pt x="260" y="370"/>
                  </a:cubicBezTo>
                  <a:cubicBezTo>
                    <a:pt x="273" y="363"/>
                    <a:pt x="288" y="357"/>
                    <a:pt x="301" y="350"/>
                  </a:cubicBezTo>
                  <a:cubicBezTo>
                    <a:pt x="336" y="329"/>
                    <a:pt x="355" y="309"/>
                    <a:pt x="370" y="274"/>
                  </a:cubicBezTo>
                  <a:cubicBezTo>
                    <a:pt x="383" y="253"/>
                    <a:pt x="390" y="227"/>
                    <a:pt x="383" y="205"/>
                  </a:cubicBezTo>
                  <a:cubicBezTo>
                    <a:pt x="390" y="178"/>
                    <a:pt x="390" y="158"/>
                    <a:pt x="377" y="130"/>
                  </a:cubicBezTo>
                  <a:cubicBezTo>
                    <a:pt x="370" y="104"/>
                    <a:pt x="355" y="82"/>
                    <a:pt x="342" y="69"/>
                  </a:cubicBezTo>
                  <a:cubicBezTo>
                    <a:pt x="321" y="48"/>
                    <a:pt x="308" y="28"/>
                    <a:pt x="280" y="21"/>
                  </a:cubicBezTo>
                  <a:cubicBezTo>
                    <a:pt x="267" y="13"/>
                    <a:pt x="254" y="13"/>
                    <a:pt x="232" y="7"/>
                  </a:cubicBezTo>
                  <a:cubicBezTo>
                    <a:pt x="226" y="7"/>
                    <a:pt x="219" y="7"/>
                    <a:pt x="2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1"/>
            <p:cNvSpPr/>
            <p:nvPr/>
          </p:nvSpPr>
          <p:spPr>
            <a:xfrm>
              <a:off x="3017600" y="2691600"/>
              <a:ext cx="323275" cy="321625"/>
            </a:xfrm>
            <a:custGeom>
              <a:avLst/>
              <a:gdLst/>
              <a:ahLst/>
              <a:cxnLst/>
              <a:rect l="l" t="t" r="r" b="b"/>
              <a:pathLst>
                <a:path w="12931" h="12865" extrusionOk="0">
                  <a:moveTo>
                    <a:pt x="6514" y="1"/>
                  </a:moveTo>
                  <a:cubicBezTo>
                    <a:pt x="5030" y="1"/>
                    <a:pt x="3517" y="393"/>
                    <a:pt x="2288" y="1246"/>
                  </a:cubicBezTo>
                  <a:cubicBezTo>
                    <a:pt x="1652" y="1691"/>
                    <a:pt x="1110" y="2273"/>
                    <a:pt x="734" y="2958"/>
                  </a:cubicBezTo>
                  <a:cubicBezTo>
                    <a:pt x="556" y="3271"/>
                    <a:pt x="426" y="3615"/>
                    <a:pt x="316" y="3963"/>
                  </a:cubicBezTo>
                  <a:cubicBezTo>
                    <a:pt x="221" y="4244"/>
                    <a:pt x="159" y="4551"/>
                    <a:pt x="111" y="4838"/>
                  </a:cubicBezTo>
                  <a:cubicBezTo>
                    <a:pt x="1" y="5586"/>
                    <a:pt x="9" y="6366"/>
                    <a:pt x="111" y="7118"/>
                  </a:cubicBezTo>
                  <a:cubicBezTo>
                    <a:pt x="357" y="8891"/>
                    <a:pt x="1036" y="10739"/>
                    <a:pt x="2644" y="11705"/>
                  </a:cubicBezTo>
                  <a:cubicBezTo>
                    <a:pt x="3431" y="12176"/>
                    <a:pt x="4328" y="12492"/>
                    <a:pt x="5231" y="12682"/>
                  </a:cubicBezTo>
                  <a:cubicBezTo>
                    <a:pt x="5737" y="12792"/>
                    <a:pt x="6269" y="12864"/>
                    <a:pt x="6796" y="12864"/>
                  </a:cubicBezTo>
                  <a:cubicBezTo>
                    <a:pt x="7188" y="12864"/>
                    <a:pt x="7579" y="12825"/>
                    <a:pt x="7955" y="12731"/>
                  </a:cubicBezTo>
                  <a:cubicBezTo>
                    <a:pt x="8845" y="12511"/>
                    <a:pt x="9673" y="12046"/>
                    <a:pt x="10399" y="11485"/>
                  </a:cubicBezTo>
                  <a:cubicBezTo>
                    <a:pt x="11082" y="10957"/>
                    <a:pt x="11720" y="10315"/>
                    <a:pt x="12157" y="9555"/>
                  </a:cubicBezTo>
                  <a:cubicBezTo>
                    <a:pt x="12863" y="8344"/>
                    <a:pt x="12930" y="6831"/>
                    <a:pt x="12677" y="5476"/>
                  </a:cubicBezTo>
                  <a:cubicBezTo>
                    <a:pt x="12418" y="4066"/>
                    <a:pt x="11808" y="2662"/>
                    <a:pt x="10810" y="1622"/>
                  </a:cubicBezTo>
                  <a:cubicBezTo>
                    <a:pt x="10323" y="1123"/>
                    <a:pt x="9755" y="725"/>
                    <a:pt x="9105" y="466"/>
                  </a:cubicBezTo>
                  <a:cubicBezTo>
                    <a:pt x="8387" y="185"/>
                    <a:pt x="7613" y="42"/>
                    <a:pt x="6846" y="7"/>
                  </a:cubicBezTo>
                  <a:cubicBezTo>
                    <a:pt x="6736" y="3"/>
                    <a:pt x="6625" y="1"/>
                    <a:pt x="6514"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1"/>
            <p:cNvSpPr/>
            <p:nvPr/>
          </p:nvSpPr>
          <p:spPr>
            <a:xfrm>
              <a:off x="3017600" y="2691600"/>
              <a:ext cx="243550" cy="186175"/>
            </a:xfrm>
            <a:custGeom>
              <a:avLst/>
              <a:gdLst/>
              <a:ahLst/>
              <a:cxnLst/>
              <a:rect l="l" t="t" r="r" b="b"/>
              <a:pathLst>
                <a:path w="9742" h="7447" extrusionOk="0">
                  <a:moveTo>
                    <a:pt x="6514" y="1"/>
                  </a:moveTo>
                  <a:cubicBezTo>
                    <a:pt x="5030" y="1"/>
                    <a:pt x="3517" y="393"/>
                    <a:pt x="2288" y="1246"/>
                  </a:cubicBezTo>
                  <a:cubicBezTo>
                    <a:pt x="1652" y="1691"/>
                    <a:pt x="1110" y="2273"/>
                    <a:pt x="734" y="2958"/>
                  </a:cubicBezTo>
                  <a:cubicBezTo>
                    <a:pt x="556" y="3271"/>
                    <a:pt x="426" y="3615"/>
                    <a:pt x="316" y="3963"/>
                  </a:cubicBezTo>
                  <a:cubicBezTo>
                    <a:pt x="297" y="4032"/>
                    <a:pt x="275" y="4107"/>
                    <a:pt x="256" y="4175"/>
                  </a:cubicBezTo>
                  <a:cubicBezTo>
                    <a:pt x="256" y="4203"/>
                    <a:pt x="247" y="4231"/>
                    <a:pt x="256" y="4250"/>
                  </a:cubicBezTo>
                  <a:cubicBezTo>
                    <a:pt x="193" y="4443"/>
                    <a:pt x="152" y="4641"/>
                    <a:pt x="118" y="4832"/>
                  </a:cubicBezTo>
                  <a:lnTo>
                    <a:pt x="111" y="4838"/>
                  </a:lnTo>
                  <a:cubicBezTo>
                    <a:pt x="1" y="5586"/>
                    <a:pt x="9" y="6366"/>
                    <a:pt x="111" y="7118"/>
                  </a:cubicBezTo>
                  <a:cubicBezTo>
                    <a:pt x="124" y="7229"/>
                    <a:pt x="145" y="7337"/>
                    <a:pt x="165" y="7447"/>
                  </a:cubicBezTo>
                  <a:cubicBezTo>
                    <a:pt x="193" y="7270"/>
                    <a:pt x="187" y="7077"/>
                    <a:pt x="187" y="6892"/>
                  </a:cubicBezTo>
                  <a:cubicBezTo>
                    <a:pt x="193" y="6626"/>
                    <a:pt x="214" y="6366"/>
                    <a:pt x="256" y="6105"/>
                  </a:cubicBezTo>
                  <a:cubicBezTo>
                    <a:pt x="338" y="5633"/>
                    <a:pt x="433" y="5154"/>
                    <a:pt x="576" y="4702"/>
                  </a:cubicBezTo>
                  <a:cubicBezTo>
                    <a:pt x="837" y="3868"/>
                    <a:pt x="1200" y="3114"/>
                    <a:pt x="1754" y="2437"/>
                  </a:cubicBezTo>
                  <a:cubicBezTo>
                    <a:pt x="2350" y="1704"/>
                    <a:pt x="3102" y="1095"/>
                    <a:pt x="3971" y="706"/>
                  </a:cubicBezTo>
                  <a:cubicBezTo>
                    <a:pt x="4660" y="391"/>
                    <a:pt x="5458" y="188"/>
                    <a:pt x="6231" y="188"/>
                  </a:cubicBezTo>
                  <a:cubicBezTo>
                    <a:pt x="6404" y="188"/>
                    <a:pt x="6575" y="198"/>
                    <a:pt x="6744" y="219"/>
                  </a:cubicBezTo>
                  <a:cubicBezTo>
                    <a:pt x="7263" y="280"/>
                    <a:pt x="7771" y="459"/>
                    <a:pt x="8290" y="541"/>
                  </a:cubicBezTo>
                  <a:cubicBezTo>
                    <a:pt x="8530" y="582"/>
                    <a:pt x="8776" y="617"/>
                    <a:pt x="9003" y="706"/>
                  </a:cubicBezTo>
                  <a:cubicBezTo>
                    <a:pt x="9228" y="794"/>
                    <a:pt x="9399" y="904"/>
                    <a:pt x="9645" y="904"/>
                  </a:cubicBezTo>
                  <a:cubicBezTo>
                    <a:pt x="9701" y="904"/>
                    <a:pt x="9742" y="835"/>
                    <a:pt x="9721" y="788"/>
                  </a:cubicBezTo>
                  <a:cubicBezTo>
                    <a:pt x="9714" y="773"/>
                    <a:pt x="9701" y="766"/>
                    <a:pt x="9693" y="753"/>
                  </a:cubicBezTo>
                  <a:cubicBezTo>
                    <a:pt x="9509" y="643"/>
                    <a:pt x="9310" y="548"/>
                    <a:pt x="9105" y="466"/>
                  </a:cubicBezTo>
                  <a:cubicBezTo>
                    <a:pt x="8387" y="185"/>
                    <a:pt x="7613" y="42"/>
                    <a:pt x="6846" y="7"/>
                  </a:cubicBezTo>
                  <a:cubicBezTo>
                    <a:pt x="6736" y="3"/>
                    <a:pt x="6625" y="1"/>
                    <a:pt x="65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1"/>
            <p:cNvSpPr/>
            <p:nvPr/>
          </p:nvSpPr>
          <p:spPr>
            <a:xfrm>
              <a:off x="3046900" y="2720850"/>
              <a:ext cx="293975" cy="292375"/>
            </a:xfrm>
            <a:custGeom>
              <a:avLst/>
              <a:gdLst/>
              <a:ahLst/>
              <a:cxnLst/>
              <a:rect l="l" t="t" r="r" b="b"/>
              <a:pathLst>
                <a:path w="11759" h="11695" extrusionOk="0">
                  <a:moveTo>
                    <a:pt x="9137" y="0"/>
                  </a:moveTo>
                  <a:cubicBezTo>
                    <a:pt x="9145" y="288"/>
                    <a:pt x="9123" y="575"/>
                    <a:pt x="9096" y="843"/>
                  </a:cubicBezTo>
                  <a:cubicBezTo>
                    <a:pt x="9041" y="1410"/>
                    <a:pt x="8918" y="1952"/>
                    <a:pt x="8706" y="2478"/>
                  </a:cubicBezTo>
                  <a:cubicBezTo>
                    <a:pt x="8268" y="3567"/>
                    <a:pt x="7543" y="4539"/>
                    <a:pt x="6707" y="5346"/>
                  </a:cubicBezTo>
                  <a:cubicBezTo>
                    <a:pt x="5866" y="6173"/>
                    <a:pt x="4900" y="6872"/>
                    <a:pt x="3880" y="7468"/>
                  </a:cubicBezTo>
                  <a:cubicBezTo>
                    <a:pt x="2875" y="8056"/>
                    <a:pt x="1779" y="8605"/>
                    <a:pt x="651" y="8933"/>
                  </a:cubicBezTo>
                  <a:cubicBezTo>
                    <a:pt x="439" y="8994"/>
                    <a:pt x="219" y="9042"/>
                    <a:pt x="0" y="9083"/>
                  </a:cubicBezTo>
                  <a:cubicBezTo>
                    <a:pt x="370" y="9664"/>
                    <a:pt x="849" y="10165"/>
                    <a:pt x="1472" y="10535"/>
                  </a:cubicBezTo>
                  <a:cubicBezTo>
                    <a:pt x="2259" y="11006"/>
                    <a:pt x="3156" y="11322"/>
                    <a:pt x="4059" y="11512"/>
                  </a:cubicBezTo>
                  <a:cubicBezTo>
                    <a:pt x="4565" y="11622"/>
                    <a:pt x="5097" y="11694"/>
                    <a:pt x="5624" y="11694"/>
                  </a:cubicBezTo>
                  <a:cubicBezTo>
                    <a:pt x="6016" y="11694"/>
                    <a:pt x="6407" y="11655"/>
                    <a:pt x="6783" y="11561"/>
                  </a:cubicBezTo>
                  <a:cubicBezTo>
                    <a:pt x="7673" y="11341"/>
                    <a:pt x="8501" y="10876"/>
                    <a:pt x="9227" y="10315"/>
                  </a:cubicBezTo>
                  <a:cubicBezTo>
                    <a:pt x="9910" y="9787"/>
                    <a:pt x="10548" y="9145"/>
                    <a:pt x="10985" y="8385"/>
                  </a:cubicBezTo>
                  <a:cubicBezTo>
                    <a:pt x="11691" y="7174"/>
                    <a:pt x="11758" y="5661"/>
                    <a:pt x="11505" y="4306"/>
                  </a:cubicBezTo>
                  <a:cubicBezTo>
                    <a:pt x="11246" y="2896"/>
                    <a:pt x="10636" y="1492"/>
                    <a:pt x="9638" y="452"/>
                  </a:cubicBezTo>
                  <a:cubicBezTo>
                    <a:pt x="9480" y="288"/>
                    <a:pt x="9316" y="145"/>
                    <a:pt x="913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1"/>
            <p:cNvSpPr/>
            <p:nvPr/>
          </p:nvSpPr>
          <p:spPr>
            <a:xfrm>
              <a:off x="3283100" y="2816625"/>
              <a:ext cx="45450" cy="134425"/>
            </a:xfrm>
            <a:custGeom>
              <a:avLst/>
              <a:gdLst/>
              <a:ahLst/>
              <a:cxnLst/>
              <a:rect l="l" t="t" r="r" b="b"/>
              <a:pathLst>
                <a:path w="1818" h="5377" extrusionOk="0">
                  <a:moveTo>
                    <a:pt x="1401" y="1"/>
                  </a:moveTo>
                  <a:cubicBezTo>
                    <a:pt x="1358" y="1"/>
                    <a:pt x="1318" y="37"/>
                    <a:pt x="1318" y="92"/>
                  </a:cubicBezTo>
                  <a:cubicBezTo>
                    <a:pt x="1325" y="330"/>
                    <a:pt x="1454" y="550"/>
                    <a:pt x="1448" y="790"/>
                  </a:cubicBezTo>
                  <a:cubicBezTo>
                    <a:pt x="1448" y="1002"/>
                    <a:pt x="1422" y="1214"/>
                    <a:pt x="1428" y="1432"/>
                  </a:cubicBezTo>
                  <a:cubicBezTo>
                    <a:pt x="1435" y="1906"/>
                    <a:pt x="1441" y="2377"/>
                    <a:pt x="1387" y="2850"/>
                  </a:cubicBezTo>
                  <a:cubicBezTo>
                    <a:pt x="1359" y="3082"/>
                    <a:pt x="1312" y="3308"/>
                    <a:pt x="1249" y="3533"/>
                  </a:cubicBezTo>
                  <a:cubicBezTo>
                    <a:pt x="1182" y="3773"/>
                    <a:pt x="1134" y="3993"/>
                    <a:pt x="983" y="4205"/>
                  </a:cubicBezTo>
                  <a:cubicBezTo>
                    <a:pt x="847" y="4383"/>
                    <a:pt x="723" y="4575"/>
                    <a:pt x="579" y="4752"/>
                  </a:cubicBezTo>
                  <a:cubicBezTo>
                    <a:pt x="421" y="4944"/>
                    <a:pt x="196" y="5068"/>
                    <a:pt x="39" y="5252"/>
                  </a:cubicBezTo>
                  <a:cubicBezTo>
                    <a:pt x="1" y="5303"/>
                    <a:pt x="38" y="5377"/>
                    <a:pt x="93" y="5377"/>
                  </a:cubicBezTo>
                  <a:cubicBezTo>
                    <a:pt x="98" y="5377"/>
                    <a:pt x="102" y="5376"/>
                    <a:pt x="107" y="5375"/>
                  </a:cubicBezTo>
                  <a:cubicBezTo>
                    <a:pt x="339" y="5355"/>
                    <a:pt x="572" y="5156"/>
                    <a:pt x="737" y="4999"/>
                  </a:cubicBezTo>
                  <a:cubicBezTo>
                    <a:pt x="914" y="4834"/>
                    <a:pt x="1065" y="4650"/>
                    <a:pt x="1216" y="4465"/>
                  </a:cubicBezTo>
                  <a:cubicBezTo>
                    <a:pt x="1551" y="4054"/>
                    <a:pt x="1668" y="3514"/>
                    <a:pt x="1742" y="3000"/>
                  </a:cubicBezTo>
                  <a:cubicBezTo>
                    <a:pt x="1817" y="2487"/>
                    <a:pt x="1716" y="1973"/>
                    <a:pt x="1701" y="1460"/>
                  </a:cubicBezTo>
                  <a:cubicBezTo>
                    <a:pt x="1688" y="1009"/>
                    <a:pt x="1791" y="406"/>
                    <a:pt x="1463" y="30"/>
                  </a:cubicBezTo>
                  <a:cubicBezTo>
                    <a:pt x="1444" y="10"/>
                    <a:pt x="1422" y="1"/>
                    <a:pt x="14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1"/>
            <p:cNvSpPr/>
            <p:nvPr/>
          </p:nvSpPr>
          <p:spPr>
            <a:xfrm>
              <a:off x="3195500" y="2742375"/>
              <a:ext cx="93375" cy="128500"/>
            </a:xfrm>
            <a:custGeom>
              <a:avLst/>
              <a:gdLst/>
              <a:ahLst/>
              <a:cxnLst/>
              <a:rect l="l" t="t" r="r" b="b"/>
              <a:pathLst>
                <a:path w="3735" h="5140" extrusionOk="0">
                  <a:moveTo>
                    <a:pt x="2925" y="0"/>
                  </a:moveTo>
                  <a:cubicBezTo>
                    <a:pt x="2869" y="0"/>
                    <a:pt x="2812" y="69"/>
                    <a:pt x="2838" y="125"/>
                  </a:cubicBezTo>
                  <a:cubicBezTo>
                    <a:pt x="2940" y="311"/>
                    <a:pt x="3084" y="460"/>
                    <a:pt x="3179" y="652"/>
                  </a:cubicBezTo>
                  <a:cubicBezTo>
                    <a:pt x="3255" y="817"/>
                    <a:pt x="3357" y="1035"/>
                    <a:pt x="3331" y="1221"/>
                  </a:cubicBezTo>
                  <a:cubicBezTo>
                    <a:pt x="3296" y="1426"/>
                    <a:pt x="3110" y="1603"/>
                    <a:pt x="2968" y="1748"/>
                  </a:cubicBezTo>
                  <a:cubicBezTo>
                    <a:pt x="2803" y="1919"/>
                    <a:pt x="2659" y="2096"/>
                    <a:pt x="2509" y="2282"/>
                  </a:cubicBezTo>
                  <a:cubicBezTo>
                    <a:pt x="2118" y="2766"/>
                    <a:pt x="1688" y="3212"/>
                    <a:pt x="1256" y="3657"/>
                  </a:cubicBezTo>
                  <a:cubicBezTo>
                    <a:pt x="1037" y="3883"/>
                    <a:pt x="832" y="4108"/>
                    <a:pt x="627" y="4348"/>
                  </a:cubicBezTo>
                  <a:cubicBezTo>
                    <a:pt x="428" y="4582"/>
                    <a:pt x="175" y="4800"/>
                    <a:pt x="17" y="5066"/>
                  </a:cubicBezTo>
                  <a:cubicBezTo>
                    <a:pt x="1" y="5095"/>
                    <a:pt x="17" y="5140"/>
                    <a:pt x="51" y="5140"/>
                  </a:cubicBezTo>
                  <a:cubicBezTo>
                    <a:pt x="57" y="5140"/>
                    <a:pt x="64" y="5138"/>
                    <a:pt x="72" y="5135"/>
                  </a:cubicBezTo>
                  <a:cubicBezTo>
                    <a:pt x="709" y="4854"/>
                    <a:pt x="1139" y="4286"/>
                    <a:pt x="1606" y="3801"/>
                  </a:cubicBezTo>
                  <a:cubicBezTo>
                    <a:pt x="2092" y="3300"/>
                    <a:pt x="2550" y="2775"/>
                    <a:pt x="2995" y="2241"/>
                  </a:cubicBezTo>
                  <a:cubicBezTo>
                    <a:pt x="3275" y="1904"/>
                    <a:pt x="3735" y="1597"/>
                    <a:pt x="3685" y="1104"/>
                  </a:cubicBezTo>
                  <a:cubicBezTo>
                    <a:pt x="3666" y="871"/>
                    <a:pt x="3549" y="652"/>
                    <a:pt x="3426" y="454"/>
                  </a:cubicBezTo>
                  <a:cubicBezTo>
                    <a:pt x="3309" y="270"/>
                    <a:pt x="3160" y="43"/>
                    <a:pt x="2940" y="2"/>
                  </a:cubicBezTo>
                  <a:cubicBezTo>
                    <a:pt x="2935" y="1"/>
                    <a:pt x="2930" y="0"/>
                    <a:pt x="292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1"/>
            <p:cNvSpPr/>
            <p:nvPr/>
          </p:nvSpPr>
          <p:spPr>
            <a:xfrm>
              <a:off x="3069150" y="2704675"/>
              <a:ext cx="114475" cy="166800"/>
            </a:xfrm>
            <a:custGeom>
              <a:avLst/>
              <a:gdLst/>
              <a:ahLst/>
              <a:cxnLst/>
              <a:rect l="l" t="t" r="r" b="b"/>
              <a:pathLst>
                <a:path w="4579" h="6672" extrusionOk="0">
                  <a:moveTo>
                    <a:pt x="3580" y="0"/>
                  </a:moveTo>
                  <a:cubicBezTo>
                    <a:pt x="3520" y="0"/>
                    <a:pt x="3462" y="5"/>
                    <a:pt x="3409" y="12"/>
                  </a:cubicBezTo>
                  <a:cubicBezTo>
                    <a:pt x="3080" y="59"/>
                    <a:pt x="2765" y="202"/>
                    <a:pt x="2478" y="353"/>
                  </a:cubicBezTo>
                  <a:cubicBezTo>
                    <a:pt x="2101" y="552"/>
                    <a:pt x="1732" y="751"/>
                    <a:pt x="1362" y="963"/>
                  </a:cubicBezTo>
                  <a:cubicBezTo>
                    <a:pt x="1129" y="1099"/>
                    <a:pt x="896" y="1244"/>
                    <a:pt x="699" y="1441"/>
                  </a:cubicBezTo>
                  <a:cubicBezTo>
                    <a:pt x="513" y="1626"/>
                    <a:pt x="329" y="1851"/>
                    <a:pt x="74" y="1962"/>
                  </a:cubicBezTo>
                  <a:cubicBezTo>
                    <a:pt x="33" y="1975"/>
                    <a:pt x="0" y="2031"/>
                    <a:pt x="7" y="2078"/>
                  </a:cubicBezTo>
                  <a:cubicBezTo>
                    <a:pt x="55" y="2303"/>
                    <a:pt x="191" y="2495"/>
                    <a:pt x="329" y="2673"/>
                  </a:cubicBezTo>
                  <a:cubicBezTo>
                    <a:pt x="485" y="2878"/>
                    <a:pt x="630" y="3098"/>
                    <a:pt x="794" y="3297"/>
                  </a:cubicBezTo>
                  <a:cubicBezTo>
                    <a:pt x="971" y="3509"/>
                    <a:pt x="1183" y="3680"/>
                    <a:pt x="1382" y="3864"/>
                  </a:cubicBezTo>
                  <a:cubicBezTo>
                    <a:pt x="1602" y="4056"/>
                    <a:pt x="1814" y="4268"/>
                    <a:pt x="2013" y="4480"/>
                  </a:cubicBezTo>
                  <a:cubicBezTo>
                    <a:pt x="2711" y="5227"/>
                    <a:pt x="3401" y="6068"/>
                    <a:pt x="4339" y="6513"/>
                  </a:cubicBezTo>
                  <a:cubicBezTo>
                    <a:pt x="4345" y="6541"/>
                    <a:pt x="4345" y="6568"/>
                    <a:pt x="4345" y="6589"/>
                  </a:cubicBezTo>
                  <a:cubicBezTo>
                    <a:pt x="4349" y="6645"/>
                    <a:pt x="4390" y="6671"/>
                    <a:pt x="4432" y="6671"/>
                  </a:cubicBezTo>
                  <a:cubicBezTo>
                    <a:pt x="4483" y="6671"/>
                    <a:pt x="4537" y="6634"/>
                    <a:pt x="4537" y="6568"/>
                  </a:cubicBezTo>
                  <a:cubicBezTo>
                    <a:pt x="4572" y="6548"/>
                    <a:pt x="4579" y="6485"/>
                    <a:pt x="4531" y="6459"/>
                  </a:cubicBezTo>
                  <a:cubicBezTo>
                    <a:pt x="4510" y="5993"/>
                    <a:pt x="4401" y="5562"/>
                    <a:pt x="4298" y="5110"/>
                  </a:cubicBezTo>
                  <a:cubicBezTo>
                    <a:pt x="4189" y="4637"/>
                    <a:pt x="4155" y="4173"/>
                    <a:pt x="4148" y="3693"/>
                  </a:cubicBezTo>
                  <a:cubicBezTo>
                    <a:pt x="4140" y="3029"/>
                    <a:pt x="4202" y="2385"/>
                    <a:pt x="4250" y="1722"/>
                  </a:cubicBezTo>
                  <a:cubicBezTo>
                    <a:pt x="4271" y="1428"/>
                    <a:pt x="4285" y="1134"/>
                    <a:pt x="4263" y="833"/>
                  </a:cubicBezTo>
                  <a:cubicBezTo>
                    <a:pt x="4243" y="619"/>
                    <a:pt x="4216" y="360"/>
                    <a:pt x="4073" y="183"/>
                  </a:cubicBezTo>
                  <a:cubicBezTo>
                    <a:pt x="3958" y="42"/>
                    <a:pt x="3763" y="0"/>
                    <a:pt x="358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1"/>
            <p:cNvSpPr/>
            <p:nvPr/>
          </p:nvSpPr>
          <p:spPr>
            <a:xfrm>
              <a:off x="3194725" y="2724775"/>
              <a:ext cx="88825" cy="145900"/>
            </a:xfrm>
            <a:custGeom>
              <a:avLst/>
              <a:gdLst/>
              <a:ahLst/>
              <a:cxnLst/>
              <a:rect l="l" t="t" r="r" b="b"/>
              <a:pathLst>
                <a:path w="3553" h="5836" extrusionOk="0">
                  <a:moveTo>
                    <a:pt x="1399" y="0"/>
                  </a:moveTo>
                  <a:cubicBezTo>
                    <a:pt x="1368" y="0"/>
                    <a:pt x="1335" y="25"/>
                    <a:pt x="1335" y="62"/>
                  </a:cubicBezTo>
                  <a:cubicBezTo>
                    <a:pt x="1274" y="535"/>
                    <a:pt x="1170" y="974"/>
                    <a:pt x="1014" y="1425"/>
                  </a:cubicBezTo>
                  <a:cubicBezTo>
                    <a:pt x="863" y="1856"/>
                    <a:pt x="677" y="2273"/>
                    <a:pt x="563" y="2711"/>
                  </a:cubicBezTo>
                  <a:cubicBezTo>
                    <a:pt x="288" y="3710"/>
                    <a:pt x="288" y="4765"/>
                    <a:pt x="7" y="5757"/>
                  </a:cubicBezTo>
                  <a:cubicBezTo>
                    <a:pt x="1" y="5785"/>
                    <a:pt x="20" y="5811"/>
                    <a:pt x="48" y="5811"/>
                  </a:cubicBezTo>
                  <a:cubicBezTo>
                    <a:pt x="66" y="5827"/>
                    <a:pt x="92" y="5835"/>
                    <a:pt x="117" y="5835"/>
                  </a:cubicBezTo>
                  <a:cubicBezTo>
                    <a:pt x="158" y="5835"/>
                    <a:pt x="200" y="5812"/>
                    <a:pt x="213" y="5757"/>
                  </a:cubicBezTo>
                  <a:cubicBezTo>
                    <a:pt x="254" y="5538"/>
                    <a:pt x="528" y="5353"/>
                    <a:pt x="686" y="5223"/>
                  </a:cubicBezTo>
                  <a:cubicBezTo>
                    <a:pt x="870" y="5065"/>
                    <a:pt x="1062" y="4922"/>
                    <a:pt x="1226" y="4743"/>
                  </a:cubicBezTo>
                  <a:cubicBezTo>
                    <a:pt x="1739" y="4203"/>
                    <a:pt x="2102" y="3546"/>
                    <a:pt x="2547" y="2951"/>
                  </a:cubicBezTo>
                  <a:cubicBezTo>
                    <a:pt x="2813" y="2595"/>
                    <a:pt x="3245" y="2342"/>
                    <a:pt x="3463" y="1944"/>
                  </a:cubicBezTo>
                  <a:cubicBezTo>
                    <a:pt x="3552" y="1780"/>
                    <a:pt x="3491" y="1631"/>
                    <a:pt x="3416" y="1466"/>
                  </a:cubicBezTo>
                  <a:cubicBezTo>
                    <a:pt x="3321" y="1268"/>
                    <a:pt x="3204" y="1056"/>
                    <a:pt x="3059" y="877"/>
                  </a:cubicBezTo>
                  <a:cubicBezTo>
                    <a:pt x="2862" y="630"/>
                    <a:pt x="2601" y="425"/>
                    <a:pt x="2320" y="275"/>
                  </a:cubicBezTo>
                  <a:cubicBezTo>
                    <a:pt x="2020" y="111"/>
                    <a:pt x="1739" y="49"/>
                    <a:pt x="1410" y="1"/>
                  </a:cubicBezTo>
                  <a:cubicBezTo>
                    <a:pt x="1407" y="0"/>
                    <a:pt x="1403" y="0"/>
                    <a:pt x="139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1"/>
            <p:cNvSpPr/>
            <p:nvPr/>
          </p:nvSpPr>
          <p:spPr>
            <a:xfrm>
              <a:off x="3198300" y="2815375"/>
              <a:ext cx="125125" cy="132825"/>
            </a:xfrm>
            <a:custGeom>
              <a:avLst/>
              <a:gdLst/>
              <a:ahLst/>
              <a:cxnLst/>
              <a:rect l="l" t="t" r="r" b="b"/>
              <a:pathLst>
                <a:path w="5005" h="5313" extrusionOk="0">
                  <a:moveTo>
                    <a:pt x="4651" y="1"/>
                  </a:moveTo>
                  <a:cubicBezTo>
                    <a:pt x="4641" y="1"/>
                    <a:pt x="4631" y="2"/>
                    <a:pt x="4621" y="4"/>
                  </a:cubicBezTo>
                  <a:cubicBezTo>
                    <a:pt x="3861" y="209"/>
                    <a:pt x="3212" y="627"/>
                    <a:pt x="2562" y="1059"/>
                  </a:cubicBezTo>
                  <a:cubicBezTo>
                    <a:pt x="1781" y="1571"/>
                    <a:pt x="945" y="2031"/>
                    <a:pt x="83" y="2401"/>
                  </a:cubicBezTo>
                  <a:cubicBezTo>
                    <a:pt x="56" y="2414"/>
                    <a:pt x="50" y="2448"/>
                    <a:pt x="63" y="2468"/>
                  </a:cubicBezTo>
                  <a:cubicBezTo>
                    <a:pt x="22" y="2503"/>
                    <a:pt x="1" y="2565"/>
                    <a:pt x="50" y="2619"/>
                  </a:cubicBezTo>
                  <a:cubicBezTo>
                    <a:pt x="262" y="2852"/>
                    <a:pt x="584" y="2920"/>
                    <a:pt x="837" y="3091"/>
                  </a:cubicBezTo>
                  <a:cubicBezTo>
                    <a:pt x="1178" y="3317"/>
                    <a:pt x="1500" y="3557"/>
                    <a:pt x="1788" y="3845"/>
                  </a:cubicBezTo>
                  <a:cubicBezTo>
                    <a:pt x="2041" y="4098"/>
                    <a:pt x="2281" y="4331"/>
                    <a:pt x="2568" y="4543"/>
                  </a:cubicBezTo>
                  <a:cubicBezTo>
                    <a:pt x="2862" y="4761"/>
                    <a:pt x="3156" y="4960"/>
                    <a:pt x="3376" y="5267"/>
                  </a:cubicBezTo>
                  <a:cubicBezTo>
                    <a:pt x="3399" y="5298"/>
                    <a:pt x="3433" y="5312"/>
                    <a:pt x="3467" y="5312"/>
                  </a:cubicBezTo>
                  <a:cubicBezTo>
                    <a:pt x="3494" y="5312"/>
                    <a:pt x="3523" y="5304"/>
                    <a:pt x="3547" y="5288"/>
                  </a:cubicBezTo>
                  <a:cubicBezTo>
                    <a:pt x="4909" y="4487"/>
                    <a:pt x="5004" y="2695"/>
                    <a:pt x="4902" y="1292"/>
                  </a:cubicBezTo>
                  <a:cubicBezTo>
                    <a:pt x="4868" y="888"/>
                    <a:pt x="4814" y="490"/>
                    <a:pt x="4758" y="86"/>
                  </a:cubicBezTo>
                  <a:cubicBezTo>
                    <a:pt x="4752" y="30"/>
                    <a:pt x="4703" y="1"/>
                    <a:pt x="465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1"/>
            <p:cNvSpPr/>
            <p:nvPr/>
          </p:nvSpPr>
          <p:spPr>
            <a:xfrm>
              <a:off x="3065375" y="2880425"/>
              <a:ext cx="156250" cy="103050"/>
            </a:xfrm>
            <a:custGeom>
              <a:avLst/>
              <a:gdLst/>
              <a:ahLst/>
              <a:cxnLst/>
              <a:rect l="l" t="t" r="r" b="b"/>
              <a:pathLst>
                <a:path w="6250" h="4122" extrusionOk="0">
                  <a:moveTo>
                    <a:pt x="4595" y="1"/>
                  </a:moveTo>
                  <a:cubicBezTo>
                    <a:pt x="4519" y="1"/>
                    <a:pt x="4442" y="7"/>
                    <a:pt x="4373" y="11"/>
                  </a:cubicBezTo>
                  <a:cubicBezTo>
                    <a:pt x="4189" y="24"/>
                    <a:pt x="4004" y="45"/>
                    <a:pt x="3813" y="78"/>
                  </a:cubicBezTo>
                  <a:cubicBezTo>
                    <a:pt x="3437" y="134"/>
                    <a:pt x="3074" y="229"/>
                    <a:pt x="2698" y="305"/>
                  </a:cubicBezTo>
                  <a:cubicBezTo>
                    <a:pt x="1820" y="469"/>
                    <a:pt x="904" y="428"/>
                    <a:pt x="76" y="817"/>
                  </a:cubicBezTo>
                  <a:cubicBezTo>
                    <a:pt x="28" y="845"/>
                    <a:pt x="0" y="893"/>
                    <a:pt x="20" y="949"/>
                  </a:cubicBezTo>
                  <a:cubicBezTo>
                    <a:pt x="322" y="1776"/>
                    <a:pt x="767" y="2706"/>
                    <a:pt x="1485" y="3248"/>
                  </a:cubicBezTo>
                  <a:cubicBezTo>
                    <a:pt x="2129" y="3733"/>
                    <a:pt x="3005" y="3830"/>
                    <a:pt x="3772" y="3987"/>
                  </a:cubicBezTo>
                  <a:cubicBezTo>
                    <a:pt x="4153" y="4065"/>
                    <a:pt x="4562" y="4121"/>
                    <a:pt x="4963" y="4121"/>
                  </a:cubicBezTo>
                  <a:cubicBezTo>
                    <a:pt x="5160" y="4121"/>
                    <a:pt x="5355" y="4108"/>
                    <a:pt x="5544" y="4076"/>
                  </a:cubicBezTo>
                  <a:cubicBezTo>
                    <a:pt x="5756" y="4042"/>
                    <a:pt x="6024" y="3973"/>
                    <a:pt x="6132" y="3761"/>
                  </a:cubicBezTo>
                  <a:cubicBezTo>
                    <a:pt x="6249" y="3536"/>
                    <a:pt x="6113" y="3233"/>
                    <a:pt x="6031" y="3015"/>
                  </a:cubicBezTo>
                  <a:cubicBezTo>
                    <a:pt x="5886" y="2645"/>
                    <a:pt x="5681" y="2304"/>
                    <a:pt x="5585" y="1913"/>
                  </a:cubicBezTo>
                  <a:cubicBezTo>
                    <a:pt x="5462" y="1386"/>
                    <a:pt x="5277" y="880"/>
                    <a:pt x="5121" y="359"/>
                  </a:cubicBezTo>
                  <a:cubicBezTo>
                    <a:pt x="5127" y="352"/>
                    <a:pt x="5127" y="346"/>
                    <a:pt x="5127" y="339"/>
                  </a:cubicBezTo>
                  <a:cubicBezTo>
                    <a:pt x="5121" y="318"/>
                    <a:pt x="5121" y="291"/>
                    <a:pt x="5112" y="264"/>
                  </a:cubicBezTo>
                  <a:cubicBezTo>
                    <a:pt x="5106" y="250"/>
                    <a:pt x="5093" y="229"/>
                    <a:pt x="5086" y="216"/>
                  </a:cubicBezTo>
                  <a:cubicBezTo>
                    <a:pt x="5079" y="209"/>
                    <a:pt x="5079" y="195"/>
                    <a:pt x="5071" y="188"/>
                  </a:cubicBezTo>
                  <a:cubicBezTo>
                    <a:pt x="5065" y="160"/>
                    <a:pt x="5058" y="140"/>
                    <a:pt x="5052" y="112"/>
                  </a:cubicBezTo>
                  <a:cubicBezTo>
                    <a:pt x="5042" y="93"/>
                    <a:pt x="5023" y="83"/>
                    <a:pt x="5006" y="83"/>
                  </a:cubicBezTo>
                  <a:cubicBezTo>
                    <a:pt x="5000" y="83"/>
                    <a:pt x="4994" y="84"/>
                    <a:pt x="4989" y="86"/>
                  </a:cubicBezTo>
                  <a:cubicBezTo>
                    <a:pt x="4979" y="80"/>
                    <a:pt x="4968" y="78"/>
                    <a:pt x="4957" y="78"/>
                  </a:cubicBezTo>
                  <a:cubicBezTo>
                    <a:pt x="4941" y="78"/>
                    <a:pt x="4924" y="84"/>
                    <a:pt x="4907" y="93"/>
                  </a:cubicBezTo>
                  <a:cubicBezTo>
                    <a:pt x="4907" y="93"/>
                    <a:pt x="4900" y="99"/>
                    <a:pt x="4894" y="99"/>
                  </a:cubicBezTo>
                  <a:cubicBezTo>
                    <a:pt x="4887" y="106"/>
                    <a:pt x="4887" y="106"/>
                    <a:pt x="4881" y="112"/>
                  </a:cubicBezTo>
                  <a:cubicBezTo>
                    <a:pt x="4881" y="78"/>
                    <a:pt x="4859" y="52"/>
                    <a:pt x="4825" y="37"/>
                  </a:cubicBezTo>
                  <a:cubicBezTo>
                    <a:pt x="4757" y="9"/>
                    <a:pt x="4677" y="1"/>
                    <a:pt x="459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1"/>
            <p:cNvSpPr/>
            <p:nvPr/>
          </p:nvSpPr>
          <p:spPr>
            <a:xfrm>
              <a:off x="3050825" y="2822350"/>
              <a:ext cx="109875" cy="56475"/>
            </a:xfrm>
            <a:custGeom>
              <a:avLst/>
              <a:gdLst/>
              <a:ahLst/>
              <a:cxnLst/>
              <a:rect l="l" t="t" r="r" b="b"/>
              <a:pathLst>
                <a:path w="4395" h="2259" extrusionOk="0">
                  <a:moveTo>
                    <a:pt x="659" y="0"/>
                  </a:moveTo>
                  <a:cubicBezTo>
                    <a:pt x="587" y="0"/>
                    <a:pt x="516" y="9"/>
                    <a:pt x="446" y="27"/>
                  </a:cubicBezTo>
                  <a:cubicBezTo>
                    <a:pt x="76" y="123"/>
                    <a:pt x="14" y="520"/>
                    <a:pt x="7" y="849"/>
                  </a:cubicBezTo>
                  <a:cubicBezTo>
                    <a:pt x="1" y="1286"/>
                    <a:pt x="42" y="1800"/>
                    <a:pt x="254" y="2196"/>
                  </a:cubicBezTo>
                  <a:cubicBezTo>
                    <a:pt x="275" y="2237"/>
                    <a:pt x="307" y="2259"/>
                    <a:pt x="344" y="2259"/>
                  </a:cubicBezTo>
                  <a:cubicBezTo>
                    <a:pt x="357" y="2259"/>
                    <a:pt x="370" y="2256"/>
                    <a:pt x="384" y="2251"/>
                  </a:cubicBezTo>
                  <a:cubicBezTo>
                    <a:pt x="844" y="2091"/>
                    <a:pt x="1332" y="2051"/>
                    <a:pt x="1819" y="2051"/>
                  </a:cubicBezTo>
                  <a:cubicBezTo>
                    <a:pt x="2019" y="2051"/>
                    <a:pt x="2219" y="2058"/>
                    <a:pt x="2417" y="2066"/>
                  </a:cubicBezTo>
                  <a:cubicBezTo>
                    <a:pt x="2648" y="2077"/>
                    <a:pt x="2889" y="2092"/>
                    <a:pt x="3127" y="2092"/>
                  </a:cubicBezTo>
                  <a:cubicBezTo>
                    <a:pt x="3198" y="2092"/>
                    <a:pt x="3270" y="2090"/>
                    <a:pt x="3340" y="2087"/>
                  </a:cubicBezTo>
                  <a:cubicBezTo>
                    <a:pt x="3589" y="2071"/>
                    <a:pt x="3829" y="2014"/>
                    <a:pt x="4076" y="2014"/>
                  </a:cubicBezTo>
                  <a:cubicBezTo>
                    <a:pt x="4149" y="2014"/>
                    <a:pt x="4223" y="2019"/>
                    <a:pt x="4298" y="2031"/>
                  </a:cubicBezTo>
                  <a:cubicBezTo>
                    <a:pt x="4302" y="2032"/>
                    <a:pt x="4305" y="2032"/>
                    <a:pt x="4308" y="2032"/>
                  </a:cubicBezTo>
                  <a:cubicBezTo>
                    <a:pt x="4343" y="2032"/>
                    <a:pt x="4360" y="1996"/>
                    <a:pt x="4354" y="1971"/>
                  </a:cubicBezTo>
                  <a:cubicBezTo>
                    <a:pt x="4388" y="1923"/>
                    <a:pt x="4395" y="1861"/>
                    <a:pt x="4339" y="1819"/>
                  </a:cubicBezTo>
                  <a:cubicBezTo>
                    <a:pt x="3887" y="1497"/>
                    <a:pt x="3470" y="1115"/>
                    <a:pt x="2936" y="916"/>
                  </a:cubicBezTo>
                  <a:cubicBezTo>
                    <a:pt x="2683" y="827"/>
                    <a:pt x="2437" y="745"/>
                    <a:pt x="2204" y="615"/>
                  </a:cubicBezTo>
                  <a:cubicBezTo>
                    <a:pt x="1985" y="492"/>
                    <a:pt x="1773" y="362"/>
                    <a:pt x="1533" y="259"/>
                  </a:cubicBezTo>
                  <a:cubicBezTo>
                    <a:pt x="1274" y="144"/>
                    <a:pt x="960" y="0"/>
                    <a:pt x="659"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1"/>
            <p:cNvSpPr/>
            <p:nvPr/>
          </p:nvSpPr>
          <p:spPr>
            <a:xfrm>
              <a:off x="3041425" y="2773150"/>
              <a:ext cx="10625" cy="10575"/>
            </a:xfrm>
            <a:custGeom>
              <a:avLst/>
              <a:gdLst/>
              <a:ahLst/>
              <a:cxnLst/>
              <a:rect l="l" t="t" r="r" b="b"/>
              <a:pathLst>
                <a:path w="425" h="423" extrusionOk="0">
                  <a:moveTo>
                    <a:pt x="212" y="0"/>
                  </a:moveTo>
                  <a:cubicBezTo>
                    <a:pt x="187" y="0"/>
                    <a:pt x="161" y="6"/>
                    <a:pt x="130" y="16"/>
                  </a:cubicBezTo>
                  <a:cubicBezTo>
                    <a:pt x="103" y="31"/>
                    <a:pt x="83" y="44"/>
                    <a:pt x="61" y="65"/>
                  </a:cubicBezTo>
                  <a:cubicBezTo>
                    <a:pt x="42" y="85"/>
                    <a:pt x="27" y="106"/>
                    <a:pt x="20" y="133"/>
                  </a:cubicBezTo>
                  <a:cubicBezTo>
                    <a:pt x="7" y="154"/>
                    <a:pt x="1" y="180"/>
                    <a:pt x="7" y="208"/>
                  </a:cubicBezTo>
                  <a:cubicBezTo>
                    <a:pt x="1" y="236"/>
                    <a:pt x="7" y="262"/>
                    <a:pt x="20" y="290"/>
                  </a:cubicBezTo>
                  <a:cubicBezTo>
                    <a:pt x="27" y="312"/>
                    <a:pt x="34" y="325"/>
                    <a:pt x="48" y="338"/>
                  </a:cubicBezTo>
                  <a:cubicBezTo>
                    <a:pt x="68" y="372"/>
                    <a:pt x="96" y="394"/>
                    <a:pt x="130" y="407"/>
                  </a:cubicBezTo>
                  <a:cubicBezTo>
                    <a:pt x="150" y="413"/>
                    <a:pt x="165" y="413"/>
                    <a:pt x="185" y="420"/>
                  </a:cubicBezTo>
                  <a:cubicBezTo>
                    <a:pt x="194" y="422"/>
                    <a:pt x="203" y="423"/>
                    <a:pt x="212" y="423"/>
                  </a:cubicBezTo>
                  <a:cubicBezTo>
                    <a:pt x="238" y="423"/>
                    <a:pt x="263" y="416"/>
                    <a:pt x="288" y="407"/>
                  </a:cubicBezTo>
                  <a:cubicBezTo>
                    <a:pt x="314" y="400"/>
                    <a:pt x="342" y="379"/>
                    <a:pt x="355" y="359"/>
                  </a:cubicBezTo>
                  <a:cubicBezTo>
                    <a:pt x="383" y="344"/>
                    <a:pt x="397" y="318"/>
                    <a:pt x="403" y="297"/>
                  </a:cubicBezTo>
                  <a:cubicBezTo>
                    <a:pt x="418" y="271"/>
                    <a:pt x="424" y="243"/>
                    <a:pt x="418" y="215"/>
                  </a:cubicBezTo>
                  <a:cubicBezTo>
                    <a:pt x="424" y="188"/>
                    <a:pt x="418" y="160"/>
                    <a:pt x="403" y="133"/>
                  </a:cubicBezTo>
                  <a:cubicBezTo>
                    <a:pt x="397" y="119"/>
                    <a:pt x="390" y="98"/>
                    <a:pt x="377" y="85"/>
                  </a:cubicBezTo>
                  <a:cubicBezTo>
                    <a:pt x="355" y="57"/>
                    <a:pt x="329" y="31"/>
                    <a:pt x="295" y="16"/>
                  </a:cubicBezTo>
                  <a:cubicBezTo>
                    <a:pt x="273" y="16"/>
                    <a:pt x="260" y="9"/>
                    <a:pt x="239" y="3"/>
                  </a:cubicBezTo>
                  <a:cubicBezTo>
                    <a:pt x="230" y="1"/>
                    <a:pt x="221" y="0"/>
                    <a:pt x="2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1"/>
            <p:cNvSpPr/>
            <p:nvPr/>
          </p:nvSpPr>
          <p:spPr>
            <a:xfrm>
              <a:off x="3067075" y="2785950"/>
              <a:ext cx="3950" cy="2800"/>
            </a:xfrm>
            <a:custGeom>
              <a:avLst/>
              <a:gdLst/>
              <a:ahLst/>
              <a:cxnLst/>
              <a:rect l="l" t="t" r="r" b="b"/>
              <a:pathLst>
                <a:path w="158" h="112" extrusionOk="0">
                  <a:moveTo>
                    <a:pt x="79" y="0"/>
                  </a:moveTo>
                  <a:cubicBezTo>
                    <a:pt x="72" y="0"/>
                    <a:pt x="64" y="2"/>
                    <a:pt x="56" y="5"/>
                  </a:cubicBezTo>
                  <a:cubicBezTo>
                    <a:pt x="0" y="28"/>
                    <a:pt x="26" y="112"/>
                    <a:pt x="76" y="112"/>
                  </a:cubicBezTo>
                  <a:cubicBezTo>
                    <a:pt x="82" y="112"/>
                    <a:pt x="89" y="110"/>
                    <a:pt x="97" y="107"/>
                  </a:cubicBezTo>
                  <a:cubicBezTo>
                    <a:pt x="157" y="82"/>
                    <a:pt x="133" y="0"/>
                    <a:pt x="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1"/>
            <p:cNvSpPr/>
            <p:nvPr/>
          </p:nvSpPr>
          <p:spPr>
            <a:xfrm>
              <a:off x="3167875" y="2725050"/>
              <a:ext cx="12825" cy="12650"/>
            </a:xfrm>
            <a:custGeom>
              <a:avLst/>
              <a:gdLst/>
              <a:ahLst/>
              <a:cxnLst/>
              <a:rect l="l" t="t" r="r" b="b"/>
              <a:pathLst>
                <a:path w="513" h="506" extrusionOk="0">
                  <a:moveTo>
                    <a:pt x="258" y="1"/>
                  </a:moveTo>
                  <a:cubicBezTo>
                    <a:pt x="225" y="1"/>
                    <a:pt x="195" y="7"/>
                    <a:pt x="165" y="18"/>
                  </a:cubicBezTo>
                  <a:cubicBezTo>
                    <a:pt x="130" y="31"/>
                    <a:pt x="102" y="51"/>
                    <a:pt x="83" y="79"/>
                  </a:cubicBezTo>
                  <a:cubicBezTo>
                    <a:pt x="55" y="100"/>
                    <a:pt x="35" y="126"/>
                    <a:pt x="20" y="154"/>
                  </a:cubicBezTo>
                  <a:cubicBezTo>
                    <a:pt x="7" y="189"/>
                    <a:pt x="7" y="215"/>
                    <a:pt x="7" y="250"/>
                  </a:cubicBezTo>
                  <a:cubicBezTo>
                    <a:pt x="0" y="284"/>
                    <a:pt x="7" y="319"/>
                    <a:pt x="20" y="353"/>
                  </a:cubicBezTo>
                  <a:cubicBezTo>
                    <a:pt x="35" y="366"/>
                    <a:pt x="48" y="388"/>
                    <a:pt x="55" y="407"/>
                  </a:cubicBezTo>
                  <a:cubicBezTo>
                    <a:pt x="83" y="442"/>
                    <a:pt x="117" y="470"/>
                    <a:pt x="158" y="489"/>
                  </a:cubicBezTo>
                  <a:cubicBezTo>
                    <a:pt x="178" y="496"/>
                    <a:pt x="199" y="496"/>
                    <a:pt x="219" y="503"/>
                  </a:cubicBezTo>
                  <a:cubicBezTo>
                    <a:pt x="232" y="505"/>
                    <a:pt x="245" y="506"/>
                    <a:pt x="257" y="506"/>
                  </a:cubicBezTo>
                  <a:cubicBezTo>
                    <a:pt x="289" y="506"/>
                    <a:pt x="319" y="499"/>
                    <a:pt x="349" y="489"/>
                  </a:cubicBezTo>
                  <a:cubicBezTo>
                    <a:pt x="383" y="476"/>
                    <a:pt x="411" y="455"/>
                    <a:pt x="431" y="435"/>
                  </a:cubicBezTo>
                  <a:cubicBezTo>
                    <a:pt x="459" y="414"/>
                    <a:pt x="478" y="388"/>
                    <a:pt x="493" y="353"/>
                  </a:cubicBezTo>
                  <a:cubicBezTo>
                    <a:pt x="506" y="325"/>
                    <a:pt x="513" y="291"/>
                    <a:pt x="506" y="256"/>
                  </a:cubicBezTo>
                  <a:cubicBezTo>
                    <a:pt x="513" y="223"/>
                    <a:pt x="506" y="189"/>
                    <a:pt x="493" y="161"/>
                  </a:cubicBezTo>
                  <a:cubicBezTo>
                    <a:pt x="478" y="141"/>
                    <a:pt x="472" y="120"/>
                    <a:pt x="459" y="100"/>
                  </a:cubicBezTo>
                  <a:cubicBezTo>
                    <a:pt x="431" y="66"/>
                    <a:pt x="396" y="38"/>
                    <a:pt x="355" y="25"/>
                  </a:cubicBezTo>
                  <a:cubicBezTo>
                    <a:pt x="336" y="18"/>
                    <a:pt x="314" y="10"/>
                    <a:pt x="294" y="3"/>
                  </a:cubicBezTo>
                  <a:cubicBezTo>
                    <a:pt x="282" y="2"/>
                    <a:pt x="270" y="1"/>
                    <a:pt x="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59;p31"/>
          <p:cNvGrpSpPr/>
          <p:nvPr/>
        </p:nvGrpSpPr>
        <p:grpSpPr>
          <a:xfrm>
            <a:off x="8027529" y="4331598"/>
            <a:ext cx="1952497" cy="1845040"/>
            <a:chOff x="2129050" y="1313975"/>
            <a:chExt cx="433975" cy="410100"/>
          </a:xfrm>
        </p:grpSpPr>
        <p:sp>
          <p:nvSpPr>
            <p:cNvPr id="60" name="Google Shape;60;p31"/>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1"/>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1"/>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1"/>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TITLE_ONLY_1_2_1">
    <p:spTree>
      <p:nvGrpSpPr>
        <p:cNvPr id="1" name="Shape 395"/>
        <p:cNvGrpSpPr/>
        <p:nvPr/>
      </p:nvGrpSpPr>
      <p:grpSpPr>
        <a:xfrm>
          <a:off x="0" y="0"/>
          <a:ext cx="0" cy="0"/>
          <a:chOff x="0" y="0"/>
          <a:chExt cx="0" cy="0"/>
        </a:xfrm>
      </p:grpSpPr>
      <p:grpSp>
        <p:nvGrpSpPr>
          <p:cNvPr id="396" name="Google Shape;396;p40"/>
          <p:cNvGrpSpPr/>
          <p:nvPr/>
        </p:nvGrpSpPr>
        <p:grpSpPr>
          <a:xfrm>
            <a:off x="-177576" y="-115425"/>
            <a:ext cx="9478160" cy="5374349"/>
            <a:chOff x="-177576" y="-115425"/>
            <a:chExt cx="9478160" cy="5374349"/>
          </a:xfrm>
        </p:grpSpPr>
        <p:sp>
          <p:nvSpPr>
            <p:cNvPr id="397" name="Google Shape;397;p40"/>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0"/>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 name="Google Shape;399;p40"/>
            <p:cNvGrpSpPr/>
            <p:nvPr/>
          </p:nvGrpSpPr>
          <p:grpSpPr>
            <a:xfrm>
              <a:off x="-177576" y="-115425"/>
              <a:ext cx="9478160" cy="5374349"/>
              <a:chOff x="-334126" y="-115425"/>
              <a:chExt cx="9478160" cy="5374349"/>
            </a:xfrm>
          </p:grpSpPr>
          <p:sp>
            <p:nvSpPr>
              <p:cNvPr id="400" name="Google Shape;400;p40"/>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0"/>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0"/>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0"/>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0"/>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40"/>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40"/>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0"/>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0"/>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9" name="Google Shape;409;p40"/>
          <p:cNvSpPr txBox="1">
            <a:spLocks noGrp="1"/>
          </p:cNvSpPr>
          <p:nvPr>
            <p:ph type="title"/>
          </p:nvPr>
        </p:nvSpPr>
        <p:spPr>
          <a:xfrm>
            <a:off x="720000" y="372300"/>
            <a:ext cx="7704000" cy="81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grpSp>
        <p:nvGrpSpPr>
          <p:cNvPr id="410" name="Google Shape;410;p40"/>
          <p:cNvGrpSpPr/>
          <p:nvPr/>
        </p:nvGrpSpPr>
        <p:grpSpPr>
          <a:xfrm rot="-224865">
            <a:off x="8597459" y="1973648"/>
            <a:ext cx="447668" cy="410850"/>
            <a:chOff x="3466333" y="-758239"/>
            <a:chExt cx="188176" cy="172699"/>
          </a:xfrm>
        </p:grpSpPr>
        <p:sp>
          <p:nvSpPr>
            <p:cNvPr id="411" name="Google Shape;411;p40"/>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0"/>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0"/>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0"/>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40"/>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0"/>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7" name="Google Shape;417;p40"/>
          <p:cNvGrpSpPr/>
          <p:nvPr/>
        </p:nvGrpSpPr>
        <p:grpSpPr>
          <a:xfrm rot="960237">
            <a:off x="3918636" y="4662244"/>
            <a:ext cx="447671" cy="410852"/>
            <a:chOff x="3466333" y="-758239"/>
            <a:chExt cx="188176" cy="172699"/>
          </a:xfrm>
        </p:grpSpPr>
        <p:sp>
          <p:nvSpPr>
            <p:cNvPr id="418" name="Google Shape;418;p40"/>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40"/>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0"/>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0"/>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0"/>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40"/>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4" name="Google Shape;424;p40"/>
          <p:cNvGrpSpPr/>
          <p:nvPr/>
        </p:nvGrpSpPr>
        <p:grpSpPr>
          <a:xfrm rot="5400000">
            <a:off x="157251" y="2366228"/>
            <a:ext cx="447670" cy="410852"/>
            <a:chOff x="3466333" y="-758239"/>
            <a:chExt cx="188176" cy="172699"/>
          </a:xfrm>
        </p:grpSpPr>
        <p:sp>
          <p:nvSpPr>
            <p:cNvPr id="425" name="Google Shape;425;p40"/>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40"/>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40"/>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40"/>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40"/>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0"/>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1"/>
        <p:cNvGrpSpPr/>
        <p:nvPr/>
      </p:nvGrpSpPr>
      <p:grpSpPr>
        <a:xfrm>
          <a:off x="0" y="0"/>
          <a:ext cx="0" cy="0"/>
          <a:chOff x="0" y="0"/>
          <a:chExt cx="0" cy="0"/>
        </a:xfrm>
      </p:grpSpPr>
      <p:grpSp>
        <p:nvGrpSpPr>
          <p:cNvPr id="432" name="Google Shape;432;p41"/>
          <p:cNvGrpSpPr/>
          <p:nvPr/>
        </p:nvGrpSpPr>
        <p:grpSpPr>
          <a:xfrm>
            <a:off x="-177576" y="-115425"/>
            <a:ext cx="9478160" cy="5374349"/>
            <a:chOff x="-177576" y="-115425"/>
            <a:chExt cx="9478160" cy="5374349"/>
          </a:xfrm>
        </p:grpSpPr>
        <p:sp>
          <p:nvSpPr>
            <p:cNvPr id="433" name="Google Shape;433;p41"/>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1"/>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5" name="Google Shape;435;p41"/>
            <p:cNvGrpSpPr/>
            <p:nvPr/>
          </p:nvGrpSpPr>
          <p:grpSpPr>
            <a:xfrm>
              <a:off x="-177576" y="-115425"/>
              <a:ext cx="9478160" cy="5374349"/>
              <a:chOff x="-334126" y="-115425"/>
              <a:chExt cx="9478160" cy="5374349"/>
            </a:xfrm>
          </p:grpSpPr>
          <p:sp>
            <p:nvSpPr>
              <p:cNvPr id="436" name="Google Shape;436;p41"/>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41"/>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1"/>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1"/>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41"/>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1"/>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1"/>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1"/>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41"/>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45" name="Google Shape;445;p41"/>
          <p:cNvSpPr txBox="1">
            <a:spLocks noGrp="1"/>
          </p:cNvSpPr>
          <p:nvPr>
            <p:ph type="title"/>
          </p:nvPr>
        </p:nvSpPr>
        <p:spPr>
          <a:xfrm>
            <a:off x="3663450" y="1059638"/>
            <a:ext cx="4053000" cy="233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46" name="Google Shape;446;p41"/>
          <p:cNvSpPr txBox="1">
            <a:spLocks noGrp="1"/>
          </p:cNvSpPr>
          <p:nvPr>
            <p:ph type="title" idx="2"/>
          </p:nvPr>
        </p:nvSpPr>
        <p:spPr>
          <a:xfrm>
            <a:off x="1558213" y="1517188"/>
            <a:ext cx="1545900" cy="11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6000"/>
              <a:buNone/>
              <a:defRPr sz="7200">
                <a:solidFill>
                  <a:schemeClr val="accent2"/>
                </a:solidFill>
              </a:defRPr>
            </a:lvl1pPr>
            <a:lvl2pPr lvl="1" algn="ctr">
              <a:lnSpc>
                <a:spcPct val="100000"/>
              </a:lnSpc>
              <a:spcBef>
                <a:spcPts val="0"/>
              </a:spcBef>
              <a:spcAft>
                <a:spcPts val="0"/>
              </a:spcAft>
              <a:buClr>
                <a:schemeClr val="accent2"/>
              </a:buClr>
              <a:buSzPts val="6000"/>
              <a:buNone/>
              <a:defRPr sz="6000">
                <a:solidFill>
                  <a:schemeClr val="accent2"/>
                </a:solidFill>
              </a:defRPr>
            </a:lvl2pPr>
            <a:lvl3pPr lvl="2" algn="ctr">
              <a:lnSpc>
                <a:spcPct val="100000"/>
              </a:lnSpc>
              <a:spcBef>
                <a:spcPts val="0"/>
              </a:spcBef>
              <a:spcAft>
                <a:spcPts val="0"/>
              </a:spcAft>
              <a:buClr>
                <a:schemeClr val="accent2"/>
              </a:buClr>
              <a:buSzPts val="6000"/>
              <a:buNone/>
              <a:defRPr sz="6000">
                <a:solidFill>
                  <a:schemeClr val="accent2"/>
                </a:solidFill>
              </a:defRPr>
            </a:lvl3pPr>
            <a:lvl4pPr lvl="3" algn="ctr">
              <a:lnSpc>
                <a:spcPct val="100000"/>
              </a:lnSpc>
              <a:spcBef>
                <a:spcPts val="0"/>
              </a:spcBef>
              <a:spcAft>
                <a:spcPts val="0"/>
              </a:spcAft>
              <a:buClr>
                <a:schemeClr val="accent2"/>
              </a:buClr>
              <a:buSzPts val="6000"/>
              <a:buNone/>
              <a:defRPr sz="6000">
                <a:solidFill>
                  <a:schemeClr val="accent2"/>
                </a:solidFill>
              </a:defRPr>
            </a:lvl4pPr>
            <a:lvl5pPr lvl="4" algn="ctr">
              <a:lnSpc>
                <a:spcPct val="100000"/>
              </a:lnSpc>
              <a:spcBef>
                <a:spcPts val="0"/>
              </a:spcBef>
              <a:spcAft>
                <a:spcPts val="0"/>
              </a:spcAft>
              <a:buClr>
                <a:schemeClr val="accent2"/>
              </a:buClr>
              <a:buSzPts val="6000"/>
              <a:buNone/>
              <a:defRPr sz="6000">
                <a:solidFill>
                  <a:schemeClr val="accent2"/>
                </a:solidFill>
              </a:defRPr>
            </a:lvl5pPr>
            <a:lvl6pPr lvl="5" algn="ctr">
              <a:lnSpc>
                <a:spcPct val="100000"/>
              </a:lnSpc>
              <a:spcBef>
                <a:spcPts val="0"/>
              </a:spcBef>
              <a:spcAft>
                <a:spcPts val="0"/>
              </a:spcAft>
              <a:buClr>
                <a:schemeClr val="accent2"/>
              </a:buClr>
              <a:buSzPts val="6000"/>
              <a:buNone/>
              <a:defRPr sz="6000">
                <a:solidFill>
                  <a:schemeClr val="accent2"/>
                </a:solidFill>
              </a:defRPr>
            </a:lvl6pPr>
            <a:lvl7pPr lvl="6" algn="ctr">
              <a:lnSpc>
                <a:spcPct val="100000"/>
              </a:lnSpc>
              <a:spcBef>
                <a:spcPts val="0"/>
              </a:spcBef>
              <a:spcAft>
                <a:spcPts val="0"/>
              </a:spcAft>
              <a:buClr>
                <a:schemeClr val="accent2"/>
              </a:buClr>
              <a:buSzPts val="6000"/>
              <a:buNone/>
              <a:defRPr sz="6000">
                <a:solidFill>
                  <a:schemeClr val="accent2"/>
                </a:solidFill>
              </a:defRPr>
            </a:lvl7pPr>
            <a:lvl8pPr lvl="7" algn="ctr">
              <a:lnSpc>
                <a:spcPct val="100000"/>
              </a:lnSpc>
              <a:spcBef>
                <a:spcPts val="0"/>
              </a:spcBef>
              <a:spcAft>
                <a:spcPts val="0"/>
              </a:spcAft>
              <a:buClr>
                <a:schemeClr val="accent2"/>
              </a:buClr>
              <a:buSzPts val="6000"/>
              <a:buNone/>
              <a:defRPr sz="6000">
                <a:solidFill>
                  <a:schemeClr val="accent2"/>
                </a:solidFill>
              </a:defRPr>
            </a:lvl8pPr>
            <a:lvl9pPr lvl="8" algn="ctr">
              <a:lnSpc>
                <a:spcPct val="100000"/>
              </a:lnSpc>
              <a:spcBef>
                <a:spcPts val="0"/>
              </a:spcBef>
              <a:spcAft>
                <a:spcPts val="0"/>
              </a:spcAft>
              <a:buClr>
                <a:schemeClr val="accent2"/>
              </a:buClr>
              <a:buSzPts val="6000"/>
              <a:buNone/>
              <a:defRPr sz="6000">
                <a:solidFill>
                  <a:schemeClr val="accent2"/>
                </a:solidFill>
              </a:defRPr>
            </a:lvl9pPr>
          </a:lstStyle>
          <a:p>
            <a:endParaRPr/>
          </a:p>
        </p:txBody>
      </p:sp>
      <p:sp>
        <p:nvSpPr>
          <p:cNvPr id="447" name="Google Shape;447;p41"/>
          <p:cNvSpPr txBox="1">
            <a:spLocks noGrp="1"/>
          </p:cNvSpPr>
          <p:nvPr>
            <p:ph type="subTitle" idx="1"/>
          </p:nvPr>
        </p:nvSpPr>
        <p:spPr>
          <a:xfrm>
            <a:off x="3663450" y="3588450"/>
            <a:ext cx="4053000" cy="4314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448" name="Google Shape;448;p41"/>
          <p:cNvGrpSpPr/>
          <p:nvPr/>
        </p:nvGrpSpPr>
        <p:grpSpPr>
          <a:xfrm rot="-5607189">
            <a:off x="8423593" y="2535023"/>
            <a:ext cx="447693" cy="410872"/>
            <a:chOff x="3466333" y="-758239"/>
            <a:chExt cx="188176" cy="172699"/>
          </a:xfrm>
        </p:grpSpPr>
        <p:sp>
          <p:nvSpPr>
            <p:cNvPr id="449" name="Google Shape;449;p41"/>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41"/>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1"/>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41"/>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41"/>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41"/>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 name="Google Shape;455;p41"/>
          <p:cNvGrpSpPr/>
          <p:nvPr/>
        </p:nvGrpSpPr>
        <p:grpSpPr>
          <a:xfrm rot="227028">
            <a:off x="258296" y="2455801"/>
            <a:ext cx="447686" cy="410867"/>
            <a:chOff x="3466333" y="-758239"/>
            <a:chExt cx="188176" cy="172699"/>
          </a:xfrm>
        </p:grpSpPr>
        <p:sp>
          <p:nvSpPr>
            <p:cNvPr id="456" name="Google Shape;456;p41"/>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41"/>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1"/>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1"/>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1"/>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1"/>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41"/>
          <p:cNvGrpSpPr/>
          <p:nvPr/>
        </p:nvGrpSpPr>
        <p:grpSpPr>
          <a:xfrm>
            <a:off x="7716454" y="4404995"/>
            <a:ext cx="1182296" cy="1141854"/>
            <a:chOff x="5826925" y="2639900"/>
            <a:chExt cx="434125" cy="419275"/>
          </a:xfrm>
        </p:grpSpPr>
        <p:sp>
          <p:nvSpPr>
            <p:cNvPr id="463" name="Google Shape;463;p41"/>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1"/>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1"/>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1"/>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1"/>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41"/>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2">
    <p:spTree>
      <p:nvGrpSpPr>
        <p:cNvPr id="1" name="Shape 469"/>
        <p:cNvGrpSpPr/>
        <p:nvPr/>
      </p:nvGrpSpPr>
      <p:grpSpPr>
        <a:xfrm>
          <a:off x="0" y="0"/>
          <a:ext cx="0" cy="0"/>
          <a:chOff x="0" y="0"/>
          <a:chExt cx="0" cy="0"/>
        </a:xfrm>
      </p:grpSpPr>
      <p:grpSp>
        <p:nvGrpSpPr>
          <p:cNvPr id="470" name="Google Shape;470;p42"/>
          <p:cNvGrpSpPr/>
          <p:nvPr/>
        </p:nvGrpSpPr>
        <p:grpSpPr>
          <a:xfrm>
            <a:off x="-177576" y="-115425"/>
            <a:ext cx="9478160" cy="5374349"/>
            <a:chOff x="-177576" y="-115425"/>
            <a:chExt cx="9478160" cy="5374349"/>
          </a:xfrm>
        </p:grpSpPr>
        <p:sp>
          <p:nvSpPr>
            <p:cNvPr id="471" name="Google Shape;471;p42"/>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2"/>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42"/>
            <p:cNvGrpSpPr/>
            <p:nvPr/>
          </p:nvGrpSpPr>
          <p:grpSpPr>
            <a:xfrm>
              <a:off x="-177576" y="-115425"/>
              <a:ext cx="9478160" cy="5374349"/>
              <a:chOff x="-334126" y="-115425"/>
              <a:chExt cx="9478160" cy="5374349"/>
            </a:xfrm>
          </p:grpSpPr>
          <p:sp>
            <p:nvSpPr>
              <p:cNvPr id="474" name="Google Shape;474;p42"/>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2"/>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2"/>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2"/>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2"/>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2"/>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2"/>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2"/>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2"/>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83" name="Google Shape;483;p42"/>
          <p:cNvSpPr txBox="1">
            <a:spLocks noGrp="1"/>
          </p:cNvSpPr>
          <p:nvPr>
            <p:ph type="title"/>
          </p:nvPr>
        </p:nvSpPr>
        <p:spPr>
          <a:xfrm>
            <a:off x="4043875" y="542375"/>
            <a:ext cx="1242000" cy="101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6000">
                <a:solidFill>
                  <a:schemeClr val="accent2"/>
                </a:solidFill>
              </a:defRPr>
            </a:lvl1pPr>
            <a:lvl2pPr lvl="1" algn="l">
              <a:lnSpc>
                <a:spcPct val="100000"/>
              </a:lnSpc>
              <a:spcBef>
                <a:spcPts val="0"/>
              </a:spcBef>
              <a:spcAft>
                <a:spcPts val="0"/>
              </a:spcAft>
              <a:buClr>
                <a:schemeClr val="accent2"/>
              </a:buClr>
              <a:buSzPts val="3000"/>
              <a:buNone/>
              <a:defRPr sz="3000">
                <a:solidFill>
                  <a:schemeClr val="accent2"/>
                </a:solidFill>
              </a:defRPr>
            </a:lvl2pPr>
            <a:lvl3pPr lvl="2" algn="l">
              <a:lnSpc>
                <a:spcPct val="100000"/>
              </a:lnSpc>
              <a:spcBef>
                <a:spcPts val="0"/>
              </a:spcBef>
              <a:spcAft>
                <a:spcPts val="0"/>
              </a:spcAft>
              <a:buClr>
                <a:schemeClr val="accent2"/>
              </a:buClr>
              <a:buSzPts val="3000"/>
              <a:buNone/>
              <a:defRPr sz="3000">
                <a:solidFill>
                  <a:schemeClr val="accent2"/>
                </a:solidFill>
              </a:defRPr>
            </a:lvl3pPr>
            <a:lvl4pPr lvl="3" algn="l">
              <a:lnSpc>
                <a:spcPct val="100000"/>
              </a:lnSpc>
              <a:spcBef>
                <a:spcPts val="0"/>
              </a:spcBef>
              <a:spcAft>
                <a:spcPts val="0"/>
              </a:spcAft>
              <a:buClr>
                <a:schemeClr val="accent2"/>
              </a:buClr>
              <a:buSzPts val="3000"/>
              <a:buNone/>
              <a:defRPr sz="3000">
                <a:solidFill>
                  <a:schemeClr val="accent2"/>
                </a:solidFill>
              </a:defRPr>
            </a:lvl4pPr>
            <a:lvl5pPr lvl="4" algn="l">
              <a:lnSpc>
                <a:spcPct val="100000"/>
              </a:lnSpc>
              <a:spcBef>
                <a:spcPts val="0"/>
              </a:spcBef>
              <a:spcAft>
                <a:spcPts val="0"/>
              </a:spcAft>
              <a:buClr>
                <a:schemeClr val="accent2"/>
              </a:buClr>
              <a:buSzPts val="3000"/>
              <a:buNone/>
              <a:defRPr sz="3000">
                <a:solidFill>
                  <a:schemeClr val="accent2"/>
                </a:solidFill>
              </a:defRPr>
            </a:lvl5pPr>
            <a:lvl6pPr lvl="5" algn="l">
              <a:lnSpc>
                <a:spcPct val="100000"/>
              </a:lnSpc>
              <a:spcBef>
                <a:spcPts val="0"/>
              </a:spcBef>
              <a:spcAft>
                <a:spcPts val="0"/>
              </a:spcAft>
              <a:buClr>
                <a:schemeClr val="accent2"/>
              </a:buClr>
              <a:buSzPts val="3000"/>
              <a:buNone/>
              <a:defRPr sz="3000">
                <a:solidFill>
                  <a:schemeClr val="accent2"/>
                </a:solidFill>
              </a:defRPr>
            </a:lvl6pPr>
            <a:lvl7pPr lvl="6" algn="l">
              <a:lnSpc>
                <a:spcPct val="100000"/>
              </a:lnSpc>
              <a:spcBef>
                <a:spcPts val="0"/>
              </a:spcBef>
              <a:spcAft>
                <a:spcPts val="0"/>
              </a:spcAft>
              <a:buClr>
                <a:schemeClr val="accent2"/>
              </a:buClr>
              <a:buSzPts val="3000"/>
              <a:buNone/>
              <a:defRPr sz="3000">
                <a:solidFill>
                  <a:schemeClr val="accent2"/>
                </a:solidFill>
              </a:defRPr>
            </a:lvl7pPr>
            <a:lvl8pPr lvl="7" algn="l">
              <a:lnSpc>
                <a:spcPct val="100000"/>
              </a:lnSpc>
              <a:spcBef>
                <a:spcPts val="0"/>
              </a:spcBef>
              <a:spcAft>
                <a:spcPts val="0"/>
              </a:spcAft>
              <a:buClr>
                <a:schemeClr val="accent2"/>
              </a:buClr>
              <a:buSzPts val="3000"/>
              <a:buNone/>
              <a:defRPr sz="3000">
                <a:solidFill>
                  <a:schemeClr val="accent2"/>
                </a:solidFill>
              </a:defRPr>
            </a:lvl8pPr>
            <a:lvl9pPr lvl="8" algn="l">
              <a:lnSpc>
                <a:spcPct val="100000"/>
              </a:lnSpc>
              <a:spcBef>
                <a:spcPts val="0"/>
              </a:spcBef>
              <a:spcAft>
                <a:spcPts val="0"/>
              </a:spcAft>
              <a:buClr>
                <a:schemeClr val="accent2"/>
              </a:buClr>
              <a:buSzPts val="3000"/>
              <a:buNone/>
              <a:defRPr sz="3000">
                <a:solidFill>
                  <a:schemeClr val="accent2"/>
                </a:solidFill>
              </a:defRPr>
            </a:lvl9pPr>
          </a:lstStyle>
          <a:p>
            <a:endParaRPr/>
          </a:p>
        </p:txBody>
      </p:sp>
      <p:sp>
        <p:nvSpPr>
          <p:cNvPr id="484" name="Google Shape;484;p42"/>
          <p:cNvSpPr txBox="1">
            <a:spLocks noGrp="1"/>
          </p:cNvSpPr>
          <p:nvPr>
            <p:ph type="subTitle" idx="1"/>
          </p:nvPr>
        </p:nvSpPr>
        <p:spPr>
          <a:xfrm>
            <a:off x="5425350" y="999600"/>
            <a:ext cx="2462700" cy="6348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5" name="Google Shape;485;p42"/>
          <p:cNvSpPr txBox="1">
            <a:spLocks noGrp="1"/>
          </p:cNvSpPr>
          <p:nvPr>
            <p:ph type="title" idx="2"/>
          </p:nvPr>
        </p:nvSpPr>
        <p:spPr>
          <a:xfrm>
            <a:off x="720000" y="372300"/>
            <a:ext cx="2709000" cy="130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486" name="Google Shape;486;p42"/>
          <p:cNvSpPr txBox="1">
            <a:spLocks noGrp="1"/>
          </p:cNvSpPr>
          <p:nvPr>
            <p:ph type="subTitle" idx="3"/>
          </p:nvPr>
        </p:nvSpPr>
        <p:spPr>
          <a:xfrm>
            <a:off x="5425350" y="426900"/>
            <a:ext cx="24627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Krub SemiBold"/>
              <a:buNone/>
              <a:defRPr sz="2500">
                <a:latin typeface="Londrina Solid Light"/>
                <a:ea typeface="Londrina Solid Light"/>
                <a:cs typeface="Londrina Solid Light"/>
                <a:sym typeface="Londrina Solid Light"/>
              </a:defRPr>
            </a:lvl1pPr>
            <a:lvl2pPr lvl="1"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2pPr>
            <a:lvl3pPr lvl="2"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3pPr>
            <a:lvl4pPr lvl="3"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4pPr>
            <a:lvl5pPr lvl="4"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5pPr>
            <a:lvl6pPr lvl="5"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6pPr>
            <a:lvl7pPr lvl="6"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7pPr>
            <a:lvl8pPr lvl="7"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8pPr>
            <a:lvl9pPr lvl="8"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9pPr>
          </a:lstStyle>
          <a:p>
            <a:endParaRPr/>
          </a:p>
        </p:txBody>
      </p:sp>
      <p:sp>
        <p:nvSpPr>
          <p:cNvPr id="487" name="Google Shape;487;p42"/>
          <p:cNvSpPr txBox="1">
            <a:spLocks noGrp="1"/>
          </p:cNvSpPr>
          <p:nvPr>
            <p:ph type="title" idx="4"/>
          </p:nvPr>
        </p:nvSpPr>
        <p:spPr>
          <a:xfrm>
            <a:off x="4043875" y="1975375"/>
            <a:ext cx="1242000" cy="101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6000">
                <a:solidFill>
                  <a:schemeClr val="accent2"/>
                </a:solidFill>
              </a:defRPr>
            </a:lvl1pPr>
            <a:lvl2pPr lvl="1" algn="l">
              <a:lnSpc>
                <a:spcPct val="100000"/>
              </a:lnSpc>
              <a:spcBef>
                <a:spcPts val="0"/>
              </a:spcBef>
              <a:spcAft>
                <a:spcPts val="0"/>
              </a:spcAft>
              <a:buClr>
                <a:schemeClr val="accent2"/>
              </a:buClr>
              <a:buSzPts val="3000"/>
              <a:buNone/>
              <a:defRPr sz="3000">
                <a:solidFill>
                  <a:schemeClr val="accent2"/>
                </a:solidFill>
              </a:defRPr>
            </a:lvl2pPr>
            <a:lvl3pPr lvl="2" algn="l">
              <a:lnSpc>
                <a:spcPct val="100000"/>
              </a:lnSpc>
              <a:spcBef>
                <a:spcPts val="0"/>
              </a:spcBef>
              <a:spcAft>
                <a:spcPts val="0"/>
              </a:spcAft>
              <a:buClr>
                <a:schemeClr val="accent2"/>
              </a:buClr>
              <a:buSzPts val="3000"/>
              <a:buNone/>
              <a:defRPr sz="3000">
                <a:solidFill>
                  <a:schemeClr val="accent2"/>
                </a:solidFill>
              </a:defRPr>
            </a:lvl3pPr>
            <a:lvl4pPr lvl="3" algn="l">
              <a:lnSpc>
                <a:spcPct val="100000"/>
              </a:lnSpc>
              <a:spcBef>
                <a:spcPts val="0"/>
              </a:spcBef>
              <a:spcAft>
                <a:spcPts val="0"/>
              </a:spcAft>
              <a:buClr>
                <a:schemeClr val="accent2"/>
              </a:buClr>
              <a:buSzPts val="3000"/>
              <a:buNone/>
              <a:defRPr sz="3000">
                <a:solidFill>
                  <a:schemeClr val="accent2"/>
                </a:solidFill>
              </a:defRPr>
            </a:lvl4pPr>
            <a:lvl5pPr lvl="4" algn="l">
              <a:lnSpc>
                <a:spcPct val="100000"/>
              </a:lnSpc>
              <a:spcBef>
                <a:spcPts val="0"/>
              </a:spcBef>
              <a:spcAft>
                <a:spcPts val="0"/>
              </a:spcAft>
              <a:buClr>
                <a:schemeClr val="accent2"/>
              </a:buClr>
              <a:buSzPts val="3000"/>
              <a:buNone/>
              <a:defRPr sz="3000">
                <a:solidFill>
                  <a:schemeClr val="accent2"/>
                </a:solidFill>
              </a:defRPr>
            </a:lvl5pPr>
            <a:lvl6pPr lvl="5" algn="l">
              <a:lnSpc>
                <a:spcPct val="100000"/>
              </a:lnSpc>
              <a:spcBef>
                <a:spcPts val="0"/>
              </a:spcBef>
              <a:spcAft>
                <a:spcPts val="0"/>
              </a:spcAft>
              <a:buClr>
                <a:schemeClr val="accent2"/>
              </a:buClr>
              <a:buSzPts val="3000"/>
              <a:buNone/>
              <a:defRPr sz="3000">
                <a:solidFill>
                  <a:schemeClr val="accent2"/>
                </a:solidFill>
              </a:defRPr>
            </a:lvl6pPr>
            <a:lvl7pPr lvl="6" algn="l">
              <a:lnSpc>
                <a:spcPct val="100000"/>
              </a:lnSpc>
              <a:spcBef>
                <a:spcPts val="0"/>
              </a:spcBef>
              <a:spcAft>
                <a:spcPts val="0"/>
              </a:spcAft>
              <a:buClr>
                <a:schemeClr val="accent2"/>
              </a:buClr>
              <a:buSzPts val="3000"/>
              <a:buNone/>
              <a:defRPr sz="3000">
                <a:solidFill>
                  <a:schemeClr val="accent2"/>
                </a:solidFill>
              </a:defRPr>
            </a:lvl7pPr>
            <a:lvl8pPr lvl="7" algn="l">
              <a:lnSpc>
                <a:spcPct val="100000"/>
              </a:lnSpc>
              <a:spcBef>
                <a:spcPts val="0"/>
              </a:spcBef>
              <a:spcAft>
                <a:spcPts val="0"/>
              </a:spcAft>
              <a:buClr>
                <a:schemeClr val="accent2"/>
              </a:buClr>
              <a:buSzPts val="3000"/>
              <a:buNone/>
              <a:defRPr sz="3000">
                <a:solidFill>
                  <a:schemeClr val="accent2"/>
                </a:solidFill>
              </a:defRPr>
            </a:lvl8pPr>
            <a:lvl9pPr lvl="8" algn="l">
              <a:lnSpc>
                <a:spcPct val="100000"/>
              </a:lnSpc>
              <a:spcBef>
                <a:spcPts val="0"/>
              </a:spcBef>
              <a:spcAft>
                <a:spcPts val="0"/>
              </a:spcAft>
              <a:buClr>
                <a:schemeClr val="accent2"/>
              </a:buClr>
              <a:buSzPts val="3000"/>
              <a:buNone/>
              <a:defRPr sz="3000">
                <a:solidFill>
                  <a:schemeClr val="accent2"/>
                </a:solidFill>
              </a:defRPr>
            </a:lvl9pPr>
          </a:lstStyle>
          <a:p>
            <a:endParaRPr/>
          </a:p>
        </p:txBody>
      </p:sp>
      <p:sp>
        <p:nvSpPr>
          <p:cNvPr id="488" name="Google Shape;488;p42"/>
          <p:cNvSpPr txBox="1">
            <a:spLocks noGrp="1"/>
          </p:cNvSpPr>
          <p:nvPr>
            <p:ph type="subTitle" idx="5"/>
          </p:nvPr>
        </p:nvSpPr>
        <p:spPr>
          <a:xfrm>
            <a:off x="5425350" y="2432600"/>
            <a:ext cx="2462700" cy="6348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9" name="Google Shape;489;p42"/>
          <p:cNvSpPr txBox="1">
            <a:spLocks noGrp="1"/>
          </p:cNvSpPr>
          <p:nvPr>
            <p:ph type="subTitle" idx="6"/>
          </p:nvPr>
        </p:nvSpPr>
        <p:spPr>
          <a:xfrm>
            <a:off x="5425350" y="1859900"/>
            <a:ext cx="24627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Krub SemiBold"/>
              <a:buNone/>
              <a:defRPr sz="2500">
                <a:latin typeface="Londrina Solid Light"/>
                <a:ea typeface="Londrina Solid Light"/>
                <a:cs typeface="Londrina Solid Light"/>
                <a:sym typeface="Londrina Solid Light"/>
              </a:defRPr>
            </a:lvl1pPr>
            <a:lvl2pPr lvl="1"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2pPr>
            <a:lvl3pPr lvl="2"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3pPr>
            <a:lvl4pPr lvl="3"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4pPr>
            <a:lvl5pPr lvl="4"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5pPr>
            <a:lvl6pPr lvl="5"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6pPr>
            <a:lvl7pPr lvl="6"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7pPr>
            <a:lvl8pPr lvl="7"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8pPr>
            <a:lvl9pPr lvl="8"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9pPr>
          </a:lstStyle>
          <a:p>
            <a:endParaRPr/>
          </a:p>
        </p:txBody>
      </p:sp>
      <p:sp>
        <p:nvSpPr>
          <p:cNvPr id="490" name="Google Shape;490;p42"/>
          <p:cNvSpPr txBox="1">
            <a:spLocks noGrp="1"/>
          </p:cNvSpPr>
          <p:nvPr>
            <p:ph type="title" idx="7"/>
          </p:nvPr>
        </p:nvSpPr>
        <p:spPr>
          <a:xfrm>
            <a:off x="4043875" y="3408375"/>
            <a:ext cx="1242000" cy="101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3000"/>
              <a:buNone/>
              <a:defRPr sz="6000">
                <a:solidFill>
                  <a:schemeClr val="accent2"/>
                </a:solidFill>
              </a:defRPr>
            </a:lvl1pPr>
            <a:lvl2pPr lvl="1" algn="l">
              <a:lnSpc>
                <a:spcPct val="100000"/>
              </a:lnSpc>
              <a:spcBef>
                <a:spcPts val="0"/>
              </a:spcBef>
              <a:spcAft>
                <a:spcPts val="0"/>
              </a:spcAft>
              <a:buClr>
                <a:schemeClr val="accent2"/>
              </a:buClr>
              <a:buSzPts val="3000"/>
              <a:buNone/>
              <a:defRPr sz="3000">
                <a:solidFill>
                  <a:schemeClr val="accent2"/>
                </a:solidFill>
              </a:defRPr>
            </a:lvl2pPr>
            <a:lvl3pPr lvl="2" algn="l">
              <a:lnSpc>
                <a:spcPct val="100000"/>
              </a:lnSpc>
              <a:spcBef>
                <a:spcPts val="0"/>
              </a:spcBef>
              <a:spcAft>
                <a:spcPts val="0"/>
              </a:spcAft>
              <a:buClr>
                <a:schemeClr val="accent2"/>
              </a:buClr>
              <a:buSzPts val="3000"/>
              <a:buNone/>
              <a:defRPr sz="3000">
                <a:solidFill>
                  <a:schemeClr val="accent2"/>
                </a:solidFill>
              </a:defRPr>
            </a:lvl3pPr>
            <a:lvl4pPr lvl="3" algn="l">
              <a:lnSpc>
                <a:spcPct val="100000"/>
              </a:lnSpc>
              <a:spcBef>
                <a:spcPts val="0"/>
              </a:spcBef>
              <a:spcAft>
                <a:spcPts val="0"/>
              </a:spcAft>
              <a:buClr>
                <a:schemeClr val="accent2"/>
              </a:buClr>
              <a:buSzPts val="3000"/>
              <a:buNone/>
              <a:defRPr sz="3000">
                <a:solidFill>
                  <a:schemeClr val="accent2"/>
                </a:solidFill>
              </a:defRPr>
            </a:lvl4pPr>
            <a:lvl5pPr lvl="4" algn="l">
              <a:lnSpc>
                <a:spcPct val="100000"/>
              </a:lnSpc>
              <a:spcBef>
                <a:spcPts val="0"/>
              </a:spcBef>
              <a:spcAft>
                <a:spcPts val="0"/>
              </a:spcAft>
              <a:buClr>
                <a:schemeClr val="accent2"/>
              </a:buClr>
              <a:buSzPts val="3000"/>
              <a:buNone/>
              <a:defRPr sz="3000">
                <a:solidFill>
                  <a:schemeClr val="accent2"/>
                </a:solidFill>
              </a:defRPr>
            </a:lvl5pPr>
            <a:lvl6pPr lvl="5" algn="l">
              <a:lnSpc>
                <a:spcPct val="100000"/>
              </a:lnSpc>
              <a:spcBef>
                <a:spcPts val="0"/>
              </a:spcBef>
              <a:spcAft>
                <a:spcPts val="0"/>
              </a:spcAft>
              <a:buClr>
                <a:schemeClr val="accent2"/>
              </a:buClr>
              <a:buSzPts val="3000"/>
              <a:buNone/>
              <a:defRPr sz="3000">
                <a:solidFill>
                  <a:schemeClr val="accent2"/>
                </a:solidFill>
              </a:defRPr>
            </a:lvl6pPr>
            <a:lvl7pPr lvl="6" algn="l">
              <a:lnSpc>
                <a:spcPct val="100000"/>
              </a:lnSpc>
              <a:spcBef>
                <a:spcPts val="0"/>
              </a:spcBef>
              <a:spcAft>
                <a:spcPts val="0"/>
              </a:spcAft>
              <a:buClr>
                <a:schemeClr val="accent2"/>
              </a:buClr>
              <a:buSzPts val="3000"/>
              <a:buNone/>
              <a:defRPr sz="3000">
                <a:solidFill>
                  <a:schemeClr val="accent2"/>
                </a:solidFill>
              </a:defRPr>
            </a:lvl7pPr>
            <a:lvl8pPr lvl="7" algn="l">
              <a:lnSpc>
                <a:spcPct val="100000"/>
              </a:lnSpc>
              <a:spcBef>
                <a:spcPts val="0"/>
              </a:spcBef>
              <a:spcAft>
                <a:spcPts val="0"/>
              </a:spcAft>
              <a:buClr>
                <a:schemeClr val="accent2"/>
              </a:buClr>
              <a:buSzPts val="3000"/>
              <a:buNone/>
              <a:defRPr sz="3000">
                <a:solidFill>
                  <a:schemeClr val="accent2"/>
                </a:solidFill>
              </a:defRPr>
            </a:lvl8pPr>
            <a:lvl9pPr lvl="8" algn="l">
              <a:lnSpc>
                <a:spcPct val="100000"/>
              </a:lnSpc>
              <a:spcBef>
                <a:spcPts val="0"/>
              </a:spcBef>
              <a:spcAft>
                <a:spcPts val="0"/>
              </a:spcAft>
              <a:buClr>
                <a:schemeClr val="accent2"/>
              </a:buClr>
              <a:buSzPts val="3000"/>
              <a:buNone/>
              <a:defRPr sz="3000">
                <a:solidFill>
                  <a:schemeClr val="accent2"/>
                </a:solidFill>
              </a:defRPr>
            </a:lvl9pPr>
          </a:lstStyle>
          <a:p>
            <a:endParaRPr/>
          </a:p>
        </p:txBody>
      </p:sp>
      <p:sp>
        <p:nvSpPr>
          <p:cNvPr id="491" name="Google Shape;491;p42"/>
          <p:cNvSpPr txBox="1">
            <a:spLocks noGrp="1"/>
          </p:cNvSpPr>
          <p:nvPr>
            <p:ph type="subTitle" idx="8"/>
          </p:nvPr>
        </p:nvSpPr>
        <p:spPr>
          <a:xfrm>
            <a:off x="5425350" y="3865600"/>
            <a:ext cx="2462700" cy="6348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2" name="Google Shape;492;p42"/>
          <p:cNvSpPr txBox="1">
            <a:spLocks noGrp="1"/>
          </p:cNvSpPr>
          <p:nvPr>
            <p:ph type="subTitle" idx="9"/>
          </p:nvPr>
        </p:nvSpPr>
        <p:spPr>
          <a:xfrm>
            <a:off x="5425350" y="3292900"/>
            <a:ext cx="24627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Krub SemiBold"/>
              <a:buNone/>
              <a:defRPr sz="2500">
                <a:latin typeface="Londrina Solid Light"/>
                <a:ea typeface="Londrina Solid Light"/>
                <a:cs typeface="Londrina Solid Light"/>
                <a:sym typeface="Londrina Solid Light"/>
              </a:defRPr>
            </a:lvl1pPr>
            <a:lvl2pPr lvl="1"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2pPr>
            <a:lvl3pPr lvl="2"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3pPr>
            <a:lvl4pPr lvl="3"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4pPr>
            <a:lvl5pPr lvl="4"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5pPr>
            <a:lvl6pPr lvl="5"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6pPr>
            <a:lvl7pPr lvl="6"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7pPr>
            <a:lvl8pPr lvl="7"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8pPr>
            <a:lvl9pPr lvl="8"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9pPr>
          </a:lstStyle>
          <a:p>
            <a:endParaRPr/>
          </a:p>
        </p:txBody>
      </p:sp>
      <p:grpSp>
        <p:nvGrpSpPr>
          <p:cNvPr id="493" name="Google Shape;493;p42"/>
          <p:cNvGrpSpPr/>
          <p:nvPr/>
        </p:nvGrpSpPr>
        <p:grpSpPr>
          <a:xfrm rot="-4826248">
            <a:off x="8351620" y="3403192"/>
            <a:ext cx="1093425" cy="1029778"/>
            <a:chOff x="2186225" y="752500"/>
            <a:chExt cx="327700" cy="308625"/>
          </a:xfrm>
        </p:grpSpPr>
        <p:sp>
          <p:nvSpPr>
            <p:cNvPr id="494" name="Google Shape;494;p42"/>
            <p:cNvSpPr/>
            <p:nvPr/>
          </p:nvSpPr>
          <p:spPr>
            <a:xfrm>
              <a:off x="2222800" y="782100"/>
              <a:ext cx="291125" cy="279025"/>
            </a:xfrm>
            <a:custGeom>
              <a:avLst/>
              <a:gdLst/>
              <a:ahLst/>
              <a:cxnLst/>
              <a:rect l="l" t="t" r="r" b="b"/>
              <a:pathLst>
                <a:path w="11645" h="11161" extrusionOk="0">
                  <a:moveTo>
                    <a:pt x="6023" y="0"/>
                  </a:moveTo>
                  <a:cubicBezTo>
                    <a:pt x="5289" y="0"/>
                    <a:pt x="4545" y="80"/>
                    <a:pt x="3848" y="291"/>
                  </a:cubicBezTo>
                  <a:cubicBezTo>
                    <a:pt x="3800" y="305"/>
                    <a:pt x="3745" y="318"/>
                    <a:pt x="3690" y="332"/>
                  </a:cubicBezTo>
                  <a:cubicBezTo>
                    <a:pt x="3301" y="421"/>
                    <a:pt x="2917" y="558"/>
                    <a:pt x="2554" y="728"/>
                  </a:cubicBezTo>
                  <a:cubicBezTo>
                    <a:pt x="1911" y="1031"/>
                    <a:pt x="1438" y="1578"/>
                    <a:pt x="1083" y="2180"/>
                  </a:cubicBezTo>
                  <a:cubicBezTo>
                    <a:pt x="275" y="3562"/>
                    <a:pt x="1" y="5295"/>
                    <a:pt x="364" y="6855"/>
                  </a:cubicBezTo>
                  <a:cubicBezTo>
                    <a:pt x="467" y="7314"/>
                    <a:pt x="541" y="7984"/>
                    <a:pt x="863" y="8395"/>
                  </a:cubicBezTo>
                  <a:cubicBezTo>
                    <a:pt x="898" y="8470"/>
                    <a:pt x="939" y="8546"/>
                    <a:pt x="1001" y="8600"/>
                  </a:cubicBezTo>
                  <a:cubicBezTo>
                    <a:pt x="1110" y="8868"/>
                    <a:pt x="1220" y="9121"/>
                    <a:pt x="1404" y="9361"/>
                  </a:cubicBezTo>
                  <a:cubicBezTo>
                    <a:pt x="1583" y="9592"/>
                    <a:pt x="1795" y="9791"/>
                    <a:pt x="2028" y="9977"/>
                  </a:cubicBezTo>
                  <a:cubicBezTo>
                    <a:pt x="2465" y="10318"/>
                    <a:pt x="2964" y="10578"/>
                    <a:pt x="3498" y="10749"/>
                  </a:cubicBezTo>
                  <a:cubicBezTo>
                    <a:pt x="3820" y="10852"/>
                    <a:pt x="4149" y="10921"/>
                    <a:pt x="4484" y="10969"/>
                  </a:cubicBezTo>
                  <a:cubicBezTo>
                    <a:pt x="4676" y="11036"/>
                    <a:pt x="4894" y="11064"/>
                    <a:pt x="5080" y="11092"/>
                  </a:cubicBezTo>
                  <a:cubicBezTo>
                    <a:pt x="5285" y="11126"/>
                    <a:pt x="5491" y="11146"/>
                    <a:pt x="5683" y="11153"/>
                  </a:cubicBezTo>
                  <a:cubicBezTo>
                    <a:pt x="5737" y="11153"/>
                    <a:pt x="5798" y="11153"/>
                    <a:pt x="5854" y="11146"/>
                  </a:cubicBezTo>
                  <a:cubicBezTo>
                    <a:pt x="5929" y="11153"/>
                    <a:pt x="6011" y="11159"/>
                    <a:pt x="6085" y="11159"/>
                  </a:cubicBezTo>
                  <a:cubicBezTo>
                    <a:pt x="6113" y="11160"/>
                    <a:pt x="6140" y="11160"/>
                    <a:pt x="6167" y="11160"/>
                  </a:cubicBezTo>
                  <a:cubicBezTo>
                    <a:pt x="6461" y="11160"/>
                    <a:pt x="6749" y="11120"/>
                    <a:pt x="7030" y="11051"/>
                  </a:cubicBezTo>
                  <a:cubicBezTo>
                    <a:pt x="7140" y="11023"/>
                    <a:pt x="7243" y="10995"/>
                    <a:pt x="7352" y="10962"/>
                  </a:cubicBezTo>
                  <a:cubicBezTo>
                    <a:pt x="7715" y="10859"/>
                    <a:pt x="8084" y="10742"/>
                    <a:pt x="8434" y="10599"/>
                  </a:cubicBezTo>
                  <a:cubicBezTo>
                    <a:pt x="8789" y="10461"/>
                    <a:pt x="9139" y="10290"/>
                    <a:pt x="9461" y="10085"/>
                  </a:cubicBezTo>
                  <a:cubicBezTo>
                    <a:pt x="10049" y="9702"/>
                    <a:pt x="10548" y="9196"/>
                    <a:pt x="10911" y="8593"/>
                  </a:cubicBezTo>
                  <a:cubicBezTo>
                    <a:pt x="10987" y="8477"/>
                    <a:pt x="11048" y="8360"/>
                    <a:pt x="11110" y="8230"/>
                  </a:cubicBezTo>
                  <a:cubicBezTo>
                    <a:pt x="11164" y="8135"/>
                    <a:pt x="11219" y="8025"/>
                    <a:pt x="11275" y="7923"/>
                  </a:cubicBezTo>
                  <a:cubicBezTo>
                    <a:pt x="11322" y="7813"/>
                    <a:pt x="11363" y="7703"/>
                    <a:pt x="11404" y="7586"/>
                  </a:cubicBezTo>
                  <a:cubicBezTo>
                    <a:pt x="11473" y="7361"/>
                    <a:pt x="11527" y="7135"/>
                    <a:pt x="11562" y="6897"/>
                  </a:cubicBezTo>
                  <a:cubicBezTo>
                    <a:pt x="11596" y="6663"/>
                    <a:pt x="11610" y="6430"/>
                    <a:pt x="11623" y="6198"/>
                  </a:cubicBezTo>
                  <a:cubicBezTo>
                    <a:pt x="11644" y="5766"/>
                    <a:pt x="11638" y="5328"/>
                    <a:pt x="11582" y="4897"/>
                  </a:cubicBezTo>
                  <a:cubicBezTo>
                    <a:pt x="11541" y="4548"/>
                    <a:pt x="11473" y="4193"/>
                    <a:pt x="11363" y="3858"/>
                  </a:cubicBezTo>
                  <a:cubicBezTo>
                    <a:pt x="11329" y="3741"/>
                    <a:pt x="11294" y="3631"/>
                    <a:pt x="11247" y="3521"/>
                  </a:cubicBezTo>
                  <a:cubicBezTo>
                    <a:pt x="11158" y="3283"/>
                    <a:pt x="11041" y="3049"/>
                    <a:pt x="10905" y="2844"/>
                  </a:cubicBezTo>
                  <a:lnTo>
                    <a:pt x="10898" y="2844"/>
                  </a:lnTo>
                  <a:cubicBezTo>
                    <a:pt x="10898" y="2838"/>
                    <a:pt x="10890" y="2831"/>
                    <a:pt x="10890" y="2831"/>
                  </a:cubicBezTo>
                  <a:cubicBezTo>
                    <a:pt x="10672" y="2392"/>
                    <a:pt x="10397" y="1982"/>
                    <a:pt x="10084" y="1606"/>
                  </a:cubicBezTo>
                  <a:cubicBezTo>
                    <a:pt x="9673" y="1126"/>
                    <a:pt x="9187" y="709"/>
                    <a:pt x="8599" y="449"/>
                  </a:cubicBezTo>
                  <a:cubicBezTo>
                    <a:pt x="8015" y="181"/>
                    <a:pt x="7373" y="65"/>
                    <a:pt x="6736" y="24"/>
                  </a:cubicBezTo>
                  <a:cubicBezTo>
                    <a:pt x="6501" y="9"/>
                    <a:pt x="6263" y="0"/>
                    <a:pt x="6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2"/>
            <p:cNvSpPr/>
            <p:nvPr/>
          </p:nvSpPr>
          <p:spPr>
            <a:xfrm>
              <a:off x="2186225" y="761400"/>
              <a:ext cx="290900" cy="279025"/>
            </a:xfrm>
            <a:custGeom>
              <a:avLst/>
              <a:gdLst/>
              <a:ahLst/>
              <a:cxnLst/>
              <a:rect l="l" t="t" r="r" b="b"/>
              <a:pathLst>
                <a:path w="11636" h="11161" extrusionOk="0">
                  <a:moveTo>
                    <a:pt x="6023" y="1"/>
                  </a:moveTo>
                  <a:cubicBezTo>
                    <a:pt x="5290" y="1"/>
                    <a:pt x="4545" y="81"/>
                    <a:pt x="3846" y="298"/>
                  </a:cubicBezTo>
                  <a:cubicBezTo>
                    <a:pt x="3792" y="305"/>
                    <a:pt x="3737" y="318"/>
                    <a:pt x="3688" y="333"/>
                  </a:cubicBezTo>
                  <a:cubicBezTo>
                    <a:pt x="3292" y="421"/>
                    <a:pt x="2908" y="558"/>
                    <a:pt x="2546" y="728"/>
                  </a:cubicBezTo>
                  <a:cubicBezTo>
                    <a:pt x="1903" y="1031"/>
                    <a:pt x="1429" y="1578"/>
                    <a:pt x="1081" y="2181"/>
                  </a:cubicBezTo>
                  <a:cubicBezTo>
                    <a:pt x="273" y="3562"/>
                    <a:pt x="0" y="5293"/>
                    <a:pt x="355" y="6854"/>
                  </a:cubicBezTo>
                  <a:cubicBezTo>
                    <a:pt x="465" y="7320"/>
                    <a:pt x="534" y="7984"/>
                    <a:pt x="863" y="8395"/>
                  </a:cubicBezTo>
                  <a:cubicBezTo>
                    <a:pt x="896" y="8470"/>
                    <a:pt x="930" y="8552"/>
                    <a:pt x="993" y="8600"/>
                  </a:cubicBezTo>
                  <a:cubicBezTo>
                    <a:pt x="1109" y="8866"/>
                    <a:pt x="1211" y="9127"/>
                    <a:pt x="1397" y="9359"/>
                  </a:cubicBezTo>
                  <a:cubicBezTo>
                    <a:pt x="1581" y="9592"/>
                    <a:pt x="1792" y="9798"/>
                    <a:pt x="2019" y="9975"/>
                  </a:cubicBezTo>
                  <a:cubicBezTo>
                    <a:pt x="2456" y="10325"/>
                    <a:pt x="2957" y="10578"/>
                    <a:pt x="3491" y="10749"/>
                  </a:cubicBezTo>
                  <a:cubicBezTo>
                    <a:pt x="3811" y="10852"/>
                    <a:pt x="4148" y="10928"/>
                    <a:pt x="4483" y="10969"/>
                  </a:cubicBezTo>
                  <a:cubicBezTo>
                    <a:pt x="4667" y="11036"/>
                    <a:pt x="4887" y="11071"/>
                    <a:pt x="5078" y="11092"/>
                  </a:cubicBezTo>
                  <a:cubicBezTo>
                    <a:pt x="5277" y="11133"/>
                    <a:pt x="5482" y="11153"/>
                    <a:pt x="5681" y="11153"/>
                  </a:cubicBezTo>
                  <a:lnTo>
                    <a:pt x="5845" y="11153"/>
                  </a:lnTo>
                  <a:cubicBezTo>
                    <a:pt x="5927" y="11153"/>
                    <a:pt x="6003" y="11159"/>
                    <a:pt x="6085" y="11159"/>
                  </a:cubicBezTo>
                  <a:cubicBezTo>
                    <a:pt x="6115" y="11160"/>
                    <a:pt x="6146" y="11161"/>
                    <a:pt x="6177" y="11161"/>
                  </a:cubicBezTo>
                  <a:cubicBezTo>
                    <a:pt x="6570" y="11161"/>
                    <a:pt x="6962" y="11075"/>
                    <a:pt x="7343" y="10969"/>
                  </a:cubicBezTo>
                  <a:cubicBezTo>
                    <a:pt x="8076" y="10749"/>
                    <a:pt x="8808" y="10502"/>
                    <a:pt x="9452" y="10085"/>
                  </a:cubicBezTo>
                  <a:cubicBezTo>
                    <a:pt x="10047" y="9702"/>
                    <a:pt x="10540" y="9203"/>
                    <a:pt x="10909" y="8600"/>
                  </a:cubicBezTo>
                  <a:cubicBezTo>
                    <a:pt x="10978" y="8483"/>
                    <a:pt x="11039" y="8360"/>
                    <a:pt x="11101" y="8237"/>
                  </a:cubicBezTo>
                  <a:cubicBezTo>
                    <a:pt x="11225" y="8032"/>
                    <a:pt x="11320" y="7820"/>
                    <a:pt x="11395" y="7587"/>
                  </a:cubicBezTo>
                  <a:cubicBezTo>
                    <a:pt x="11540" y="7141"/>
                    <a:pt x="11594" y="6670"/>
                    <a:pt x="11614" y="6197"/>
                  </a:cubicBezTo>
                  <a:cubicBezTo>
                    <a:pt x="11635" y="5766"/>
                    <a:pt x="11635" y="5328"/>
                    <a:pt x="11581" y="4898"/>
                  </a:cubicBezTo>
                  <a:cubicBezTo>
                    <a:pt x="11519" y="4431"/>
                    <a:pt x="11417" y="3960"/>
                    <a:pt x="11244" y="3521"/>
                  </a:cubicBezTo>
                  <a:cubicBezTo>
                    <a:pt x="11149" y="3275"/>
                    <a:pt x="11032" y="3043"/>
                    <a:pt x="10883" y="2829"/>
                  </a:cubicBezTo>
                  <a:cubicBezTo>
                    <a:pt x="10663" y="2392"/>
                    <a:pt x="10397" y="1982"/>
                    <a:pt x="10075" y="1612"/>
                  </a:cubicBezTo>
                  <a:cubicBezTo>
                    <a:pt x="9664" y="1126"/>
                    <a:pt x="9184" y="709"/>
                    <a:pt x="8596" y="448"/>
                  </a:cubicBezTo>
                  <a:cubicBezTo>
                    <a:pt x="8008" y="188"/>
                    <a:pt x="7371" y="65"/>
                    <a:pt x="6727" y="24"/>
                  </a:cubicBezTo>
                  <a:cubicBezTo>
                    <a:pt x="6495" y="9"/>
                    <a:pt x="6259" y="1"/>
                    <a:pt x="6023"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42"/>
            <p:cNvSpPr/>
            <p:nvPr/>
          </p:nvSpPr>
          <p:spPr>
            <a:xfrm>
              <a:off x="2210650" y="776800"/>
              <a:ext cx="155750" cy="125800"/>
            </a:xfrm>
            <a:custGeom>
              <a:avLst/>
              <a:gdLst/>
              <a:ahLst/>
              <a:cxnLst/>
              <a:rect l="l" t="t" r="r" b="b"/>
              <a:pathLst>
                <a:path w="6230" h="5032" extrusionOk="0">
                  <a:moveTo>
                    <a:pt x="4527" y="0"/>
                  </a:moveTo>
                  <a:cubicBezTo>
                    <a:pt x="4339" y="0"/>
                    <a:pt x="4154" y="16"/>
                    <a:pt x="3984" y="37"/>
                  </a:cubicBezTo>
                  <a:cubicBezTo>
                    <a:pt x="3266" y="119"/>
                    <a:pt x="2562" y="365"/>
                    <a:pt x="1939" y="743"/>
                  </a:cubicBezTo>
                  <a:cubicBezTo>
                    <a:pt x="1349" y="1105"/>
                    <a:pt x="781" y="1647"/>
                    <a:pt x="480" y="2289"/>
                  </a:cubicBezTo>
                  <a:cubicBezTo>
                    <a:pt x="214" y="2591"/>
                    <a:pt x="83" y="3035"/>
                    <a:pt x="35" y="3413"/>
                  </a:cubicBezTo>
                  <a:cubicBezTo>
                    <a:pt x="1" y="3692"/>
                    <a:pt x="9" y="3987"/>
                    <a:pt x="145" y="4240"/>
                  </a:cubicBezTo>
                  <a:cubicBezTo>
                    <a:pt x="288" y="4507"/>
                    <a:pt x="549" y="4692"/>
                    <a:pt x="815" y="4809"/>
                  </a:cubicBezTo>
                  <a:cubicBezTo>
                    <a:pt x="1182" y="4963"/>
                    <a:pt x="1565" y="5031"/>
                    <a:pt x="1949" y="5031"/>
                  </a:cubicBezTo>
                  <a:cubicBezTo>
                    <a:pt x="2976" y="5031"/>
                    <a:pt x="4013" y="4543"/>
                    <a:pt x="4786" y="3905"/>
                  </a:cubicBezTo>
                  <a:cubicBezTo>
                    <a:pt x="5298" y="3480"/>
                    <a:pt x="5812" y="2905"/>
                    <a:pt x="6031" y="2269"/>
                  </a:cubicBezTo>
                  <a:cubicBezTo>
                    <a:pt x="6230" y="1701"/>
                    <a:pt x="6182" y="934"/>
                    <a:pt x="5791" y="462"/>
                  </a:cubicBezTo>
                  <a:cubicBezTo>
                    <a:pt x="5488" y="99"/>
                    <a:pt x="4999" y="0"/>
                    <a:pt x="452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2"/>
            <p:cNvSpPr/>
            <p:nvPr/>
          </p:nvSpPr>
          <p:spPr>
            <a:xfrm>
              <a:off x="2199200" y="816225"/>
              <a:ext cx="277925" cy="221475"/>
            </a:xfrm>
            <a:custGeom>
              <a:avLst/>
              <a:gdLst/>
              <a:ahLst/>
              <a:cxnLst/>
              <a:rect l="l" t="t" r="r" b="b"/>
              <a:pathLst>
                <a:path w="11117" h="8859" extrusionOk="0">
                  <a:moveTo>
                    <a:pt x="8869" y="0"/>
                  </a:moveTo>
                  <a:cubicBezTo>
                    <a:pt x="8559" y="0"/>
                    <a:pt x="8247" y="78"/>
                    <a:pt x="8002" y="254"/>
                  </a:cubicBezTo>
                  <a:cubicBezTo>
                    <a:pt x="7276" y="768"/>
                    <a:pt x="7680" y="1827"/>
                    <a:pt x="7358" y="2540"/>
                  </a:cubicBezTo>
                  <a:cubicBezTo>
                    <a:pt x="7105" y="3094"/>
                    <a:pt x="6627" y="3526"/>
                    <a:pt x="6147" y="3881"/>
                  </a:cubicBezTo>
                  <a:cubicBezTo>
                    <a:pt x="5654" y="4258"/>
                    <a:pt x="5107" y="4620"/>
                    <a:pt x="4505" y="4792"/>
                  </a:cubicBezTo>
                  <a:cubicBezTo>
                    <a:pt x="4161" y="4888"/>
                    <a:pt x="3808" y="4924"/>
                    <a:pt x="3454" y="4924"/>
                  </a:cubicBezTo>
                  <a:cubicBezTo>
                    <a:pt x="3151" y="4924"/>
                    <a:pt x="2847" y="4898"/>
                    <a:pt x="2547" y="4860"/>
                  </a:cubicBezTo>
                  <a:cubicBezTo>
                    <a:pt x="1978" y="4792"/>
                    <a:pt x="1403" y="4730"/>
                    <a:pt x="878" y="4490"/>
                  </a:cubicBezTo>
                  <a:cubicBezTo>
                    <a:pt x="692" y="4401"/>
                    <a:pt x="515" y="4278"/>
                    <a:pt x="370" y="4135"/>
                  </a:cubicBezTo>
                  <a:cubicBezTo>
                    <a:pt x="344" y="4094"/>
                    <a:pt x="322" y="4045"/>
                    <a:pt x="309" y="3997"/>
                  </a:cubicBezTo>
                  <a:cubicBezTo>
                    <a:pt x="299" y="3969"/>
                    <a:pt x="270" y="3954"/>
                    <a:pt x="241" y="3954"/>
                  </a:cubicBezTo>
                  <a:cubicBezTo>
                    <a:pt x="229" y="3954"/>
                    <a:pt x="216" y="3957"/>
                    <a:pt x="206" y="3963"/>
                  </a:cubicBezTo>
                  <a:cubicBezTo>
                    <a:pt x="199" y="3938"/>
                    <a:pt x="179" y="3925"/>
                    <a:pt x="160" y="3925"/>
                  </a:cubicBezTo>
                  <a:cubicBezTo>
                    <a:pt x="141" y="3925"/>
                    <a:pt x="123" y="3937"/>
                    <a:pt x="117" y="3963"/>
                  </a:cubicBezTo>
                  <a:lnTo>
                    <a:pt x="110" y="3971"/>
                  </a:lnTo>
                  <a:cubicBezTo>
                    <a:pt x="97" y="3991"/>
                    <a:pt x="89" y="4012"/>
                    <a:pt x="97" y="4038"/>
                  </a:cubicBezTo>
                  <a:cubicBezTo>
                    <a:pt x="0" y="4531"/>
                    <a:pt x="152" y="5058"/>
                    <a:pt x="344" y="5510"/>
                  </a:cubicBezTo>
                  <a:cubicBezTo>
                    <a:pt x="569" y="6031"/>
                    <a:pt x="891" y="6517"/>
                    <a:pt x="1273" y="6934"/>
                  </a:cubicBezTo>
                  <a:cubicBezTo>
                    <a:pt x="2123" y="7851"/>
                    <a:pt x="3327" y="8372"/>
                    <a:pt x="4524" y="8638"/>
                  </a:cubicBezTo>
                  <a:cubicBezTo>
                    <a:pt x="4621" y="8659"/>
                    <a:pt x="4723" y="8672"/>
                    <a:pt x="4820" y="8685"/>
                  </a:cubicBezTo>
                  <a:cubicBezTo>
                    <a:pt x="4950" y="8713"/>
                    <a:pt x="5073" y="8741"/>
                    <a:pt x="5203" y="8761"/>
                  </a:cubicBezTo>
                  <a:cubicBezTo>
                    <a:pt x="5592" y="8824"/>
                    <a:pt x="5995" y="8859"/>
                    <a:pt x="6398" y="8859"/>
                  </a:cubicBezTo>
                  <a:cubicBezTo>
                    <a:pt x="6433" y="8859"/>
                    <a:pt x="6468" y="8858"/>
                    <a:pt x="6504" y="8858"/>
                  </a:cubicBezTo>
                  <a:cubicBezTo>
                    <a:pt x="6612" y="8830"/>
                    <a:pt x="6722" y="8802"/>
                    <a:pt x="6824" y="8776"/>
                  </a:cubicBezTo>
                  <a:cubicBezTo>
                    <a:pt x="7557" y="8556"/>
                    <a:pt x="8289" y="8309"/>
                    <a:pt x="8933" y="7892"/>
                  </a:cubicBezTo>
                  <a:cubicBezTo>
                    <a:pt x="9528" y="7509"/>
                    <a:pt x="10021" y="7010"/>
                    <a:pt x="10390" y="6407"/>
                  </a:cubicBezTo>
                  <a:cubicBezTo>
                    <a:pt x="10459" y="6290"/>
                    <a:pt x="10520" y="6167"/>
                    <a:pt x="10582" y="6044"/>
                  </a:cubicBezTo>
                  <a:cubicBezTo>
                    <a:pt x="10706" y="5839"/>
                    <a:pt x="10801" y="5627"/>
                    <a:pt x="10876" y="5394"/>
                  </a:cubicBezTo>
                  <a:cubicBezTo>
                    <a:pt x="11021" y="4948"/>
                    <a:pt x="11075" y="4477"/>
                    <a:pt x="11095" y="4004"/>
                  </a:cubicBezTo>
                  <a:cubicBezTo>
                    <a:pt x="11116" y="3573"/>
                    <a:pt x="11116" y="3135"/>
                    <a:pt x="11062" y="2705"/>
                  </a:cubicBezTo>
                  <a:cubicBezTo>
                    <a:pt x="11000" y="2238"/>
                    <a:pt x="10898" y="1767"/>
                    <a:pt x="10725" y="1328"/>
                  </a:cubicBezTo>
                  <a:cubicBezTo>
                    <a:pt x="10630" y="1088"/>
                    <a:pt x="10520" y="857"/>
                    <a:pt x="10377" y="651"/>
                  </a:cubicBezTo>
                  <a:cubicBezTo>
                    <a:pt x="10109" y="411"/>
                    <a:pt x="9809" y="219"/>
                    <a:pt x="9474" y="103"/>
                  </a:cubicBezTo>
                  <a:cubicBezTo>
                    <a:pt x="9288" y="36"/>
                    <a:pt x="9080" y="0"/>
                    <a:pt x="88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2"/>
            <p:cNvSpPr/>
            <p:nvPr/>
          </p:nvSpPr>
          <p:spPr>
            <a:xfrm>
              <a:off x="2263875" y="784725"/>
              <a:ext cx="22275" cy="17000"/>
            </a:xfrm>
            <a:custGeom>
              <a:avLst/>
              <a:gdLst/>
              <a:ahLst/>
              <a:cxnLst/>
              <a:rect l="l" t="t" r="r" b="b"/>
              <a:pathLst>
                <a:path w="891" h="680" extrusionOk="0">
                  <a:moveTo>
                    <a:pt x="439" y="1"/>
                  </a:moveTo>
                  <a:cubicBezTo>
                    <a:pt x="295" y="7"/>
                    <a:pt x="145" y="57"/>
                    <a:pt x="70" y="180"/>
                  </a:cubicBezTo>
                  <a:cubicBezTo>
                    <a:pt x="22" y="254"/>
                    <a:pt x="15" y="336"/>
                    <a:pt x="22" y="418"/>
                  </a:cubicBezTo>
                  <a:cubicBezTo>
                    <a:pt x="7" y="453"/>
                    <a:pt x="1" y="487"/>
                    <a:pt x="7" y="528"/>
                  </a:cubicBezTo>
                  <a:cubicBezTo>
                    <a:pt x="15" y="610"/>
                    <a:pt x="89" y="673"/>
                    <a:pt x="171" y="673"/>
                  </a:cubicBezTo>
                  <a:cubicBezTo>
                    <a:pt x="193" y="679"/>
                    <a:pt x="213" y="679"/>
                    <a:pt x="234" y="679"/>
                  </a:cubicBezTo>
                  <a:cubicBezTo>
                    <a:pt x="268" y="673"/>
                    <a:pt x="303" y="664"/>
                    <a:pt x="336" y="658"/>
                  </a:cubicBezTo>
                  <a:cubicBezTo>
                    <a:pt x="385" y="638"/>
                    <a:pt x="433" y="617"/>
                    <a:pt x="480" y="597"/>
                  </a:cubicBezTo>
                  <a:cubicBezTo>
                    <a:pt x="562" y="569"/>
                    <a:pt x="631" y="528"/>
                    <a:pt x="699" y="487"/>
                  </a:cubicBezTo>
                  <a:cubicBezTo>
                    <a:pt x="727" y="474"/>
                    <a:pt x="740" y="453"/>
                    <a:pt x="755" y="433"/>
                  </a:cubicBezTo>
                  <a:cubicBezTo>
                    <a:pt x="796" y="398"/>
                    <a:pt x="837" y="364"/>
                    <a:pt x="863" y="323"/>
                  </a:cubicBezTo>
                  <a:cubicBezTo>
                    <a:pt x="891" y="269"/>
                    <a:pt x="891" y="206"/>
                    <a:pt x="870" y="152"/>
                  </a:cubicBezTo>
                  <a:cubicBezTo>
                    <a:pt x="850" y="89"/>
                    <a:pt x="802" y="63"/>
                    <a:pt x="746" y="42"/>
                  </a:cubicBezTo>
                  <a:cubicBezTo>
                    <a:pt x="692" y="22"/>
                    <a:pt x="638" y="16"/>
                    <a:pt x="582" y="7"/>
                  </a:cubicBezTo>
                  <a:cubicBezTo>
                    <a:pt x="534" y="1"/>
                    <a:pt x="487"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2"/>
            <p:cNvSpPr/>
            <p:nvPr/>
          </p:nvSpPr>
          <p:spPr>
            <a:xfrm>
              <a:off x="2246425" y="821200"/>
              <a:ext cx="5150" cy="4800"/>
            </a:xfrm>
            <a:custGeom>
              <a:avLst/>
              <a:gdLst/>
              <a:ahLst/>
              <a:cxnLst/>
              <a:rect l="l" t="t" r="r" b="b"/>
              <a:pathLst>
                <a:path w="206" h="192" extrusionOk="0">
                  <a:moveTo>
                    <a:pt x="97" y="0"/>
                  </a:moveTo>
                  <a:cubicBezTo>
                    <a:pt x="83" y="0"/>
                    <a:pt x="63" y="0"/>
                    <a:pt x="48" y="14"/>
                  </a:cubicBezTo>
                  <a:cubicBezTo>
                    <a:pt x="22" y="27"/>
                    <a:pt x="0" y="61"/>
                    <a:pt x="0" y="96"/>
                  </a:cubicBezTo>
                  <a:cubicBezTo>
                    <a:pt x="0" y="130"/>
                    <a:pt x="22" y="165"/>
                    <a:pt x="48" y="178"/>
                  </a:cubicBezTo>
                  <a:cubicBezTo>
                    <a:pt x="63" y="191"/>
                    <a:pt x="83" y="191"/>
                    <a:pt x="97" y="191"/>
                  </a:cubicBezTo>
                  <a:cubicBezTo>
                    <a:pt x="117" y="191"/>
                    <a:pt x="130" y="191"/>
                    <a:pt x="145" y="178"/>
                  </a:cubicBezTo>
                  <a:cubicBezTo>
                    <a:pt x="152" y="178"/>
                    <a:pt x="158" y="171"/>
                    <a:pt x="165" y="165"/>
                  </a:cubicBezTo>
                  <a:cubicBezTo>
                    <a:pt x="180" y="158"/>
                    <a:pt x="186" y="150"/>
                    <a:pt x="193" y="137"/>
                  </a:cubicBezTo>
                  <a:cubicBezTo>
                    <a:pt x="206" y="124"/>
                    <a:pt x="206" y="109"/>
                    <a:pt x="206" y="96"/>
                  </a:cubicBezTo>
                  <a:cubicBezTo>
                    <a:pt x="206" y="83"/>
                    <a:pt x="206" y="68"/>
                    <a:pt x="193" y="55"/>
                  </a:cubicBezTo>
                  <a:cubicBezTo>
                    <a:pt x="186" y="42"/>
                    <a:pt x="180" y="27"/>
                    <a:pt x="165" y="20"/>
                  </a:cubicBezTo>
                  <a:cubicBezTo>
                    <a:pt x="158" y="20"/>
                    <a:pt x="152" y="14"/>
                    <a:pt x="145" y="14"/>
                  </a:cubicBezTo>
                  <a:cubicBezTo>
                    <a:pt x="130" y="0"/>
                    <a:pt x="117"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2"/>
            <p:cNvSpPr/>
            <p:nvPr/>
          </p:nvSpPr>
          <p:spPr>
            <a:xfrm>
              <a:off x="2283925" y="825350"/>
              <a:ext cx="16450" cy="12650"/>
            </a:xfrm>
            <a:custGeom>
              <a:avLst/>
              <a:gdLst/>
              <a:ahLst/>
              <a:cxnLst/>
              <a:rect l="l" t="t" r="r" b="b"/>
              <a:pathLst>
                <a:path w="658" h="506" extrusionOk="0">
                  <a:moveTo>
                    <a:pt x="376" y="0"/>
                  </a:moveTo>
                  <a:cubicBezTo>
                    <a:pt x="368" y="0"/>
                    <a:pt x="359" y="2"/>
                    <a:pt x="348" y="5"/>
                  </a:cubicBezTo>
                  <a:lnTo>
                    <a:pt x="335" y="5"/>
                  </a:lnTo>
                  <a:cubicBezTo>
                    <a:pt x="301" y="12"/>
                    <a:pt x="273" y="18"/>
                    <a:pt x="247" y="33"/>
                  </a:cubicBezTo>
                  <a:cubicBezTo>
                    <a:pt x="225" y="33"/>
                    <a:pt x="206" y="33"/>
                    <a:pt x="199" y="40"/>
                  </a:cubicBezTo>
                  <a:cubicBezTo>
                    <a:pt x="178" y="40"/>
                    <a:pt x="158" y="53"/>
                    <a:pt x="143" y="60"/>
                  </a:cubicBezTo>
                  <a:cubicBezTo>
                    <a:pt x="117" y="66"/>
                    <a:pt x="102" y="87"/>
                    <a:pt x="82" y="101"/>
                  </a:cubicBezTo>
                  <a:cubicBezTo>
                    <a:pt x="20" y="148"/>
                    <a:pt x="7" y="224"/>
                    <a:pt x="7" y="293"/>
                  </a:cubicBezTo>
                  <a:cubicBezTo>
                    <a:pt x="0" y="354"/>
                    <a:pt x="41" y="416"/>
                    <a:pt x="89" y="444"/>
                  </a:cubicBezTo>
                  <a:cubicBezTo>
                    <a:pt x="151" y="481"/>
                    <a:pt x="229" y="506"/>
                    <a:pt x="303" y="506"/>
                  </a:cubicBezTo>
                  <a:cubicBezTo>
                    <a:pt x="312" y="506"/>
                    <a:pt x="320" y="505"/>
                    <a:pt x="329" y="505"/>
                  </a:cubicBezTo>
                  <a:cubicBezTo>
                    <a:pt x="370" y="498"/>
                    <a:pt x="411" y="492"/>
                    <a:pt x="452" y="477"/>
                  </a:cubicBezTo>
                  <a:cubicBezTo>
                    <a:pt x="478" y="464"/>
                    <a:pt x="506" y="457"/>
                    <a:pt x="528" y="444"/>
                  </a:cubicBezTo>
                  <a:cubicBezTo>
                    <a:pt x="554" y="423"/>
                    <a:pt x="575" y="409"/>
                    <a:pt x="595" y="388"/>
                  </a:cubicBezTo>
                  <a:cubicBezTo>
                    <a:pt x="636" y="354"/>
                    <a:pt x="651" y="306"/>
                    <a:pt x="657" y="258"/>
                  </a:cubicBezTo>
                  <a:cubicBezTo>
                    <a:pt x="657" y="224"/>
                    <a:pt x="657" y="183"/>
                    <a:pt x="643" y="148"/>
                  </a:cubicBezTo>
                  <a:cubicBezTo>
                    <a:pt x="629" y="107"/>
                    <a:pt x="610" y="66"/>
                    <a:pt x="569" y="40"/>
                  </a:cubicBezTo>
                  <a:cubicBezTo>
                    <a:pt x="554" y="33"/>
                    <a:pt x="528" y="25"/>
                    <a:pt x="513" y="18"/>
                  </a:cubicBezTo>
                  <a:cubicBezTo>
                    <a:pt x="500" y="18"/>
                    <a:pt x="486" y="12"/>
                    <a:pt x="472" y="12"/>
                  </a:cubicBezTo>
                  <a:cubicBezTo>
                    <a:pt x="452" y="5"/>
                    <a:pt x="424" y="5"/>
                    <a:pt x="404" y="5"/>
                  </a:cubicBezTo>
                  <a:cubicBezTo>
                    <a:pt x="394" y="2"/>
                    <a:pt x="385" y="0"/>
                    <a:pt x="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2"/>
            <p:cNvSpPr/>
            <p:nvPr/>
          </p:nvSpPr>
          <p:spPr>
            <a:xfrm>
              <a:off x="2315275" y="752500"/>
              <a:ext cx="189725" cy="159775"/>
            </a:xfrm>
            <a:custGeom>
              <a:avLst/>
              <a:gdLst/>
              <a:ahLst/>
              <a:cxnLst/>
              <a:rect l="l" t="t" r="r" b="b"/>
              <a:pathLst>
                <a:path w="7589" h="6391" extrusionOk="0">
                  <a:moveTo>
                    <a:pt x="4061" y="1"/>
                  </a:moveTo>
                  <a:cubicBezTo>
                    <a:pt x="4043" y="1"/>
                    <a:pt x="4026" y="11"/>
                    <a:pt x="4022" y="32"/>
                  </a:cubicBezTo>
                  <a:cubicBezTo>
                    <a:pt x="3947" y="352"/>
                    <a:pt x="3914" y="702"/>
                    <a:pt x="3865" y="1030"/>
                  </a:cubicBezTo>
                  <a:cubicBezTo>
                    <a:pt x="3824" y="1365"/>
                    <a:pt x="3797" y="1700"/>
                    <a:pt x="3763" y="2036"/>
                  </a:cubicBezTo>
                  <a:cubicBezTo>
                    <a:pt x="3742" y="2297"/>
                    <a:pt x="3728" y="2543"/>
                    <a:pt x="3735" y="2803"/>
                  </a:cubicBezTo>
                  <a:cubicBezTo>
                    <a:pt x="3742" y="3015"/>
                    <a:pt x="3763" y="3254"/>
                    <a:pt x="3838" y="3460"/>
                  </a:cubicBezTo>
                  <a:cubicBezTo>
                    <a:pt x="3722" y="3337"/>
                    <a:pt x="3592" y="3220"/>
                    <a:pt x="3482" y="3097"/>
                  </a:cubicBezTo>
                  <a:cubicBezTo>
                    <a:pt x="3346" y="2947"/>
                    <a:pt x="3188" y="2816"/>
                    <a:pt x="3024" y="2701"/>
                  </a:cubicBezTo>
                  <a:cubicBezTo>
                    <a:pt x="2682" y="2474"/>
                    <a:pt x="2345" y="2282"/>
                    <a:pt x="1969" y="2111"/>
                  </a:cubicBezTo>
                  <a:cubicBezTo>
                    <a:pt x="1641" y="1962"/>
                    <a:pt x="1333" y="1811"/>
                    <a:pt x="1025" y="1618"/>
                  </a:cubicBezTo>
                  <a:cubicBezTo>
                    <a:pt x="752" y="1447"/>
                    <a:pt x="423" y="1290"/>
                    <a:pt x="95" y="1283"/>
                  </a:cubicBezTo>
                  <a:cubicBezTo>
                    <a:pt x="32" y="1283"/>
                    <a:pt x="13" y="1365"/>
                    <a:pt x="60" y="1393"/>
                  </a:cubicBezTo>
                  <a:cubicBezTo>
                    <a:pt x="354" y="1543"/>
                    <a:pt x="601" y="1742"/>
                    <a:pt x="867" y="1934"/>
                  </a:cubicBezTo>
                  <a:cubicBezTo>
                    <a:pt x="1169" y="2146"/>
                    <a:pt x="1470" y="2310"/>
                    <a:pt x="1805" y="2454"/>
                  </a:cubicBezTo>
                  <a:cubicBezTo>
                    <a:pt x="2161" y="2604"/>
                    <a:pt x="2483" y="2803"/>
                    <a:pt x="2805" y="3008"/>
                  </a:cubicBezTo>
                  <a:cubicBezTo>
                    <a:pt x="2961" y="3112"/>
                    <a:pt x="3134" y="3207"/>
                    <a:pt x="3305" y="3282"/>
                  </a:cubicBezTo>
                  <a:cubicBezTo>
                    <a:pt x="3475" y="3350"/>
                    <a:pt x="3633" y="3432"/>
                    <a:pt x="3797" y="3514"/>
                  </a:cubicBezTo>
                  <a:cubicBezTo>
                    <a:pt x="3469" y="3596"/>
                    <a:pt x="3153" y="3686"/>
                    <a:pt x="2805" y="3693"/>
                  </a:cubicBezTo>
                  <a:cubicBezTo>
                    <a:pt x="2468" y="3700"/>
                    <a:pt x="2155" y="3693"/>
                    <a:pt x="1820" y="3775"/>
                  </a:cubicBezTo>
                  <a:cubicBezTo>
                    <a:pt x="1463" y="3864"/>
                    <a:pt x="1094" y="3980"/>
                    <a:pt x="785" y="4179"/>
                  </a:cubicBezTo>
                  <a:cubicBezTo>
                    <a:pt x="484" y="4363"/>
                    <a:pt x="251" y="4679"/>
                    <a:pt x="26" y="4945"/>
                  </a:cubicBezTo>
                  <a:cubicBezTo>
                    <a:pt x="1" y="4976"/>
                    <a:pt x="15" y="5029"/>
                    <a:pt x="58" y="5029"/>
                  </a:cubicBezTo>
                  <a:cubicBezTo>
                    <a:pt x="63" y="5029"/>
                    <a:pt x="68" y="5028"/>
                    <a:pt x="74" y="5027"/>
                  </a:cubicBezTo>
                  <a:cubicBezTo>
                    <a:pt x="389" y="4918"/>
                    <a:pt x="689" y="4726"/>
                    <a:pt x="977" y="4562"/>
                  </a:cubicBezTo>
                  <a:cubicBezTo>
                    <a:pt x="1305" y="4370"/>
                    <a:pt x="1647" y="4247"/>
                    <a:pt x="2004" y="4117"/>
                  </a:cubicBezTo>
                  <a:cubicBezTo>
                    <a:pt x="2298" y="4007"/>
                    <a:pt x="2626" y="3933"/>
                    <a:pt x="2935" y="3864"/>
                  </a:cubicBezTo>
                  <a:cubicBezTo>
                    <a:pt x="3249" y="3788"/>
                    <a:pt x="3605" y="3769"/>
                    <a:pt x="3880" y="3590"/>
                  </a:cubicBezTo>
                  <a:cubicBezTo>
                    <a:pt x="4022" y="3823"/>
                    <a:pt x="4152" y="4063"/>
                    <a:pt x="4290" y="4294"/>
                  </a:cubicBezTo>
                  <a:cubicBezTo>
                    <a:pt x="4461" y="4575"/>
                    <a:pt x="4653" y="4808"/>
                    <a:pt x="4872" y="5048"/>
                  </a:cubicBezTo>
                  <a:cubicBezTo>
                    <a:pt x="5097" y="5295"/>
                    <a:pt x="5337" y="5520"/>
                    <a:pt x="5570" y="5759"/>
                  </a:cubicBezTo>
                  <a:cubicBezTo>
                    <a:pt x="5672" y="5870"/>
                    <a:pt x="5769" y="5993"/>
                    <a:pt x="5864" y="6109"/>
                  </a:cubicBezTo>
                  <a:cubicBezTo>
                    <a:pt x="5967" y="6239"/>
                    <a:pt x="6082" y="6306"/>
                    <a:pt x="6227" y="6382"/>
                  </a:cubicBezTo>
                  <a:cubicBezTo>
                    <a:pt x="6237" y="6388"/>
                    <a:pt x="6249" y="6391"/>
                    <a:pt x="6261" y="6391"/>
                  </a:cubicBezTo>
                  <a:cubicBezTo>
                    <a:pt x="6317" y="6391"/>
                    <a:pt x="6376" y="6329"/>
                    <a:pt x="6337" y="6274"/>
                  </a:cubicBezTo>
                  <a:cubicBezTo>
                    <a:pt x="6247" y="6157"/>
                    <a:pt x="6192" y="6012"/>
                    <a:pt x="6104" y="5896"/>
                  </a:cubicBezTo>
                  <a:cubicBezTo>
                    <a:pt x="6015" y="5773"/>
                    <a:pt x="5926" y="5649"/>
                    <a:pt x="5823" y="5541"/>
                  </a:cubicBezTo>
                  <a:cubicBezTo>
                    <a:pt x="5583" y="5308"/>
                    <a:pt x="5351" y="5074"/>
                    <a:pt x="5112" y="4843"/>
                  </a:cubicBezTo>
                  <a:cubicBezTo>
                    <a:pt x="4885" y="4631"/>
                    <a:pt x="4638" y="4452"/>
                    <a:pt x="4440" y="4212"/>
                  </a:cubicBezTo>
                  <a:cubicBezTo>
                    <a:pt x="4269" y="4000"/>
                    <a:pt x="4133" y="3769"/>
                    <a:pt x="3927" y="3590"/>
                  </a:cubicBezTo>
                  <a:lnTo>
                    <a:pt x="3927" y="3590"/>
                  </a:lnTo>
                  <a:cubicBezTo>
                    <a:pt x="4126" y="3700"/>
                    <a:pt x="4399" y="3713"/>
                    <a:pt x="4612" y="3719"/>
                  </a:cubicBezTo>
                  <a:cubicBezTo>
                    <a:pt x="4643" y="3720"/>
                    <a:pt x="4673" y="3721"/>
                    <a:pt x="4704" y="3721"/>
                  </a:cubicBezTo>
                  <a:cubicBezTo>
                    <a:pt x="4966" y="3721"/>
                    <a:pt x="5224" y="3691"/>
                    <a:pt x="5488" y="3678"/>
                  </a:cubicBezTo>
                  <a:cubicBezTo>
                    <a:pt x="5602" y="3671"/>
                    <a:pt x="5716" y="3669"/>
                    <a:pt x="5831" y="3669"/>
                  </a:cubicBezTo>
                  <a:cubicBezTo>
                    <a:pt x="5988" y="3669"/>
                    <a:pt x="6146" y="3673"/>
                    <a:pt x="6303" y="3673"/>
                  </a:cubicBezTo>
                  <a:cubicBezTo>
                    <a:pt x="6353" y="3673"/>
                    <a:pt x="6402" y="3673"/>
                    <a:pt x="6452" y="3672"/>
                  </a:cubicBezTo>
                  <a:cubicBezTo>
                    <a:pt x="6638" y="3665"/>
                    <a:pt x="6808" y="3624"/>
                    <a:pt x="6994" y="3596"/>
                  </a:cubicBezTo>
                  <a:cubicBezTo>
                    <a:pt x="7185" y="3570"/>
                    <a:pt x="7377" y="3548"/>
                    <a:pt x="7569" y="3529"/>
                  </a:cubicBezTo>
                  <a:cubicBezTo>
                    <a:pt x="7589" y="3529"/>
                    <a:pt x="7589" y="3494"/>
                    <a:pt x="7569" y="3494"/>
                  </a:cubicBezTo>
                  <a:cubicBezTo>
                    <a:pt x="7383" y="3473"/>
                    <a:pt x="7199" y="3453"/>
                    <a:pt x="7014" y="3425"/>
                  </a:cubicBezTo>
                  <a:cubicBezTo>
                    <a:pt x="6849" y="3406"/>
                    <a:pt x="6685" y="3364"/>
                    <a:pt x="6514" y="3358"/>
                  </a:cubicBezTo>
                  <a:cubicBezTo>
                    <a:pt x="6364" y="3348"/>
                    <a:pt x="6211" y="3343"/>
                    <a:pt x="6058" y="3343"/>
                  </a:cubicBezTo>
                  <a:cubicBezTo>
                    <a:pt x="5883" y="3343"/>
                    <a:pt x="5707" y="3350"/>
                    <a:pt x="5535" y="3364"/>
                  </a:cubicBezTo>
                  <a:cubicBezTo>
                    <a:pt x="5269" y="3384"/>
                    <a:pt x="5001" y="3447"/>
                    <a:pt x="4735" y="3488"/>
                  </a:cubicBezTo>
                  <a:cubicBezTo>
                    <a:pt x="4555" y="3519"/>
                    <a:pt x="4384" y="3533"/>
                    <a:pt x="4208" y="3533"/>
                  </a:cubicBezTo>
                  <a:cubicBezTo>
                    <a:pt x="4116" y="3533"/>
                    <a:pt x="4023" y="3529"/>
                    <a:pt x="3927" y="3522"/>
                  </a:cubicBezTo>
                  <a:cubicBezTo>
                    <a:pt x="3934" y="3514"/>
                    <a:pt x="3934" y="3507"/>
                    <a:pt x="3934" y="3501"/>
                  </a:cubicBezTo>
                  <a:cubicBezTo>
                    <a:pt x="3865" y="3241"/>
                    <a:pt x="3893" y="2974"/>
                    <a:pt x="3968" y="2714"/>
                  </a:cubicBezTo>
                  <a:cubicBezTo>
                    <a:pt x="4037" y="2461"/>
                    <a:pt x="4078" y="2208"/>
                    <a:pt x="4105" y="1947"/>
                  </a:cubicBezTo>
                  <a:cubicBezTo>
                    <a:pt x="4133" y="1625"/>
                    <a:pt x="4174" y="1305"/>
                    <a:pt x="4174" y="983"/>
                  </a:cubicBezTo>
                  <a:cubicBezTo>
                    <a:pt x="4174" y="674"/>
                    <a:pt x="4174" y="332"/>
                    <a:pt x="4105"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2"/>
            <p:cNvSpPr/>
            <p:nvPr/>
          </p:nvSpPr>
          <p:spPr>
            <a:xfrm>
              <a:off x="2315275" y="775175"/>
              <a:ext cx="189725" cy="137100"/>
            </a:xfrm>
            <a:custGeom>
              <a:avLst/>
              <a:gdLst/>
              <a:ahLst/>
              <a:cxnLst/>
              <a:rect l="l" t="t" r="r" b="b"/>
              <a:pathLst>
                <a:path w="7589" h="5484" extrusionOk="0">
                  <a:moveTo>
                    <a:pt x="4174" y="0"/>
                  </a:moveTo>
                  <a:cubicBezTo>
                    <a:pt x="4174" y="7"/>
                    <a:pt x="4167" y="7"/>
                    <a:pt x="4167" y="13"/>
                  </a:cubicBezTo>
                  <a:cubicBezTo>
                    <a:pt x="4044" y="342"/>
                    <a:pt x="3934" y="677"/>
                    <a:pt x="3880" y="1027"/>
                  </a:cubicBezTo>
                  <a:cubicBezTo>
                    <a:pt x="3824" y="1355"/>
                    <a:pt x="3824" y="1690"/>
                    <a:pt x="3811" y="2025"/>
                  </a:cubicBezTo>
                  <a:cubicBezTo>
                    <a:pt x="3804" y="2114"/>
                    <a:pt x="3783" y="2265"/>
                    <a:pt x="3791" y="2395"/>
                  </a:cubicBezTo>
                  <a:cubicBezTo>
                    <a:pt x="3804" y="2451"/>
                    <a:pt x="3817" y="2505"/>
                    <a:pt x="3838" y="2553"/>
                  </a:cubicBezTo>
                  <a:cubicBezTo>
                    <a:pt x="3811" y="2525"/>
                    <a:pt x="3783" y="2499"/>
                    <a:pt x="3756" y="2471"/>
                  </a:cubicBezTo>
                  <a:cubicBezTo>
                    <a:pt x="3694" y="2471"/>
                    <a:pt x="3627" y="2477"/>
                    <a:pt x="3564" y="2492"/>
                  </a:cubicBezTo>
                  <a:cubicBezTo>
                    <a:pt x="3640" y="2533"/>
                    <a:pt x="3715" y="2566"/>
                    <a:pt x="3797" y="2607"/>
                  </a:cubicBezTo>
                  <a:cubicBezTo>
                    <a:pt x="3469" y="2689"/>
                    <a:pt x="3153" y="2779"/>
                    <a:pt x="2805" y="2786"/>
                  </a:cubicBezTo>
                  <a:lnTo>
                    <a:pt x="2702" y="2786"/>
                  </a:lnTo>
                  <a:cubicBezTo>
                    <a:pt x="2544" y="2840"/>
                    <a:pt x="2380" y="2903"/>
                    <a:pt x="2216" y="2944"/>
                  </a:cubicBezTo>
                  <a:cubicBezTo>
                    <a:pt x="1921" y="3018"/>
                    <a:pt x="1621" y="3067"/>
                    <a:pt x="1333" y="3169"/>
                  </a:cubicBezTo>
                  <a:cubicBezTo>
                    <a:pt x="1011" y="3285"/>
                    <a:pt x="744" y="3469"/>
                    <a:pt x="464" y="3662"/>
                  </a:cubicBezTo>
                  <a:cubicBezTo>
                    <a:pt x="361" y="3731"/>
                    <a:pt x="266" y="3798"/>
                    <a:pt x="162" y="3867"/>
                  </a:cubicBezTo>
                  <a:cubicBezTo>
                    <a:pt x="115" y="3929"/>
                    <a:pt x="74" y="3983"/>
                    <a:pt x="26" y="4038"/>
                  </a:cubicBezTo>
                  <a:cubicBezTo>
                    <a:pt x="1" y="4069"/>
                    <a:pt x="15" y="4122"/>
                    <a:pt x="58" y="4122"/>
                  </a:cubicBezTo>
                  <a:cubicBezTo>
                    <a:pt x="63" y="4122"/>
                    <a:pt x="68" y="4121"/>
                    <a:pt x="74" y="4120"/>
                  </a:cubicBezTo>
                  <a:cubicBezTo>
                    <a:pt x="389" y="4011"/>
                    <a:pt x="689" y="3819"/>
                    <a:pt x="977" y="3655"/>
                  </a:cubicBezTo>
                  <a:cubicBezTo>
                    <a:pt x="1305" y="3463"/>
                    <a:pt x="1647" y="3340"/>
                    <a:pt x="2004" y="3210"/>
                  </a:cubicBezTo>
                  <a:cubicBezTo>
                    <a:pt x="2298" y="3100"/>
                    <a:pt x="2626" y="3026"/>
                    <a:pt x="2935" y="2957"/>
                  </a:cubicBezTo>
                  <a:cubicBezTo>
                    <a:pt x="3249" y="2881"/>
                    <a:pt x="3605" y="2862"/>
                    <a:pt x="3880" y="2683"/>
                  </a:cubicBezTo>
                  <a:cubicBezTo>
                    <a:pt x="4022" y="2916"/>
                    <a:pt x="4152" y="3156"/>
                    <a:pt x="4290" y="3387"/>
                  </a:cubicBezTo>
                  <a:cubicBezTo>
                    <a:pt x="4461" y="3668"/>
                    <a:pt x="4653" y="3901"/>
                    <a:pt x="4872" y="4141"/>
                  </a:cubicBezTo>
                  <a:cubicBezTo>
                    <a:pt x="5097" y="4388"/>
                    <a:pt x="5337" y="4613"/>
                    <a:pt x="5570" y="4852"/>
                  </a:cubicBezTo>
                  <a:cubicBezTo>
                    <a:pt x="5631" y="4921"/>
                    <a:pt x="5693" y="4989"/>
                    <a:pt x="5747" y="5058"/>
                  </a:cubicBezTo>
                  <a:cubicBezTo>
                    <a:pt x="5762" y="5058"/>
                    <a:pt x="5769" y="5064"/>
                    <a:pt x="5782" y="5064"/>
                  </a:cubicBezTo>
                  <a:cubicBezTo>
                    <a:pt x="5803" y="5099"/>
                    <a:pt x="5816" y="5133"/>
                    <a:pt x="5829" y="5161"/>
                  </a:cubicBezTo>
                  <a:cubicBezTo>
                    <a:pt x="5844" y="5174"/>
                    <a:pt x="5851" y="5188"/>
                    <a:pt x="5864" y="5202"/>
                  </a:cubicBezTo>
                  <a:cubicBezTo>
                    <a:pt x="5967" y="5332"/>
                    <a:pt x="6082" y="5399"/>
                    <a:pt x="6227" y="5475"/>
                  </a:cubicBezTo>
                  <a:cubicBezTo>
                    <a:pt x="6237" y="5481"/>
                    <a:pt x="6249" y="5484"/>
                    <a:pt x="6261" y="5484"/>
                  </a:cubicBezTo>
                  <a:cubicBezTo>
                    <a:pt x="6317" y="5484"/>
                    <a:pt x="6376" y="5422"/>
                    <a:pt x="6337" y="5367"/>
                  </a:cubicBezTo>
                  <a:cubicBezTo>
                    <a:pt x="6247" y="5250"/>
                    <a:pt x="6192" y="5105"/>
                    <a:pt x="6104" y="4989"/>
                  </a:cubicBezTo>
                  <a:cubicBezTo>
                    <a:pt x="6015" y="4866"/>
                    <a:pt x="5926" y="4742"/>
                    <a:pt x="5823" y="4634"/>
                  </a:cubicBezTo>
                  <a:cubicBezTo>
                    <a:pt x="5583" y="4401"/>
                    <a:pt x="5351" y="4167"/>
                    <a:pt x="5112" y="3936"/>
                  </a:cubicBezTo>
                  <a:cubicBezTo>
                    <a:pt x="4885" y="3724"/>
                    <a:pt x="4638" y="3545"/>
                    <a:pt x="4440" y="3305"/>
                  </a:cubicBezTo>
                  <a:cubicBezTo>
                    <a:pt x="4269" y="3093"/>
                    <a:pt x="4133" y="2862"/>
                    <a:pt x="3927" y="2683"/>
                  </a:cubicBezTo>
                  <a:lnTo>
                    <a:pt x="3927" y="2683"/>
                  </a:lnTo>
                  <a:cubicBezTo>
                    <a:pt x="4126" y="2793"/>
                    <a:pt x="4399" y="2806"/>
                    <a:pt x="4612" y="2812"/>
                  </a:cubicBezTo>
                  <a:cubicBezTo>
                    <a:pt x="4643" y="2813"/>
                    <a:pt x="4673" y="2814"/>
                    <a:pt x="4704" y="2814"/>
                  </a:cubicBezTo>
                  <a:cubicBezTo>
                    <a:pt x="4966" y="2814"/>
                    <a:pt x="5224" y="2784"/>
                    <a:pt x="5488" y="2771"/>
                  </a:cubicBezTo>
                  <a:cubicBezTo>
                    <a:pt x="5602" y="2764"/>
                    <a:pt x="5716" y="2762"/>
                    <a:pt x="5831" y="2762"/>
                  </a:cubicBezTo>
                  <a:cubicBezTo>
                    <a:pt x="5988" y="2762"/>
                    <a:pt x="6146" y="2766"/>
                    <a:pt x="6303" y="2766"/>
                  </a:cubicBezTo>
                  <a:cubicBezTo>
                    <a:pt x="6353" y="2766"/>
                    <a:pt x="6402" y="2766"/>
                    <a:pt x="6452" y="2765"/>
                  </a:cubicBezTo>
                  <a:cubicBezTo>
                    <a:pt x="6638" y="2758"/>
                    <a:pt x="6808" y="2717"/>
                    <a:pt x="6994" y="2689"/>
                  </a:cubicBezTo>
                  <a:cubicBezTo>
                    <a:pt x="7185" y="2663"/>
                    <a:pt x="7377" y="2641"/>
                    <a:pt x="7569" y="2622"/>
                  </a:cubicBezTo>
                  <a:cubicBezTo>
                    <a:pt x="7589" y="2622"/>
                    <a:pt x="7589" y="2587"/>
                    <a:pt x="7569" y="2587"/>
                  </a:cubicBezTo>
                  <a:cubicBezTo>
                    <a:pt x="7383" y="2566"/>
                    <a:pt x="7199" y="2546"/>
                    <a:pt x="7014" y="2518"/>
                  </a:cubicBezTo>
                  <a:cubicBezTo>
                    <a:pt x="6979" y="2518"/>
                    <a:pt x="6938" y="2512"/>
                    <a:pt x="6904" y="2505"/>
                  </a:cubicBezTo>
                  <a:lnTo>
                    <a:pt x="6891" y="2505"/>
                  </a:lnTo>
                  <a:cubicBezTo>
                    <a:pt x="6424" y="2518"/>
                    <a:pt x="5965" y="2629"/>
                    <a:pt x="5499" y="2629"/>
                  </a:cubicBezTo>
                  <a:cubicBezTo>
                    <a:pt x="5486" y="2629"/>
                    <a:pt x="5473" y="2628"/>
                    <a:pt x="5460" y="2628"/>
                  </a:cubicBezTo>
                  <a:cubicBezTo>
                    <a:pt x="5439" y="2628"/>
                    <a:pt x="5418" y="2627"/>
                    <a:pt x="5397" y="2627"/>
                  </a:cubicBezTo>
                  <a:cubicBezTo>
                    <a:pt x="5173" y="2627"/>
                    <a:pt x="4953" y="2658"/>
                    <a:pt x="4735" y="2676"/>
                  </a:cubicBezTo>
                  <a:cubicBezTo>
                    <a:pt x="4556" y="2697"/>
                    <a:pt x="4372" y="2704"/>
                    <a:pt x="4193" y="2730"/>
                  </a:cubicBezTo>
                  <a:cubicBezTo>
                    <a:pt x="4167" y="2697"/>
                    <a:pt x="4139" y="2656"/>
                    <a:pt x="4111" y="2628"/>
                  </a:cubicBezTo>
                  <a:cubicBezTo>
                    <a:pt x="4050" y="2622"/>
                    <a:pt x="3988" y="2622"/>
                    <a:pt x="3927" y="2615"/>
                  </a:cubicBezTo>
                  <a:cubicBezTo>
                    <a:pt x="3934" y="2607"/>
                    <a:pt x="3934" y="2600"/>
                    <a:pt x="3934" y="2594"/>
                  </a:cubicBezTo>
                  <a:cubicBezTo>
                    <a:pt x="3865" y="2334"/>
                    <a:pt x="3893" y="2067"/>
                    <a:pt x="3968" y="1807"/>
                  </a:cubicBezTo>
                  <a:cubicBezTo>
                    <a:pt x="4037" y="1554"/>
                    <a:pt x="4078" y="1301"/>
                    <a:pt x="4105" y="1040"/>
                  </a:cubicBezTo>
                  <a:cubicBezTo>
                    <a:pt x="4133" y="718"/>
                    <a:pt x="4174" y="398"/>
                    <a:pt x="4174" y="76"/>
                  </a:cubicBezTo>
                  <a:lnTo>
                    <a:pt x="4174"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 name="Google Shape;503;p42"/>
          <p:cNvGrpSpPr/>
          <p:nvPr/>
        </p:nvGrpSpPr>
        <p:grpSpPr>
          <a:xfrm rot="5400000">
            <a:off x="8382889" y="-553387"/>
            <a:ext cx="1672192" cy="1580156"/>
            <a:chOff x="2129050" y="1313975"/>
            <a:chExt cx="433975" cy="410100"/>
          </a:xfrm>
        </p:grpSpPr>
        <p:sp>
          <p:nvSpPr>
            <p:cNvPr id="504" name="Google Shape;504;p42"/>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2"/>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2"/>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2"/>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8" name="Google Shape;508;p42"/>
          <p:cNvGrpSpPr/>
          <p:nvPr/>
        </p:nvGrpSpPr>
        <p:grpSpPr>
          <a:xfrm>
            <a:off x="-457667" y="1680602"/>
            <a:ext cx="1093443" cy="1081936"/>
            <a:chOff x="5274050" y="2629475"/>
            <a:chExt cx="423700" cy="419225"/>
          </a:xfrm>
        </p:grpSpPr>
        <p:sp>
          <p:nvSpPr>
            <p:cNvPr id="509" name="Google Shape;509;p42"/>
            <p:cNvSpPr/>
            <p:nvPr/>
          </p:nvSpPr>
          <p:spPr>
            <a:xfrm>
              <a:off x="5296800" y="2647800"/>
              <a:ext cx="400950" cy="400900"/>
            </a:xfrm>
            <a:custGeom>
              <a:avLst/>
              <a:gdLst/>
              <a:ahLst/>
              <a:cxnLst/>
              <a:rect l="l" t="t" r="r" b="b"/>
              <a:pathLst>
                <a:path w="16038" h="16036" extrusionOk="0">
                  <a:moveTo>
                    <a:pt x="8023" y="0"/>
                  </a:moveTo>
                  <a:cubicBezTo>
                    <a:pt x="3595" y="0"/>
                    <a:pt x="0" y="3593"/>
                    <a:pt x="0" y="8021"/>
                  </a:cubicBezTo>
                  <a:cubicBezTo>
                    <a:pt x="0" y="12450"/>
                    <a:pt x="3595" y="16036"/>
                    <a:pt x="8023" y="16036"/>
                  </a:cubicBezTo>
                  <a:cubicBezTo>
                    <a:pt x="12452" y="16036"/>
                    <a:pt x="16038" y="12450"/>
                    <a:pt x="16038" y="8021"/>
                  </a:cubicBezTo>
                  <a:cubicBezTo>
                    <a:pt x="16038" y="3593"/>
                    <a:pt x="12452" y="0"/>
                    <a:pt x="8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2"/>
            <p:cNvSpPr/>
            <p:nvPr/>
          </p:nvSpPr>
          <p:spPr>
            <a:xfrm>
              <a:off x="5274050" y="2629475"/>
              <a:ext cx="401125" cy="400950"/>
            </a:xfrm>
            <a:custGeom>
              <a:avLst/>
              <a:gdLst/>
              <a:ahLst/>
              <a:cxnLst/>
              <a:rect l="l" t="t" r="r" b="b"/>
              <a:pathLst>
                <a:path w="16045" h="16038" extrusionOk="0">
                  <a:moveTo>
                    <a:pt x="8023" y="0"/>
                  </a:moveTo>
                  <a:cubicBezTo>
                    <a:pt x="3594" y="0"/>
                    <a:pt x="0" y="3586"/>
                    <a:pt x="0" y="8015"/>
                  </a:cubicBezTo>
                  <a:cubicBezTo>
                    <a:pt x="0" y="12444"/>
                    <a:pt x="3594" y="16038"/>
                    <a:pt x="8023" y="16038"/>
                  </a:cubicBezTo>
                  <a:cubicBezTo>
                    <a:pt x="12450" y="16038"/>
                    <a:pt x="16044" y="12444"/>
                    <a:pt x="16044" y="8015"/>
                  </a:cubicBezTo>
                  <a:cubicBezTo>
                    <a:pt x="16044" y="3586"/>
                    <a:pt x="12450" y="0"/>
                    <a:pt x="80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2"/>
            <p:cNvSpPr/>
            <p:nvPr/>
          </p:nvSpPr>
          <p:spPr>
            <a:xfrm>
              <a:off x="5328825" y="2684050"/>
              <a:ext cx="291775" cy="291750"/>
            </a:xfrm>
            <a:custGeom>
              <a:avLst/>
              <a:gdLst/>
              <a:ahLst/>
              <a:cxnLst/>
              <a:rect l="l" t="t" r="r" b="b"/>
              <a:pathLst>
                <a:path w="11671" h="11670" extrusionOk="0">
                  <a:moveTo>
                    <a:pt x="5832" y="1"/>
                  </a:moveTo>
                  <a:cubicBezTo>
                    <a:pt x="2608" y="1"/>
                    <a:pt x="1" y="2616"/>
                    <a:pt x="1" y="5839"/>
                  </a:cubicBezTo>
                  <a:cubicBezTo>
                    <a:pt x="1" y="6113"/>
                    <a:pt x="14" y="6387"/>
                    <a:pt x="55" y="6653"/>
                  </a:cubicBezTo>
                  <a:cubicBezTo>
                    <a:pt x="452" y="9487"/>
                    <a:pt x="2888" y="11670"/>
                    <a:pt x="5832" y="11670"/>
                  </a:cubicBezTo>
                  <a:cubicBezTo>
                    <a:pt x="9055" y="11670"/>
                    <a:pt x="11670" y="9057"/>
                    <a:pt x="11670" y="5839"/>
                  </a:cubicBezTo>
                  <a:cubicBezTo>
                    <a:pt x="11670" y="3430"/>
                    <a:pt x="10211" y="1371"/>
                    <a:pt x="8138" y="474"/>
                  </a:cubicBezTo>
                  <a:cubicBezTo>
                    <a:pt x="7434" y="171"/>
                    <a:pt x="6653" y="1"/>
                    <a:pt x="5832"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2"/>
            <p:cNvSpPr/>
            <p:nvPr/>
          </p:nvSpPr>
          <p:spPr>
            <a:xfrm>
              <a:off x="5390225" y="2712475"/>
              <a:ext cx="216475" cy="240950"/>
            </a:xfrm>
            <a:custGeom>
              <a:avLst/>
              <a:gdLst/>
              <a:ahLst/>
              <a:cxnLst/>
              <a:rect l="l" t="t" r="r" b="b"/>
              <a:pathLst>
                <a:path w="8659" h="9638" extrusionOk="0">
                  <a:moveTo>
                    <a:pt x="6113" y="1"/>
                  </a:moveTo>
                  <a:cubicBezTo>
                    <a:pt x="6007" y="1"/>
                    <a:pt x="5898" y="20"/>
                    <a:pt x="5784" y="61"/>
                  </a:cubicBezTo>
                  <a:cubicBezTo>
                    <a:pt x="5408" y="199"/>
                    <a:pt x="5319" y="575"/>
                    <a:pt x="5313" y="932"/>
                  </a:cubicBezTo>
                  <a:cubicBezTo>
                    <a:pt x="5306" y="1589"/>
                    <a:pt x="5333" y="2238"/>
                    <a:pt x="5326" y="2888"/>
                  </a:cubicBezTo>
                  <a:cubicBezTo>
                    <a:pt x="5313" y="4072"/>
                    <a:pt x="5107" y="5203"/>
                    <a:pt x="4286" y="6098"/>
                  </a:cubicBezTo>
                  <a:cubicBezTo>
                    <a:pt x="3465" y="6995"/>
                    <a:pt x="2376" y="7420"/>
                    <a:pt x="1178" y="7468"/>
                  </a:cubicBezTo>
                  <a:cubicBezTo>
                    <a:pt x="809" y="7481"/>
                    <a:pt x="350" y="7543"/>
                    <a:pt x="206" y="7939"/>
                  </a:cubicBezTo>
                  <a:cubicBezTo>
                    <a:pt x="179" y="8002"/>
                    <a:pt x="173" y="8062"/>
                    <a:pt x="165" y="8125"/>
                  </a:cubicBezTo>
                  <a:cubicBezTo>
                    <a:pt x="165" y="8131"/>
                    <a:pt x="158" y="8131"/>
                    <a:pt x="158" y="8138"/>
                  </a:cubicBezTo>
                  <a:cubicBezTo>
                    <a:pt x="0" y="8529"/>
                    <a:pt x="378" y="8795"/>
                    <a:pt x="666" y="8981"/>
                  </a:cubicBezTo>
                  <a:cubicBezTo>
                    <a:pt x="1103" y="9260"/>
                    <a:pt x="1602" y="9452"/>
                    <a:pt x="2110" y="9547"/>
                  </a:cubicBezTo>
                  <a:cubicBezTo>
                    <a:pt x="2423" y="9609"/>
                    <a:pt x="2740" y="9637"/>
                    <a:pt x="3057" y="9637"/>
                  </a:cubicBezTo>
                  <a:cubicBezTo>
                    <a:pt x="3837" y="9637"/>
                    <a:pt x="4617" y="9465"/>
                    <a:pt x="5347" y="9193"/>
                  </a:cubicBezTo>
                  <a:cubicBezTo>
                    <a:pt x="6339" y="8823"/>
                    <a:pt x="7277" y="8330"/>
                    <a:pt x="7879" y="7433"/>
                  </a:cubicBezTo>
                  <a:cubicBezTo>
                    <a:pt x="8427" y="6619"/>
                    <a:pt x="8659" y="5605"/>
                    <a:pt x="8611" y="4634"/>
                  </a:cubicBezTo>
                  <a:cubicBezTo>
                    <a:pt x="8557" y="3539"/>
                    <a:pt x="8187" y="2484"/>
                    <a:pt x="7695" y="1513"/>
                  </a:cubicBezTo>
                  <a:cubicBezTo>
                    <a:pt x="7407" y="949"/>
                    <a:pt x="6861" y="1"/>
                    <a:pt x="611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2"/>
            <p:cNvSpPr/>
            <p:nvPr/>
          </p:nvSpPr>
          <p:spPr>
            <a:xfrm>
              <a:off x="5373800" y="2718875"/>
              <a:ext cx="89350" cy="74800"/>
            </a:xfrm>
            <a:custGeom>
              <a:avLst/>
              <a:gdLst/>
              <a:ahLst/>
              <a:cxnLst/>
              <a:rect l="l" t="t" r="r" b="b"/>
              <a:pathLst>
                <a:path w="3574" h="2992" extrusionOk="0">
                  <a:moveTo>
                    <a:pt x="2331" y="0"/>
                  </a:moveTo>
                  <a:cubicBezTo>
                    <a:pt x="2192" y="0"/>
                    <a:pt x="2054" y="13"/>
                    <a:pt x="1924" y="32"/>
                  </a:cubicBezTo>
                  <a:cubicBezTo>
                    <a:pt x="1267" y="120"/>
                    <a:pt x="651" y="477"/>
                    <a:pt x="329" y="1072"/>
                  </a:cubicBezTo>
                  <a:cubicBezTo>
                    <a:pt x="91" y="1510"/>
                    <a:pt x="0" y="2195"/>
                    <a:pt x="363" y="2591"/>
                  </a:cubicBezTo>
                  <a:cubicBezTo>
                    <a:pt x="446" y="2701"/>
                    <a:pt x="556" y="2796"/>
                    <a:pt x="685" y="2865"/>
                  </a:cubicBezTo>
                  <a:cubicBezTo>
                    <a:pt x="865" y="2956"/>
                    <a:pt x="1057" y="2992"/>
                    <a:pt x="1253" y="2992"/>
                  </a:cubicBezTo>
                  <a:cubicBezTo>
                    <a:pt x="1385" y="2992"/>
                    <a:pt x="1519" y="2975"/>
                    <a:pt x="1651" y="2947"/>
                  </a:cubicBezTo>
                  <a:cubicBezTo>
                    <a:pt x="1993" y="2878"/>
                    <a:pt x="2382" y="2777"/>
                    <a:pt x="2678" y="2591"/>
                  </a:cubicBezTo>
                  <a:cubicBezTo>
                    <a:pt x="2972" y="2407"/>
                    <a:pt x="3156" y="2092"/>
                    <a:pt x="3307" y="1784"/>
                  </a:cubicBezTo>
                  <a:cubicBezTo>
                    <a:pt x="3368" y="1668"/>
                    <a:pt x="3417" y="1538"/>
                    <a:pt x="3450" y="1415"/>
                  </a:cubicBezTo>
                  <a:cubicBezTo>
                    <a:pt x="3526" y="1257"/>
                    <a:pt x="3573" y="1093"/>
                    <a:pt x="3553" y="914"/>
                  </a:cubicBezTo>
                  <a:cubicBezTo>
                    <a:pt x="3526" y="736"/>
                    <a:pt x="3458" y="579"/>
                    <a:pt x="3348" y="449"/>
                  </a:cubicBezTo>
                  <a:cubicBezTo>
                    <a:pt x="3245" y="298"/>
                    <a:pt x="3115" y="175"/>
                    <a:pt x="2944" y="107"/>
                  </a:cubicBezTo>
                  <a:cubicBezTo>
                    <a:pt x="2754" y="29"/>
                    <a:pt x="2542" y="0"/>
                    <a:pt x="2331"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2"/>
            <p:cNvSpPr/>
            <p:nvPr/>
          </p:nvSpPr>
          <p:spPr>
            <a:xfrm>
              <a:off x="5359100" y="2811000"/>
              <a:ext cx="29100" cy="28125"/>
            </a:xfrm>
            <a:custGeom>
              <a:avLst/>
              <a:gdLst/>
              <a:ahLst/>
              <a:cxnLst/>
              <a:rect l="l" t="t" r="r" b="b"/>
              <a:pathLst>
                <a:path w="1164" h="1125" extrusionOk="0">
                  <a:moveTo>
                    <a:pt x="595" y="0"/>
                  </a:moveTo>
                  <a:cubicBezTo>
                    <a:pt x="582" y="0"/>
                    <a:pt x="569" y="1"/>
                    <a:pt x="556" y="2"/>
                  </a:cubicBezTo>
                  <a:cubicBezTo>
                    <a:pt x="404" y="8"/>
                    <a:pt x="253" y="90"/>
                    <a:pt x="158" y="207"/>
                  </a:cubicBezTo>
                  <a:cubicBezTo>
                    <a:pt x="55" y="337"/>
                    <a:pt x="0" y="501"/>
                    <a:pt x="55" y="665"/>
                  </a:cubicBezTo>
                  <a:cubicBezTo>
                    <a:pt x="69" y="775"/>
                    <a:pt x="117" y="877"/>
                    <a:pt x="192" y="959"/>
                  </a:cubicBezTo>
                  <a:cubicBezTo>
                    <a:pt x="288" y="1074"/>
                    <a:pt x="424" y="1125"/>
                    <a:pt x="564" y="1125"/>
                  </a:cubicBezTo>
                  <a:cubicBezTo>
                    <a:pt x="715" y="1125"/>
                    <a:pt x="869" y="1066"/>
                    <a:pt x="979" y="966"/>
                  </a:cubicBezTo>
                  <a:cubicBezTo>
                    <a:pt x="1089" y="871"/>
                    <a:pt x="1163" y="713"/>
                    <a:pt x="1150" y="563"/>
                  </a:cubicBezTo>
                  <a:cubicBezTo>
                    <a:pt x="1144" y="412"/>
                    <a:pt x="1075" y="268"/>
                    <a:pt x="973" y="159"/>
                  </a:cubicBezTo>
                  <a:cubicBezTo>
                    <a:pt x="872" y="65"/>
                    <a:pt x="737" y="0"/>
                    <a:pt x="59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15"/>
        <p:cNvGrpSpPr/>
        <p:nvPr/>
      </p:nvGrpSpPr>
      <p:grpSpPr>
        <a:xfrm>
          <a:off x="0" y="0"/>
          <a:ext cx="0" cy="0"/>
          <a:chOff x="0" y="0"/>
          <a:chExt cx="0" cy="0"/>
        </a:xfrm>
      </p:grpSpPr>
      <p:grpSp>
        <p:nvGrpSpPr>
          <p:cNvPr id="516" name="Google Shape;516;p43"/>
          <p:cNvGrpSpPr/>
          <p:nvPr/>
        </p:nvGrpSpPr>
        <p:grpSpPr>
          <a:xfrm>
            <a:off x="-177576" y="-115425"/>
            <a:ext cx="9478160" cy="5374349"/>
            <a:chOff x="-177576" y="-115425"/>
            <a:chExt cx="9478160" cy="5374349"/>
          </a:xfrm>
        </p:grpSpPr>
        <p:sp>
          <p:nvSpPr>
            <p:cNvPr id="517" name="Google Shape;517;p43"/>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3"/>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9" name="Google Shape;519;p43"/>
            <p:cNvGrpSpPr/>
            <p:nvPr/>
          </p:nvGrpSpPr>
          <p:grpSpPr>
            <a:xfrm>
              <a:off x="-177576" y="-115425"/>
              <a:ext cx="9478160" cy="5374349"/>
              <a:chOff x="-334126" y="-115425"/>
              <a:chExt cx="9478160" cy="5374349"/>
            </a:xfrm>
          </p:grpSpPr>
          <p:sp>
            <p:nvSpPr>
              <p:cNvPr id="520" name="Google Shape;520;p43"/>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3"/>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3"/>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3"/>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3"/>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3"/>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3"/>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3"/>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3"/>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29" name="Google Shape;529;p43"/>
          <p:cNvSpPr txBox="1">
            <a:spLocks noGrp="1"/>
          </p:cNvSpPr>
          <p:nvPr>
            <p:ph type="title"/>
          </p:nvPr>
        </p:nvSpPr>
        <p:spPr>
          <a:xfrm>
            <a:off x="720000" y="372300"/>
            <a:ext cx="7704000" cy="766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530" name="Google Shape;530;p43"/>
          <p:cNvSpPr txBox="1">
            <a:spLocks noGrp="1"/>
          </p:cNvSpPr>
          <p:nvPr>
            <p:ph type="subTitle" idx="1"/>
          </p:nvPr>
        </p:nvSpPr>
        <p:spPr>
          <a:xfrm>
            <a:off x="715100" y="2532900"/>
            <a:ext cx="2206200" cy="8397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1" name="Google Shape;531;p43"/>
          <p:cNvSpPr txBox="1">
            <a:spLocks noGrp="1"/>
          </p:cNvSpPr>
          <p:nvPr>
            <p:ph type="subTitle" idx="2"/>
          </p:nvPr>
        </p:nvSpPr>
        <p:spPr>
          <a:xfrm>
            <a:off x="715100" y="1960225"/>
            <a:ext cx="22062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Krub SemiBold"/>
              <a:buNone/>
              <a:defRPr sz="2500">
                <a:latin typeface="Londrina Solid Light"/>
                <a:ea typeface="Londrina Solid Light"/>
                <a:cs typeface="Londrina Solid Light"/>
                <a:sym typeface="Londrina Solid Light"/>
              </a:defRPr>
            </a:lvl1pPr>
            <a:lvl2pPr lvl="1"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2pPr>
            <a:lvl3pPr lvl="2"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3pPr>
            <a:lvl4pPr lvl="3"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4pPr>
            <a:lvl5pPr lvl="4"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5pPr>
            <a:lvl6pPr lvl="5"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6pPr>
            <a:lvl7pPr lvl="6"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7pPr>
            <a:lvl8pPr lvl="7"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8pPr>
            <a:lvl9pPr lvl="8"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9pPr>
          </a:lstStyle>
          <a:p>
            <a:endParaRPr/>
          </a:p>
        </p:txBody>
      </p:sp>
      <p:sp>
        <p:nvSpPr>
          <p:cNvPr id="532" name="Google Shape;532;p43"/>
          <p:cNvSpPr txBox="1">
            <a:spLocks noGrp="1"/>
          </p:cNvSpPr>
          <p:nvPr>
            <p:ph type="subTitle" idx="3"/>
          </p:nvPr>
        </p:nvSpPr>
        <p:spPr>
          <a:xfrm>
            <a:off x="3466450" y="3105050"/>
            <a:ext cx="2206200" cy="8397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3" name="Google Shape;533;p43"/>
          <p:cNvSpPr txBox="1">
            <a:spLocks noGrp="1"/>
          </p:cNvSpPr>
          <p:nvPr>
            <p:ph type="subTitle" idx="4"/>
          </p:nvPr>
        </p:nvSpPr>
        <p:spPr>
          <a:xfrm>
            <a:off x="3466425" y="2532550"/>
            <a:ext cx="22062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Krub SemiBold"/>
              <a:buNone/>
              <a:defRPr sz="2500">
                <a:latin typeface="Londrina Solid Light"/>
                <a:ea typeface="Londrina Solid Light"/>
                <a:cs typeface="Londrina Solid Light"/>
                <a:sym typeface="Londrina Solid Light"/>
              </a:defRPr>
            </a:lvl1pPr>
            <a:lvl2pPr lvl="1"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2pPr>
            <a:lvl3pPr lvl="2"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3pPr>
            <a:lvl4pPr lvl="3"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4pPr>
            <a:lvl5pPr lvl="4"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5pPr>
            <a:lvl6pPr lvl="5"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6pPr>
            <a:lvl7pPr lvl="6"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7pPr>
            <a:lvl8pPr lvl="7"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8pPr>
            <a:lvl9pPr lvl="8"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9pPr>
          </a:lstStyle>
          <a:p>
            <a:endParaRPr/>
          </a:p>
        </p:txBody>
      </p:sp>
      <p:sp>
        <p:nvSpPr>
          <p:cNvPr id="534" name="Google Shape;534;p43"/>
          <p:cNvSpPr txBox="1">
            <a:spLocks noGrp="1"/>
          </p:cNvSpPr>
          <p:nvPr>
            <p:ph type="subTitle" idx="5"/>
          </p:nvPr>
        </p:nvSpPr>
        <p:spPr>
          <a:xfrm>
            <a:off x="6217800" y="3677750"/>
            <a:ext cx="2206200" cy="8397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5" name="Google Shape;535;p43"/>
          <p:cNvSpPr txBox="1">
            <a:spLocks noGrp="1"/>
          </p:cNvSpPr>
          <p:nvPr>
            <p:ph type="subTitle" idx="6"/>
          </p:nvPr>
        </p:nvSpPr>
        <p:spPr>
          <a:xfrm>
            <a:off x="6217800" y="3105250"/>
            <a:ext cx="22062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Krub SemiBold"/>
              <a:buNone/>
              <a:defRPr sz="2500">
                <a:latin typeface="Londrina Solid Light"/>
                <a:ea typeface="Londrina Solid Light"/>
                <a:cs typeface="Londrina Solid Light"/>
                <a:sym typeface="Londrina Solid Light"/>
              </a:defRPr>
            </a:lvl1pPr>
            <a:lvl2pPr lvl="1"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2pPr>
            <a:lvl3pPr lvl="2"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3pPr>
            <a:lvl4pPr lvl="3"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4pPr>
            <a:lvl5pPr lvl="4"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5pPr>
            <a:lvl6pPr lvl="5"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6pPr>
            <a:lvl7pPr lvl="6"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7pPr>
            <a:lvl8pPr lvl="7"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8pPr>
            <a:lvl9pPr lvl="8" algn="l">
              <a:lnSpc>
                <a:spcPct val="100000"/>
              </a:lnSpc>
              <a:spcBef>
                <a:spcPts val="0"/>
              </a:spcBef>
              <a:spcAft>
                <a:spcPts val="0"/>
              </a:spcAft>
              <a:buSzPts val="2400"/>
              <a:buFont typeface="Krub SemiBold"/>
              <a:buNone/>
              <a:defRPr sz="2400">
                <a:latin typeface="Krub SemiBold"/>
                <a:ea typeface="Krub SemiBold"/>
                <a:cs typeface="Krub SemiBold"/>
                <a:sym typeface="Krub SemiBold"/>
              </a:defRPr>
            </a:lvl9pPr>
          </a:lstStyle>
          <a:p>
            <a:endParaRPr/>
          </a:p>
        </p:txBody>
      </p:sp>
      <p:grpSp>
        <p:nvGrpSpPr>
          <p:cNvPr id="536" name="Google Shape;536;p43"/>
          <p:cNvGrpSpPr/>
          <p:nvPr/>
        </p:nvGrpSpPr>
        <p:grpSpPr>
          <a:xfrm rot="10143452">
            <a:off x="105054" y="1122468"/>
            <a:ext cx="447681" cy="410861"/>
            <a:chOff x="3466333" y="-758239"/>
            <a:chExt cx="188176" cy="172699"/>
          </a:xfrm>
        </p:grpSpPr>
        <p:sp>
          <p:nvSpPr>
            <p:cNvPr id="537" name="Google Shape;537;p43"/>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3"/>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3"/>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3"/>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3"/>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3"/>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3" name="Google Shape;543;p43"/>
          <p:cNvGrpSpPr/>
          <p:nvPr/>
        </p:nvGrpSpPr>
        <p:grpSpPr>
          <a:xfrm rot="-300938">
            <a:off x="-604842" y="4038458"/>
            <a:ext cx="2230149" cy="1971766"/>
            <a:chOff x="618425" y="2045200"/>
            <a:chExt cx="1148950" cy="1015725"/>
          </a:xfrm>
        </p:grpSpPr>
        <p:sp>
          <p:nvSpPr>
            <p:cNvPr id="544" name="Google Shape;544;p43"/>
            <p:cNvSpPr/>
            <p:nvPr/>
          </p:nvSpPr>
          <p:spPr>
            <a:xfrm>
              <a:off x="964300" y="2243725"/>
              <a:ext cx="803075" cy="817200"/>
            </a:xfrm>
            <a:custGeom>
              <a:avLst/>
              <a:gdLst/>
              <a:ahLst/>
              <a:cxnLst/>
              <a:rect l="l" t="t" r="r" b="b"/>
              <a:pathLst>
                <a:path w="32123" h="32688" extrusionOk="0">
                  <a:moveTo>
                    <a:pt x="25885" y="0"/>
                  </a:moveTo>
                  <a:cubicBezTo>
                    <a:pt x="25284" y="0"/>
                    <a:pt x="24659" y="180"/>
                    <a:pt x="24093" y="325"/>
                  </a:cubicBezTo>
                  <a:cubicBezTo>
                    <a:pt x="23272" y="530"/>
                    <a:pt x="22463" y="694"/>
                    <a:pt x="21629" y="817"/>
                  </a:cubicBezTo>
                  <a:cubicBezTo>
                    <a:pt x="19891" y="1070"/>
                    <a:pt x="18166" y="1379"/>
                    <a:pt x="16441" y="1701"/>
                  </a:cubicBezTo>
                  <a:cubicBezTo>
                    <a:pt x="16420" y="1701"/>
                    <a:pt x="16400" y="1708"/>
                    <a:pt x="16386" y="1708"/>
                  </a:cubicBezTo>
                  <a:cubicBezTo>
                    <a:pt x="13997" y="2146"/>
                    <a:pt x="11596" y="2564"/>
                    <a:pt x="9207" y="3015"/>
                  </a:cubicBezTo>
                  <a:cubicBezTo>
                    <a:pt x="9002" y="3056"/>
                    <a:pt x="8788" y="3091"/>
                    <a:pt x="8583" y="3132"/>
                  </a:cubicBezTo>
                  <a:cubicBezTo>
                    <a:pt x="8516" y="3145"/>
                    <a:pt x="8453" y="3158"/>
                    <a:pt x="8386" y="3173"/>
                  </a:cubicBezTo>
                  <a:cubicBezTo>
                    <a:pt x="7584" y="3322"/>
                    <a:pt x="6784" y="3487"/>
                    <a:pt x="5983" y="3651"/>
                  </a:cubicBezTo>
                  <a:cubicBezTo>
                    <a:pt x="4011" y="4076"/>
                    <a:pt x="2047" y="4487"/>
                    <a:pt x="82" y="4904"/>
                  </a:cubicBezTo>
                  <a:cubicBezTo>
                    <a:pt x="21" y="4917"/>
                    <a:pt x="0" y="4980"/>
                    <a:pt x="8" y="5028"/>
                  </a:cubicBezTo>
                  <a:cubicBezTo>
                    <a:pt x="8" y="5047"/>
                    <a:pt x="15" y="5069"/>
                    <a:pt x="28" y="5082"/>
                  </a:cubicBezTo>
                  <a:cubicBezTo>
                    <a:pt x="21" y="5110"/>
                    <a:pt x="21" y="5136"/>
                    <a:pt x="35" y="5170"/>
                  </a:cubicBezTo>
                  <a:cubicBezTo>
                    <a:pt x="199" y="5767"/>
                    <a:pt x="309" y="6368"/>
                    <a:pt x="391" y="6977"/>
                  </a:cubicBezTo>
                  <a:cubicBezTo>
                    <a:pt x="480" y="7710"/>
                    <a:pt x="527" y="8443"/>
                    <a:pt x="575" y="9182"/>
                  </a:cubicBezTo>
                  <a:cubicBezTo>
                    <a:pt x="583" y="9359"/>
                    <a:pt x="596" y="9538"/>
                    <a:pt x="603" y="9716"/>
                  </a:cubicBezTo>
                  <a:cubicBezTo>
                    <a:pt x="713" y="11509"/>
                    <a:pt x="966" y="13288"/>
                    <a:pt x="1247" y="15061"/>
                  </a:cubicBezTo>
                  <a:cubicBezTo>
                    <a:pt x="1528" y="16848"/>
                    <a:pt x="1876" y="18627"/>
                    <a:pt x="2211" y="20406"/>
                  </a:cubicBezTo>
                  <a:cubicBezTo>
                    <a:pt x="2321" y="21009"/>
                    <a:pt x="2423" y="21618"/>
                    <a:pt x="2527" y="22228"/>
                  </a:cubicBezTo>
                  <a:cubicBezTo>
                    <a:pt x="2725" y="23479"/>
                    <a:pt x="2896" y="24739"/>
                    <a:pt x="3032" y="25998"/>
                  </a:cubicBezTo>
                  <a:cubicBezTo>
                    <a:pt x="3074" y="26334"/>
                    <a:pt x="3121" y="26670"/>
                    <a:pt x="3177" y="27005"/>
                  </a:cubicBezTo>
                  <a:lnTo>
                    <a:pt x="3177" y="27024"/>
                  </a:lnTo>
                  <a:cubicBezTo>
                    <a:pt x="3231" y="27333"/>
                    <a:pt x="3285" y="27640"/>
                    <a:pt x="3348" y="27949"/>
                  </a:cubicBezTo>
                  <a:cubicBezTo>
                    <a:pt x="3348" y="27977"/>
                    <a:pt x="3354" y="28003"/>
                    <a:pt x="3361" y="28025"/>
                  </a:cubicBezTo>
                  <a:lnTo>
                    <a:pt x="3361" y="28018"/>
                  </a:lnTo>
                  <a:cubicBezTo>
                    <a:pt x="3368" y="28066"/>
                    <a:pt x="3376" y="28113"/>
                    <a:pt x="3389" y="28161"/>
                  </a:cubicBezTo>
                  <a:cubicBezTo>
                    <a:pt x="3382" y="28667"/>
                    <a:pt x="3491" y="29168"/>
                    <a:pt x="3629" y="29674"/>
                  </a:cubicBezTo>
                  <a:cubicBezTo>
                    <a:pt x="3772" y="30167"/>
                    <a:pt x="3869" y="30618"/>
                    <a:pt x="3895" y="31131"/>
                  </a:cubicBezTo>
                  <a:cubicBezTo>
                    <a:pt x="3916" y="31576"/>
                    <a:pt x="3942" y="32043"/>
                    <a:pt x="4087" y="32466"/>
                  </a:cubicBezTo>
                  <a:cubicBezTo>
                    <a:pt x="4126" y="32584"/>
                    <a:pt x="4244" y="32688"/>
                    <a:pt x="4372" y="32688"/>
                  </a:cubicBezTo>
                  <a:cubicBezTo>
                    <a:pt x="4400" y="32688"/>
                    <a:pt x="4428" y="32683"/>
                    <a:pt x="4457" y="32672"/>
                  </a:cubicBezTo>
                  <a:cubicBezTo>
                    <a:pt x="4655" y="32596"/>
                    <a:pt x="4861" y="32535"/>
                    <a:pt x="5073" y="32473"/>
                  </a:cubicBezTo>
                  <a:cubicBezTo>
                    <a:pt x="6791" y="31987"/>
                    <a:pt x="8604" y="32002"/>
                    <a:pt x="10377" y="31844"/>
                  </a:cubicBezTo>
                  <a:cubicBezTo>
                    <a:pt x="12424" y="31658"/>
                    <a:pt x="14449" y="31336"/>
                    <a:pt x="16476" y="30975"/>
                  </a:cubicBezTo>
                  <a:cubicBezTo>
                    <a:pt x="20356" y="30283"/>
                    <a:pt x="24223" y="29304"/>
                    <a:pt x="28165" y="28976"/>
                  </a:cubicBezTo>
                  <a:cubicBezTo>
                    <a:pt x="28904" y="28913"/>
                    <a:pt x="29650" y="28839"/>
                    <a:pt x="30376" y="28695"/>
                  </a:cubicBezTo>
                  <a:cubicBezTo>
                    <a:pt x="30664" y="28641"/>
                    <a:pt x="30986" y="28578"/>
                    <a:pt x="31280" y="28476"/>
                  </a:cubicBezTo>
                  <a:cubicBezTo>
                    <a:pt x="31567" y="28373"/>
                    <a:pt x="31835" y="28230"/>
                    <a:pt x="32032" y="28010"/>
                  </a:cubicBezTo>
                  <a:cubicBezTo>
                    <a:pt x="32066" y="27969"/>
                    <a:pt x="32040" y="27921"/>
                    <a:pt x="32006" y="27908"/>
                  </a:cubicBezTo>
                  <a:cubicBezTo>
                    <a:pt x="32122" y="27115"/>
                    <a:pt x="32019" y="26320"/>
                    <a:pt x="31889" y="25533"/>
                  </a:cubicBezTo>
                  <a:cubicBezTo>
                    <a:pt x="31744" y="24670"/>
                    <a:pt x="31560" y="23821"/>
                    <a:pt x="31396" y="22967"/>
                  </a:cubicBezTo>
                  <a:cubicBezTo>
                    <a:pt x="31040" y="21037"/>
                    <a:pt x="30677" y="19107"/>
                    <a:pt x="30342" y="17177"/>
                  </a:cubicBezTo>
                  <a:cubicBezTo>
                    <a:pt x="30000" y="15247"/>
                    <a:pt x="29678" y="13316"/>
                    <a:pt x="29254" y="11406"/>
                  </a:cubicBezTo>
                  <a:cubicBezTo>
                    <a:pt x="28844" y="9545"/>
                    <a:pt x="28370" y="7697"/>
                    <a:pt x="28029" y="5821"/>
                  </a:cubicBezTo>
                  <a:cubicBezTo>
                    <a:pt x="27858" y="4870"/>
                    <a:pt x="27638" y="3925"/>
                    <a:pt x="27385" y="2994"/>
                  </a:cubicBezTo>
                  <a:cubicBezTo>
                    <a:pt x="27255" y="2523"/>
                    <a:pt x="27119" y="2043"/>
                    <a:pt x="26961" y="1578"/>
                  </a:cubicBezTo>
                  <a:cubicBezTo>
                    <a:pt x="26803" y="1120"/>
                    <a:pt x="26598" y="668"/>
                    <a:pt x="26509" y="188"/>
                  </a:cubicBezTo>
                  <a:cubicBezTo>
                    <a:pt x="26496" y="119"/>
                    <a:pt x="26427" y="52"/>
                    <a:pt x="26365" y="44"/>
                  </a:cubicBezTo>
                  <a:cubicBezTo>
                    <a:pt x="26208" y="13"/>
                    <a:pt x="26047" y="0"/>
                    <a:pt x="2588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3"/>
            <p:cNvSpPr/>
            <p:nvPr/>
          </p:nvSpPr>
          <p:spPr>
            <a:xfrm>
              <a:off x="671150" y="2072325"/>
              <a:ext cx="831350" cy="793550"/>
            </a:xfrm>
            <a:custGeom>
              <a:avLst/>
              <a:gdLst/>
              <a:ahLst/>
              <a:cxnLst/>
              <a:rect l="l" t="t" r="r" b="b"/>
              <a:pathLst>
                <a:path w="33254" h="31742" extrusionOk="0">
                  <a:moveTo>
                    <a:pt x="20896" y="1"/>
                  </a:moveTo>
                  <a:cubicBezTo>
                    <a:pt x="20885" y="1"/>
                    <a:pt x="20874" y="3"/>
                    <a:pt x="20864" y="9"/>
                  </a:cubicBezTo>
                  <a:cubicBezTo>
                    <a:pt x="20754" y="76"/>
                    <a:pt x="20646" y="145"/>
                    <a:pt x="20542" y="206"/>
                  </a:cubicBezTo>
                  <a:cubicBezTo>
                    <a:pt x="19961" y="262"/>
                    <a:pt x="19332" y="617"/>
                    <a:pt x="18845" y="871"/>
                  </a:cubicBezTo>
                  <a:cubicBezTo>
                    <a:pt x="18160" y="1219"/>
                    <a:pt x="17510" y="1637"/>
                    <a:pt x="16874" y="2062"/>
                  </a:cubicBezTo>
                  <a:cubicBezTo>
                    <a:pt x="16531" y="2287"/>
                    <a:pt x="16189" y="2520"/>
                    <a:pt x="15841" y="2745"/>
                  </a:cubicBezTo>
                  <a:cubicBezTo>
                    <a:pt x="15567" y="2925"/>
                    <a:pt x="15292" y="3108"/>
                    <a:pt x="15005" y="3273"/>
                  </a:cubicBezTo>
                  <a:cubicBezTo>
                    <a:pt x="14354" y="3670"/>
                    <a:pt x="13664" y="3971"/>
                    <a:pt x="12973" y="4299"/>
                  </a:cubicBezTo>
                  <a:cubicBezTo>
                    <a:pt x="11529" y="4978"/>
                    <a:pt x="10133" y="5758"/>
                    <a:pt x="8702" y="6463"/>
                  </a:cubicBezTo>
                  <a:cubicBezTo>
                    <a:pt x="7250" y="7181"/>
                    <a:pt x="5840" y="7961"/>
                    <a:pt x="4416" y="8735"/>
                  </a:cubicBezTo>
                  <a:cubicBezTo>
                    <a:pt x="3677" y="9126"/>
                    <a:pt x="2931" y="9502"/>
                    <a:pt x="2186" y="9871"/>
                  </a:cubicBezTo>
                  <a:cubicBezTo>
                    <a:pt x="1645" y="10131"/>
                    <a:pt x="1023" y="10377"/>
                    <a:pt x="584" y="10809"/>
                  </a:cubicBezTo>
                  <a:cubicBezTo>
                    <a:pt x="577" y="10816"/>
                    <a:pt x="571" y="10822"/>
                    <a:pt x="571" y="10836"/>
                  </a:cubicBezTo>
                  <a:cubicBezTo>
                    <a:pt x="461" y="10877"/>
                    <a:pt x="359" y="10924"/>
                    <a:pt x="255" y="10965"/>
                  </a:cubicBezTo>
                  <a:cubicBezTo>
                    <a:pt x="250" y="10965"/>
                    <a:pt x="244" y="10964"/>
                    <a:pt x="238" y="10964"/>
                  </a:cubicBezTo>
                  <a:cubicBezTo>
                    <a:pt x="198" y="10964"/>
                    <a:pt x="163" y="10984"/>
                    <a:pt x="132" y="11015"/>
                  </a:cubicBezTo>
                  <a:cubicBezTo>
                    <a:pt x="113" y="11028"/>
                    <a:pt x="91" y="11034"/>
                    <a:pt x="71" y="11041"/>
                  </a:cubicBezTo>
                  <a:cubicBezTo>
                    <a:pt x="1" y="11073"/>
                    <a:pt x="19" y="11166"/>
                    <a:pt x="89" y="11166"/>
                  </a:cubicBezTo>
                  <a:cubicBezTo>
                    <a:pt x="94" y="11166"/>
                    <a:pt x="99" y="11165"/>
                    <a:pt x="104" y="11164"/>
                  </a:cubicBezTo>
                  <a:lnTo>
                    <a:pt x="113" y="11164"/>
                  </a:lnTo>
                  <a:lnTo>
                    <a:pt x="113" y="11171"/>
                  </a:lnTo>
                  <a:cubicBezTo>
                    <a:pt x="1029" y="12411"/>
                    <a:pt x="1775" y="13751"/>
                    <a:pt x="2521" y="15100"/>
                  </a:cubicBezTo>
                  <a:cubicBezTo>
                    <a:pt x="3253" y="16427"/>
                    <a:pt x="3945" y="17782"/>
                    <a:pt x="4643" y="19124"/>
                  </a:cubicBezTo>
                  <a:cubicBezTo>
                    <a:pt x="5361" y="20514"/>
                    <a:pt x="6217" y="21828"/>
                    <a:pt x="7045" y="23149"/>
                  </a:cubicBezTo>
                  <a:cubicBezTo>
                    <a:pt x="7243" y="23464"/>
                    <a:pt x="7429" y="23786"/>
                    <a:pt x="7613" y="24107"/>
                  </a:cubicBezTo>
                  <a:cubicBezTo>
                    <a:pt x="7792" y="24409"/>
                    <a:pt x="7956" y="24716"/>
                    <a:pt x="8127" y="25018"/>
                  </a:cubicBezTo>
                  <a:cubicBezTo>
                    <a:pt x="8538" y="25764"/>
                    <a:pt x="8934" y="26510"/>
                    <a:pt x="9366" y="27242"/>
                  </a:cubicBezTo>
                  <a:cubicBezTo>
                    <a:pt x="9755" y="27913"/>
                    <a:pt x="10200" y="28556"/>
                    <a:pt x="10604" y="29214"/>
                  </a:cubicBezTo>
                  <a:cubicBezTo>
                    <a:pt x="10933" y="29754"/>
                    <a:pt x="11242" y="30301"/>
                    <a:pt x="11611" y="30809"/>
                  </a:cubicBezTo>
                  <a:cubicBezTo>
                    <a:pt x="11693" y="31014"/>
                    <a:pt x="11789" y="31219"/>
                    <a:pt x="11918" y="31397"/>
                  </a:cubicBezTo>
                  <a:cubicBezTo>
                    <a:pt x="12096" y="31643"/>
                    <a:pt x="12323" y="31741"/>
                    <a:pt x="12572" y="31741"/>
                  </a:cubicBezTo>
                  <a:cubicBezTo>
                    <a:pt x="12744" y="31741"/>
                    <a:pt x="12927" y="31694"/>
                    <a:pt x="13109" y="31615"/>
                  </a:cubicBezTo>
                  <a:cubicBezTo>
                    <a:pt x="13122" y="31609"/>
                    <a:pt x="13131" y="31602"/>
                    <a:pt x="13144" y="31602"/>
                  </a:cubicBezTo>
                  <a:cubicBezTo>
                    <a:pt x="13801" y="31321"/>
                    <a:pt x="14410" y="30917"/>
                    <a:pt x="15046" y="30595"/>
                  </a:cubicBezTo>
                  <a:cubicBezTo>
                    <a:pt x="15861" y="30184"/>
                    <a:pt x="16682" y="29808"/>
                    <a:pt x="17516" y="29439"/>
                  </a:cubicBezTo>
                  <a:cubicBezTo>
                    <a:pt x="19077" y="28755"/>
                    <a:pt x="20769" y="28386"/>
                    <a:pt x="22219" y="27461"/>
                  </a:cubicBezTo>
                  <a:cubicBezTo>
                    <a:pt x="23704" y="26523"/>
                    <a:pt x="25053" y="25394"/>
                    <a:pt x="26503" y="24409"/>
                  </a:cubicBezTo>
                  <a:cubicBezTo>
                    <a:pt x="27249" y="23901"/>
                    <a:pt x="28029" y="23471"/>
                    <a:pt x="28810" y="23026"/>
                  </a:cubicBezTo>
                  <a:cubicBezTo>
                    <a:pt x="29475" y="22643"/>
                    <a:pt x="30145" y="22252"/>
                    <a:pt x="30666" y="21698"/>
                  </a:cubicBezTo>
                  <a:cubicBezTo>
                    <a:pt x="30714" y="21677"/>
                    <a:pt x="30761" y="21664"/>
                    <a:pt x="30809" y="21643"/>
                  </a:cubicBezTo>
                  <a:cubicBezTo>
                    <a:pt x="30818" y="21645"/>
                    <a:pt x="30828" y="21646"/>
                    <a:pt x="30838" y="21646"/>
                  </a:cubicBezTo>
                  <a:cubicBezTo>
                    <a:pt x="30896" y="21646"/>
                    <a:pt x="30951" y="21608"/>
                    <a:pt x="30986" y="21560"/>
                  </a:cubicBezTo>
                  <a:cubicBezTo>
                    <a:pt x="31021" y="21541"/>
                    <a:pt x="31062" y="21519"/>
                    <a:pt x="31103" y="21500"/>
                  </a:cubicBezTo>
                  <a:cubicBezTo>
                    <a:pt x="31336" y="21383"/>
                    <a:pt x="31555" y="21232"/>
                    <a:pt x="31775" y="21089"/>
                  </a:cubicBezTo>
                  <a:cubicBezTo>
                    <a:pt x="32205" y="20802"/>
                    <a:pt x="32622" y="20493"/>
                    <a:pt x="33061" y="20227"/>
                  </a:cubicBezTo>
                  <a:cubicBezTo>
                    <a:pt x="33253" y="20117"/>
                    <a:pt x="33178" y="19864"/>
                    <a:pt x="33013" y="19803"/>
                  </a:cubicBezTo>
                  <a:cubicBezTo>
                    <a:pt x="32944" y="19234"/>
                    <a:pt x="32609" y="18686"/>
                    <a:pt x="32322" y="18227"/>
                  </a:cubicBezTo>
                  <a:cubicBezTo>
                    <a:pt x="31939" y="17618"/>
                    <a:pt x="31494" y="17064"/>
                    <a:pt x="31090" y="16468"/>
                  </a:cubicBezTo>
                  <a:cubicBezTo>
                    <a:pt x="30193" y="15148"/>
                    <a:pt x="29624" y="13649"/>
                    <a:pt x="28989" y="12191"/>
                  </a:cubicBezTo>
                  <a:cubicBezTo>
                    <a:pt x="28851" y="11884"/>
                    <a:pt x="28714" y="11581"/>
                    <a:pt x="28563" y="11281"/>
                  </a:cubicBezTo>
                  <a:cubicBezTo>
                    <a:pt x="28509" y="11164"/>
                    <a:pt x="28448" y="11041"/>
                    <a:pt x="28392" y="10924"/>
                  </a:cubicBezTo>
                  <a:cubicBezTo>
                    <a:pt x="28310" y="10775"/>
                    <a:pt x="28235" y="10624"/>
                    <a:pt x="28153" y="10473"/>
                  </a:cubicBezTo>
                  <a:cubicBezTo>
                    <a:pt x="28003" y="10178"/>
                    <a:pt x="27839" y="9891"/>
                    <a:pt x="27675" y="9604"/>
                  </a:cubicBezTo>
                  <a:cubicBezTo>
                    <a:pt x="26551" y="7639"/>
                    <a:pt x="25196" y="5812"/>
                    <a:pt x="23704" y="4101"/>
                  </a:cubicBezTo>
                  <a:cubicBezTo>
                    <a:pt x="23082" y="3383"/>
                    <a:pt x="22486" y="2685"/>
                    <a:pt x="21973" y="1877"/>
                  </a:cubicBezTo>
                  <a:cubicBezTo>
                    <a:pt x="21623" y="1329"/>
                    <a:pt x="21426" y="610"/>
                    <a:pt x="20912" y="193"/>
                  </a:cubicBezTo>
                  <a:cubicBezTo>
                    <a:pt x="20933" y="165"/>
                    <a:pt x="20953" y="145"/>
                    <a:pt x="20974" y="117"/>
                  </a:cubicBezTo>
                  <a:cubicBezTo>
                    <a:pt x="21014" y="66"/>
                    <a:pt x="20953" y="1"/>
                    <a:pt x="2089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3"/>
            <p:cNvSpPr/>
            <p:nvPr/>
          </p:nvSpPr>
          <p:spPr>
            <a:xfrm>
              <a:off x="618425" y="2045200"/>
              <a:ext cx="831500" cy="793475"/>
            </a:xfrm>
            <a:custGeom>
              <a:avLst/>
              <a:gdLst/>
              <a:ahLst/>
              <a:cxnLst/>
              <a:rect l="l" t="t" r="r" b="b"/>
              <a:pathLst>
                <a:path w="33260" h="31739" extrusionOk="0">
                  <a:moveTo>
                    <a:pt x="20909" y="0"/>
                  </a:moveTo>
                  <a:cubicBezTo>
                    <a:pt x="20896" y="0"/>
                    <a:pt x="20884" y="4"/>
                    <a:pt x="20872" y="11"/>
                  </a:cubicBezTo>
                  <a:cubicBezTo>
                    <a:pt x="20762" y="74"/>
                    <a:pt x="20652" y="141"/>
                    <a:pt x="20544" y="203"/>
                  </a:cubicBezTo>
                  <a:cubicBezTo>
                    <a:pt x="19962" y="264"/>
                    <a:pt x="19338" y="614"/>
                    <a:pt x="18853" y="867"/>
                  </a:cubicBezTo>
                  <a:cubicBezTo>
                    <a:pt x="18168" y="1217"/>
                    <a:pt x="17518" y="1634"/>
                    <a:pt x="16874" y="2058"/>
                  </a:cubicBezTo>
                  <a:cubicBezTo>
                    <a:pt x="16258" y="2469"/>
                    <a:pt x="15650" y="2893"/>
                    <a:pt x="15013" y="3270"/>
                  </a:cubicBezTo>
                  <a:cubicBezTo>
                    <a:pt x="14356" y="3666"/>
                    <a:pt x="13664" y="3968"/>
                    <a:pt x="12981" y="4297"/>
                  </a:cubicBezTo>
                  <a:cubicBezTo>
                    <a:pt x="11535" y="4974"/>
                    <a:pt x="10133" y="5754"/>
                    <a:pt x="8702" y="6459"/>
                  </a:cubicBezTo>
                  <a:cubicBezTo>
                    <a:pt x="7251" y="7178"/>
                    <a:pt x="5842" y="7958"/>
                    <a:pt x="4418" y="8732"/>
                  </a:cubicBezTo>
                  <a:cubicBezTo>
                    <a:pt x="3685" y="9121"/>
                    <a:pt x="2939" y="9498"/>
                    <a:pt x="2187" y="9867"/>
                  </a:cubicBezTo>
                  <a:cubicBezTo>
                    <a:pt x="1653" y="10128"/>
                    <a:pt x="1031" y="10381"/>
                    <a:pt x="592" y="10805"/>
                  </a:cubicBezTo>
                  <a:cubicBezTo>
                    <a:pt x="585" y="10812"/>
                    <a:pt x="579" y="10818"/>
                    <a:pt x="571" y="10833"/>
                  </a:cubicBezTo>
                  <a:cubicBezTo>
                    <a:pt x="469" y="10881"/>
                    <a:pt x="365" y="10922"/>
                    <a:pt x="263" y="10963"/>
                  </a:cubicBezTo>
                  <a:cubicBezTo>
                    <a:pt x="257" y="10962"/>
                    <a:pt x="251" y="10962"/>
                    <a:pt x="245" y="10962"/>
                  </a:cubicBezTo>
                  <a:cubicBezTo>
                    <a:pt x="204" y="10962"/>
                    <a:pt x="164" y="10981"/>
                    <a:pt x="134" y="11017"/>
                  </a:cubicBezTo>
                  <a:cubicBezTo>
                    <a:pt x="119" y="11024"/>
                    <a:pt x="99" y="11032"/>
                    <a:pt x="78" y="11038"/>
                  </a:cubicBezTo>
                  <a:cubicBezTo>
                    <a:pt x="1" y="11071"/>
                    <a:pt x="26" y="11163"/>
                    <a:pt x="98" y="11163"/>
                  </a:cubicBezTo>
                  <a:cubicBezTo>
                    <a:pt x="103" y="11163"/>
                    <a:pt x="107" y="11162"/>
                    <a:pt x="112" y="11162"/>
                  </a:cubicBezTo>
                  <a:cubicBezTo>
                    <a:pt x="119" y="11162"/>
                    <a:pt x="119" y="11168"/>
                    <a:pt x="119" y="11168"/>
                  </a:cubicBezTo>
                  <a:cubicBezTo>
                    <a:pt x="1037" y="12407"/>
                    <a:pt x="1776" y="13749"/>
                    <a:pt x="2522" y="15097"/>
                  </a:cubicBezTo>
                  <a:cubicBezTo>
                    <a:pt x="3261" y="16425"/>
                    <a:pt x="3946" y="17780"/>
                    <a:pt x="4651" y="19122"/>
                  </a:cubicBezTo>
                  <a:cubicBezTo>
                    <a:pt x="5369" y="20510"/>
                    <a:pt x="6225" y="21824"/>
                    <a:pt x="7053" y="23146"/>
                  </a:cubicBezTo>
                  <a:cubicBezTo>
                    <a:pt x="7880" y="24480"/>
                    <a:pt x="8579" y="25890"/>
                    <a:pt x="9374" y="27245"/>
                  </a:cubicBezTo>
                  <a:cubicBezTo>
                    <a:pt x="9763" y="27910"/>
                    <a:pt x="10202" y="28552"/>
                    <a:pt x="10606" y="29216"/>
                  </a:cubicBezTo>
                  <a:cubicBezTo>
                    <a:pt x="10934" y="29750"/>
                    <a:pt x="11248" y="30299"/>
                    <a:pt x="11618" y="30804"/>
                  </a:cubicBezTo>
                  <a:cubicBezTo>
                    <a:pt x="11700" y="31010"/>
                    <a:pt x="11790" y="31215"/>
                    <a:pt x="11920" y="31393"/>
                  </a:cubicBezTo>
                  <a:cubicBezTo>
                    <a:pt x="12101" y="31640"/>
                    <a:pt x="12328" y="31738"/>
                    <a:pt x="12577" y="31738"/>
                  </a:cubicBezTo>
                  <a:cubicBezTo>
                    <a:pt x="12749" y="31738"/>
                    <a:pt x="12932" y="31691"/>
                    <a:pt x="13117" y="31613"/>
                  </a:cubicBezTo>
                  <a:cubicBezTo>
                    <a:pt x="13781" y="31332"/>
                    <a:pt x="14403" y="30921"/>
                    <a:pt x="15047" y="30593"/>
                  </a:cubicBezTo>
                  <a:cubicBezTo>
                    <a:pt x="15862" y="30189"/>
                    <a:pt x="16690" y="29806"/>
                    <a:pt x="17525" y="29436"/>
                  </a:cubicBezTo>
                  <a:cubicBezTo>
                    <a:pt x="19078" y="28751"/>
                    <a:pt x="20775" y="28382"/>
                    <a:pt x="22227" y="27458"/>
                  </a:cubicBezTo>
                  <a:cubicBezTo>
                    <a:pt x="23706" y="26520"/>
                    <a:pt x="25061" y="25390"/>
                    <a:pt x="26511" y="24405"/>
                  </a:cubicBezTo>
                  <a:cubicBezTo>
                    <a:pt x="27257" y="23899"/>
                    <a:pt x="28038" y="23467"/>
                    <a:pt x="28818" y="23023"/>
                  </a:cubicBezTo>
                  <a:cubicBezTo>
                    <a:pt x="29481" y="22639"/>
                    <a:pt x="30147" y="22250"/>
                    <a:pt x="30672" y="21694"/>
                  </a:cubicBezTo>
                  <a:cubicBezTo>
                    <a:pt x="30722" y="21675"/>
                    <a:pt x="30769" y="21660"/>
                    <a:pt x="30810" y="21640"/>
                  </a:cubicBezTo>
                  <a:cubicBezTo>
                    <a:pt x="30820" y="21642"/>
                    <a:pt x="30830" y="21643"/>
                    <a:pt x="30839" y="21643"/>
                  </a:cubicBezTo>
                  <a:cubicBezTo>
                    <a:pt x="30898" y="21643"/>
                    <a:pt x="30958" y="21610"/>
                    <a:pt x="30988" y="21558"/>
                  </a:cubicBezTo>
                  <a:lnTo>
                    <a:pt x="31111" y="21496"/>
                  </a:lnTo>
                  <a:cubicBezTo>
                    <a:pt x="31344" y="21381"/>
                    <a:pt x="31563" y="21229"/>
                    <a:pt x="31781" y="21085"/>
                  </a:cubicBezTo>
                  <a:cubicBezTo>
                    <a:pt x="32207" y="20797"/>
                    <a:pt x="32624" y="20490"/>
                    <a:pt x="33069" y="20223"/>
                  </a:cubicBezTo>
                  <a:cubicBezTo>
                    <a:pt x="33260" y="20114"/>
                    <a:pt x="33177" y="19861"/>
                    <a:pt x="33021" y="19799"/>
                  </a:cubicBezTo>
                  <a:cubicBezTo>
                    <a:pt x="32952" y="19230"/>
                    <a:pt x="32617" y="18683"/>
                    <a:pt x="32323" y="18225"/>
                  </a:cubicBezTo>
                  <a:cubicBezTo>
                    <a:pt x="31945" y="17616"/>
                    <a:pt x="31494" y="17060"/>
                    <a:pt x="31098" y="16466"/>
                  </a:cubicBezTo>
                  <a:cubicBezTo>
                    <a:pt x="30201" y="15145"/>
                    <a:pt x="29626" y="13645"/>
                    <a:pt x="28997" y="12188"/>
                  </a:cubicBezTo>
                  <a:cubicBezTo>
                    <a:pt x="27702" y="9217"/>
                    <a:pt x="25835" y="6534"/>
                    <a:pt x="23712" y="4098"/>
                  </a:cubicBezTo>
                  <a:cubicBezTo>
                    <a:pt x="23090" y="3379"/>
                    <a:pt x="22494" y="2681"/>
                    <a:pt x="21981" y="1874"/>
                  </a:cubicBezTo>
                  <a:cubicBezTo>
                    <a:pt x="21631" y="1325"/>
                    <a:pt x="21432" y="608"/>
                    <a:pt x="20920" y="190"/>
                  </a:cubicBezTo>
                  <a:cubicBezTo>
                    <a:pt x="20933" y="162"/>
                    <a:pt x="20961" y="141"/>
                    <a:pt x="20974" y="115"/>
                  </a:cubicBezTo>
                  <a:cubicBezTo>
                    <a:pt x="21019" y="64"/>
                    <a:pt x="20964" y="0"/>
                    <a:pt x="20909"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3"/>
            <p:cNvSpPr/>
            <p:nvPr/>
          </p:nvSpPr>
          <p:spPr>
            <a:xfrm>
              <a:off x="1096225" y="2164925"/>
              <a:ext cx="25000" cy="25750"/>
            </a:xfrm>
            <a:custGeom>
              <a:avLst/>
              <a:gdLst/>
              <a:ahLst/>
              <a:cxnLst/>
              <a:rect l="l" t="t" r="r" b="b"/>
              <a:pathLst>
                <a:path w="1000" h="1030" extrusionOk="0">
                  <a:moveTo>
                    <a:pt x="466" y="1"/>
                  </a:moveTo>
                  <a:cubicBezTo>
                    <a:pt x="405" y="1"/>
                    <a:pt x="349" y="14"/>
                    <a:pt x="295" y="34"/>
                  </a:cubicBezTo>
                  <a:cubicBezTo>
                    <a:pt x="103" y="116"/>
                    <a:pt x="1" y="329"/>
                    <a:pt x="21" y="526"/>
                  </a:cubicBezTo>
                  <a:cubicBezTo>
                    <a:pt x="29" y="582"/>
                    <a:pt x="35" y="636"/>
                    <a:pt x="49" y="691"/>
                  </a:cubicBezTo>
                  <a:cubicBezTo>
                    <a:pt x="55" y="719"/>
                    <a:pt x="62" y="740"/>
                    <a:pt x="77" y="760"/>
                  </a:cubicBezTo>
                  <a:cubicBezTo>
                    <a:pt x="90" y="788"/>
                    <a:pt x="96" y="814"/>
                    <a:pt x="111" y="842"/>
                  </a:cubicBezTo>
                  <a:cubicBezTo>
                    <a:pt x="137" y="883"/>
                    <a:pt x="165" y="917"/>
                    <a:pt x="206" y="937"/>
                  </a:cubicBezTo>
                  <a:cubicBezTo>
                    <a:pt x="219" y="945"/>
                    <a:pt x="241" y="952"/>
                    <a:pt x="254" y="958"/>
                  </a:cubicBezTo>
                  <a:lnTo>
                    <a:pt x="260" y="958"/>
                  </a:lnTo>
                  <a:cubicBezTo>
                    <a:pt x="336" y="1006"/>
                    <a:pt x="405" y="1019"/>
                    <a:pt x="494" y="1027"/>
                  </a:cubicBezTo>
                  <a:cubicBezTo>
                    <a:pt x="505" y="1029"/>
                    <a:pt x="516" y="1029"/>
                    <a:pt x="527" y="1029"/>
                  </a:cubicBezTo>
                  <a:cubicBezTo>
                    <a:pt x="640" y="1029"/>
                    <a:pt x="755" y="971"/>
                    <a:pt x="835" y="896"/>
                  </a:cubicBezTo>
                  <a:cubicBezTo>
                    <a:pt x="876" y="855"/>
                    <a:pt x="911" y="814"/>
                    <a:pt x="932" y="766"/>
                  </a:cubicBezTo>
                  <a:cubicBezTo>
                    <a:pt x="965" y="684"/>
                    <a:pt x="987" y="623"/>
                    <a:pt x="993" y="541"/>
                  </a:cubicBezTo>
                  <a:cubicBezTo>
                    <a:pt x="1000" y="479"/>
                    <a:pt x="993" y="425"/>
                    <a:pt x="980" y="370"/>
                  </a:cubicBezTo>
                  <a:cubicBezTo>
                    <a:pt x="959" y="301"/>
                    <a:pt x="924" y="254"/>
                    <a:pt x="883" y="198"/>
                  </a:cubicBezTo>
                  <a:cubicBezTo>
                    <a:pt x="850" y="157"/>
                    <a:pt x="822" y="124"/>
                    <a:pt x="768" y="89"/>
                  </a:cubicBezTo>
                  <a:cubicBezTo>
                    <a:pt x="727" y="62"/>
                    <a:pt x="678" y="42"/>
                    <a:pt x="637" y="27"/>
                  </a:cubicBezTo>
                  <a:cubicBezTo>
                    <a:pt x="617" y="20"/>
                    <a:pt x="604" y="14"/>
                    <a:pt x="582" y="14"/>
                  </a:cubicBezTo>
                  <a:cubicBezTo>
                    <a:pt x="548" y="7"/>
                    <a:pt x="507" y="1"/>
                    <a:pt x="46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3"/>
            <p:cNvSpPr/>
            <p:nvPr/>
          </p:nvSpPr>
          <p:spPr>
            <a:xfrm>
              <a:off x="1117950" y="2169200"/>
              <a:ext cx="1050" cy="1375"/>
            </a:xfrm>
            <a:custGeom>
              <a:avLst/>
              <a:gdLst/>
              <a:ahLst/>
              <a:cxnLst/>
              <a:rect l="l" t="t" r="r" b="b"/>
              <a:pathLst>
                <a:path w="42" h="55" extrusionOk="0">
                  <a:moveTo>
                    <a:pt x="1" y="1"/>
                  </a:moveTo>
                  <a:lnTo>
                    <a:pt x="1" y="1"/>
                  </a:lnTo>
                  <a:cubicBezTo>
                    <a:pt x="2" y="2"/>
                    <a:pt x="3" y="4"/>
                    <a:pt x="4" y="6"/>
                  </a:cubicBezTo>
                  <a:lnTo>
                    <a:pt x="4" y="6"/>
                  </a:lnTo>
                  <a:cubicBezTo>
                    <a:pt x="3" y="4"/>
                    <a:pt x="2" y="2"/>
                    <a:pt x="1" y="1"/>
                  </a:cubicBezTo>
                  <a:close/>
                  <a:moveTo>
                    <a:pt x="4" y="6"/>
                  </a:moveTo>
                  <a:cubicBezTo>
                    <a:pt x="8" y="13"/>
                    <a:pt x="9" y="22"/>
                    <a:pt x="14" y="27"/>
                  </a:cubicBezTo>
                  <a:cubicBezTo>
                    <a:pt x="20" y="30"/>
                    <a:pt x="25" y="33"/>
                    <a:pt x="29" y="37"/>
                  </a:cubicBezTo>
                  <a:lnTo>
                    <a:pt x="29" y="37"/>
                  </a:lnTo>
                  <a:cubicBezTo>
                    <a:pt x="21" y="26"/>
                    <a:pt x="12" y="17"/>
                    <a:pt x="4" y="6"/>
                  </a:cubicBezTo>
                  <a:close/>
                  <a:moveTo>
                    <a:pt x="29" y="37"/>
                  </a:moveTo>
                  <a:cubicBezTo>
                    <a:pt x="33" y="43"/>
                    <a:pt x="38" y="48"/>
                    <a:pt x="42" y="55"/>
                  </a:cubicBezTo>
                  <a:cubicBezTo>
                    <a:pt x="38" y="47"/>
                    <a:pt x="34" y="42"/>
                    <a:pt x="29" y="37"/>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3"/>
            <p:cNvSpPr/>
            <p:nvPr/>
          </p:nvSpPr>
          <p:spPr>
            <a:xfrm>
              <a:off x="1012925" y="2224100"/>
              <a:ext cx="9425" cy="9450"/>
            </a:xfrm>
            <a:custGeom>
              <a:avLst/>
              <a:gdLst/>
              <a:ahLst/>
              <a:cxnLst/>
              <a:rect l="l" t="t" r="r" b="b"/>
              <a:pathLst>
                <a:path w="377" h="378" extrusionOk="0">
                  <a:moveTo>
                    <a:pt x="191" y="1"/>
                  </a:moveTo>
                  <a:cubicBezTo>
                    <a:pt x="164" y="1"/>
                    <a:pt x="136" y="7"/>
                    <a:pt x="117" y="22"/>
                  </a:cubicBezTo>
                  <a:cubicBezTo>
                    <a:pt x="108" y="22"/>
                    <a:pt x="102" y="29"/>
                    <a:pt x="95" y="29"/>
                  </a:cubicBezTo>
                  <a:cubicBezTo>
                    <a:pt x="76" y="42"/>
                    <a:pt x="54" y="57"/>
                    <a:pt x="41" y="76"/>
                  </a:cubicBezTo>
                  <a:cubicBezTo>
                    <a:pt x="35" y="90"/>
                    <a:pt x="20" y="104"/>
                    <a:pt x="20" y="117"/>
                  </a:cubicBezTo>
                  <a:cubicBezTo>
                    <a:pt x="7" y="145"/>
                    <a:pt x="0" y="165"/>
                    <a:pt x="0" y="193"/>
                  </a:cubicBezTo>
                  <a:cubicBezTo>
                    <a:pt x="7" y="206"/>
                    <a:pt x="7" y="228"/>
                    <a:pt x="7" y="241"/>
                  </a:cubicBezTo>
                  <a:cubicBezTo>
                    <a:pt x="13" y="254"/>
                    <a:pt x="20" y="269"/>
                    <a:pt x="26" y="288"/>
                  </a:cubicBezTo>
                  <a:cubicBezTo>
                    <a:pt x="41" y="310"/>
                    <a:pt x="54" y="323"/>
                    <a:pt x="76" y="336"/>
                  </a:cubicBezTo>
                  <a:cubicBezTo>
                    <a:pt x="89" y="351"/>
                    <a:pt x="102" y="357"/>
                    <a:pt x="117" y="364"/>
                  </a:cubicBezTo>
                  <a:cubicBezTo>
                    <a:pt x="136" y="377"/>
                    <a:pt x="164" y="377"/>
                    <a:pt x="191" y="377"/>
                  </a:cubicBezTo>
                  <a:cubicBezTo>
                    <a:pt x="205" y="377"/>
                    <a:pt x="225" y="377"/>
                    <a:pt x="240" y="370"/>
                  </a:cubicBezTo>
                  <a:cubicBezTo>
                    <a:pt x="253" y="364"/>
                    <a:pt x="266" y="357"/>
                    <a:pt x="287" y="351"/>
                  </a:cubicBezTo>
                  <a:cubicBezTo>
                    <a:pt x="307" y="344"/>
                    <a:pt x="322" y="323"/>
                    <a:pt x="335" y="303"/>
                  </a:cubicBezTo>
                  <a:cubicBezTo>
                    <a:pt x="348" y="295"/>
                    <a:pt x="355" y="282"/>
                    <a:pt x="363" y="262"/>
                  </a:cubicBezTo>
                  <a:cubicBezTo>
                    <a:pt x="370" y="241"/>
                    <a:pt x="376" y="221"/>
                    <a:pt x="376" y="193"/>
                  </a:cubicBezTo>
                  <a:cubicBezTo>
                    <a:pt x="376" y="172"/>
                    <a:pt x="370" y="159"/>
                    <a:pt x="370" y="145"/>
                  </a:cubicBezTo>
                  <a:cubicBezTo>
                    <a:pt x="363" y="124"/>
                    <a:pt x="355" y="111"/>
                    <a:pt x="348" y="98"/>
                  </a:cubicBezTo>
                  <a:cubicBezTo>
                    <a:pt x="335" y="70"/>
                    <a:pt x="314" y="48"/>
                    <a:pt x="287" y="29"/>
                  </a:cubicBezTo>
                  <a:cubicBezTo>
                    <a:pt x="281" y="29"/>
                    <a:pt x="273" y="22"/>
                    <a:pt x="266" y="22"/>
                  </a:cubicBezTo>
                  <a:cubicBezTo>
                    <a:pt x="240" y="7"/>
                    <a:pt x="218" y="1"/>
                    <a:pt x="191"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3"/>
            <p:cNvSpPr/>
            <p:nvPr/>
          </p:nvSpPr>
          <p:spPr>
            <a:xfrm>
              <a:off x="1105150" y="2122625"/>
              <a:ext cx="13700" cy="12550"/>
            </a:xfrm>
            <a:custGeom>
              <a:avLst/>
              <a:gdLst/>
              <a:ahLst/>
              <a:cxnLst/>
              <a:rect l="l" t="t" r="r" b="b"/>
              <a:pathLst>
                <a:path w="548" h="502" extrusionOk="0">
                  <a:moveTo>
                    <a:pt x="212" y="1"/>
                  </a:moveTo>
                  <a:cubicBezTo>
                    <a:pt x="171" y="1"/>
                    <a:pt x="165" y="1"/>
                    <a:pt x="130" y="16"/>
                  </a:cubicBezTo>
                  <a:cubicBezTo>
                    <a:pt x="102" y="29"/>
                    <a:pt x="96" y="29"/>
                    <a:pt x="61" y="63"/>
                  </a:cubicBezTo>
                  <a:cubicBezTo>
                    <a:pt x="48" y="76"/>
                    <a:pt x="41" y="91"/>
                    <a:pt x="27" y="104"/>
                  </a:cubicBezTo>
                  <a:cubicBezTo>
                    <a:pt x="7" y="139"/>
                    <a:pt x="0" y="180"/>
                    <a:pt x="0" y="221"/>
                  </a:cubicBezTo>
                  <a:lnTo>
                    <a:pt x="0" y="228"/>
                  </a:lnTo>
                  <a:cubicBezTo>
                    <a:pt x="0" y="247"/>
                    <a:pt x="7" y="269"/>
                    <a:pt x="7" y="288"/>
                  </a:cubicBezTo>
                  <a:lnTo>
                    <a:pt x="14" y="344"/>
                  </a:lnTo>
                  <a:lnTo>
                    <a:pt x="33" y="392"/>
                  </a:lnTo>
                  <a:lnTo>
                    <a:pt x="33" y="398"/>
                  </a:lnTo>
                  <a:cubicBezTo>
                    <a:pt x="33" y="398"/>
                    <a:pt x="41" y="398"/>
                    <a:pt x="55" y="412"/>
                  </a:cubicBezTo>
                  <a:cubicBezTo>
                    <a:pt x="68" y="439"/>
                    <a:pt x="61" y="433"/>
                    <a:pt x="68" y="439"/>
                  </a:cubicBezTo>
                  <a:cubicBezTo>
                    <a:pt x="74" y="439"/>
                    <a:pt x="109" y="467"/>
                    <a:pt x="109" y="467"/>
                  </a:cubicBezTo>
                  <a:cubicBezTo>
                    <a:pt x="115" y="474"/>
                    <a:pt x="156" y="487"/>
                    <a:pt x="156" y="487"/>
                  </a:cubicBezTo>
                  <a:lnTo>
                    <a:pt x="165" y="487"/>
                  </a:lnTo>
                  <a:cubicBezTo>
                    <a:pt x="171" y="494"/>
                    <a:pt x="212" y="494"/>
                    <a:pt x="219" y="494"/>
                  </a:cubicBezTo>
                  <a:lnTo>
                    <a:pt x="219" y="502"/>
                  </a:lnTo>
                  <a:lnTo>
                    <a:pt x="232" y="502"/>
                  </a:lnTo>
                  <a:cubicBezTo>
                    <a:pt x="247" y="494"/>
                    <a:pt x="253" y="494"/>
                    <a:pt x="267" y="494"/>
                  </a:cubicBezTo>
                  <a:cubicBezTo>
                    <a:pt x="294" y="494"/>
                    <a:pt x="314" y="494"/>
                    <a:pt x="336" y="487"/>
                  </a:cubicBezTo>
                  <a:cubicBezTo>
                    <a:pt x="342" y="480"/>
                    <a:pt x="349" y="480"/>
                    <a:pt x="355" y="480"/>
                  </a:cubicBezTo>
                  <a:cubicBezTo>
                    <a:pt x="364" y="477"/>
                    <a:pt x="373" y="475"/>
                    <a:pt x="379" y="473"/>
                  </a:cubicBezTo>
                  <a:lnTo>
                    <a:pt x="379" y="473"/>
                  </a:lnTo>
                  <a:cubicBezTo>
                    <a:pt x="390" y="472"/>
                    <a:pt x="401" y="470"/>
                    <a:pt x="411" y="467"/>
                  </a:cubicBezTo>
                  <a:cubicBezTo>
                    <a:pt x="424" y="467"/>
                    <a:pt x="444" y="461"/>
                    <a:pt x="459" y="446"/>
                  </a:cubicBezTo>
                  <a:cubicBezTo>
                    <a:pt x="465" y="439"/>
                    <a:pt x="478" y="426"/>
                    <a:pt x="493" y="420"/>
                  </a:cubicBezTo>
                  <a:cubicBezTo>
                    <a:pt x="506" y="405"/>
                    <a:pt x="513" y="398"/>
                    <a:pt x="519" y="385"/>
                  </a:cubicBezTo>
                  <a:cubicBezTo>
                    <a:pt x="534" y="370"/>
                    <a:pt x="541" y="357"/>
                    <a:pt x="541" y="338"/>
                  </a:cubicBezTo>
                  <a:cubicBezTo>
                    <a:pt x="541" y="323"/>
                    <a:pt x="547" y="303"/>
                    <a:pt x="547" y="288"/>
                  </a:cubicBezTo>
                  <a:cubicBezTo>
                    <a:pt x="547" y="241"/>
                    <a:pt x="526" y="193"/>
                    <a:pt x="493" y="159"/>
                  </a:cubicBezTo>
                  <a:cubicBezTo>
                    <a:pt x="472" y="139"/>
                    <a:pt x="459" y="111"/>
                    <a:pt x="437" y="91"/>
                  </a:cubicBezTo>
                  <a:cubicBezTo>
                    <a:pt x="424" y="76"/>
                    <a:pt x="411" y="70"/>
                    <a:pt x="396" y="57"/>
                  </a:cubicBezTo>
                  <a:lnTo>
                    <a:pt x="390" y="57"/>
                  </a:lnTo>
                  <a:cubicBezTo>
                    <a:pt x="390" y="57"/>
                    <a:pt x="377" y="50"/>
                    <a:pt x="370" y="50"/>
                  </a:cubicBezTo>
                  <a:cubicBezTo>
                    <a:pt x="362" y="42"/>
                    <a:pt x="349" y="42"/>
                    <a:pt x="349" y="35"/>
                  </a:cubicBezTo>
                  <a:lnTo>
                    <a:pt x="336" y="35"/>
                  </a:lnTo>
                  <a:cubicBezTo>
                    <a:pt x="329" y="35"/>
                    <a:pt x="329" y="29"/>
                    <a:pt x="321" y="29"/>
                  </a:cubicBezTo>
                  <a:cubicBezTo>
                    <a:pt x="288" y="9"/>
                    <a:pt x="253" y="1"/>
                    <a:pt x="212"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3"/>
            <p:cNvSpPr/>
            <p:nvPr/>
          </p:nvSpPr>
          <p:spPr>
            <a:xfrm>
              <a:off x="1105975" y="2132575"/>
              <a:ext cx="25" cy="25"/>
            </a:xfrm>
            <a:custGeom>
              <a:avLst/>
              <a:gdLst/>
              <a:ahLst/>
              <a:cxnLst/>
              <a:rect l="l" t="t" r="r" b="b"/>
              <a:pathLst>
                <a:path w="1" h="1" extrusionOk="0">
                  <a:moveTo>
                    <a:pt x="0" y="0"/>
                  </a:move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3"/>
            <p:cNvSpPr/>
            <p:nvPr/>
          </p:nvSpPr>
          <p:spPr>
            <a:xfrm>
              <a:off x="845400" y="2586675"/>
              <a:ext cx="11125" cy="11150"/>
            </a:xfrm>
            <a:custGeom>
              <a:avLst/>
              <a:gdLst/>
              <a:ahLst/>
              <a:cxnLst/>
              <a:rect l="l" t="t" r="r" b="b"/>
              <a:pathLst>
                <a:path w="445" h="446" extrusionOk="0">
                  <a:moveTo>
                    <a:pt x="226" y="1"/>
                  </a:moveTo>
                  <a:cubicBezTo>
                    <a:pt x="213" y="1"/>
                    <a:pt x="191" y="9"/>
                    <a:pt x="178" y="9"/>
                  </a:cubicBezTo>
                  <a:lnTo>
                    <a:pt x="165" y="9"/>
                  </a:lnTo>
                  <a:cubicBezTo>
                    <a:pt x="157" y="16"/>
                    <a:pt x="137" y="22"/>
                    <a:pt x="124" y="29"/>
                  </a:cubicBezTo>
                  <a:cubicBezTo>
                    <a:pt x="116" y="35"/>
                    <a:pt x="109" y="42"/>
                    <a:pt x="102" y="42"/>
                  </a:cubicBezTo>
                  <a:cubicBezTo>
                    <a:pt x="83" y="63"/>
                    <a:pt x="89" y="57"/>
                    <a:pt x="75" y="76"/>
                  </a:cubicBezTo>
                  <a:cubicBezTo>
                    <a:pt x="68" y="76"/>
                    <a:pt x="68" y="83"/>
                    <a:pt x="61" y="83"/>
                  </a:cubicBezTo>
                  <a:lnTo>
                    <a:pt x="61" y="91"/>
                  </a:lnTo>
                  <a:cubicBezTo>
                    <a:pt x="33" y="111"/>
                    <a:pt x="20" y="145"/>
                    <a:pt x="7" y="180"/>
                  </a:cubicBezTo>
                  <a:cubicBezTo>
                    <a:pt x="1" y="234"/>
                    <a:pt x="1" y="214"/>
                    <a:pt x="7" y="255"/>
                  </a:cubicBezTo>
                  <a:cubicBezTo>
                    <a:pt x="7" y="262"/>
                    <a:pt x="7" y="275"/>
                    <a:pt x="14" y="282"/>
                  </a:cubicBezTo>
                  <a:lnTo>
                    <a:pt x="27" y="329"/>
                  </a:lnTo>
                  <a:lnTo>
                    <a:pt x="33" y="329"/>
                  </a:lnTo>
                  <a:lnTo>
                    <a:pt x="33" y="338"/>
                  </a:lnTo>
                  <a:cubicBezTo>
                    <a:pt x="33" y="344"/>
                    <a:pt x="61" y="370"/>
                    <a:pt x="61" y="379"/>
                  </a:cubicBezTo>
                  <a:lnTo>
                    <a:pt x="68" y="379"/>
                  </a:lnTo>
                  <a:lnTo>
                    <a:pt x="68" y="385"/>
                  </a:lnTo>
                  <a:cubicBezTo>
                    <a:pt x="83" y="392"/>
                    <a:pt x="102" y="405"/>
                    <a:pt x="109" y="412"/>
                  </a:cubicBezTo>
                  <a:cubicBezTo>
                    <a:pt x="124" y="420"/>
                    <a:pt x="130" y="426"/>
                    <a:pt x="144" y="426"/>
                  </a:cubicBezTo>
                  <a:cubicBezTo>
                    <a:pt x="171" y="439"/>
                    <a:pt x="185" y="446"/>
                    <a:pt x="226" y="446"/>
                  </a:cubicBezTo>
                  <a:cubicBezTo>
                    <a:pt x="232" y="446"/>
                    <a:pt x="280" y="439"/>
                    <a:pt x="288" y="439"/>
                  </a:cubicBezTo>
                  <a:cubicBezTo>
                    <a:pt x="288" y="439"/>
                    <a:pt x="329" y="420"/>
                    <a:pt x="336" y="420"/>
                  </a:cubicBezTo>
                  <a:cubicBezTo>
                    <a:pt x="355" y="405"/>
                    <a:pt x="370" y="398"/>
                    <a:pt x="383" y="385"/>
                  </a:cubicBezTo>
                  <a:cubicBezTo>
                    <a:pt x="383" y="379"/>
                    <a:pt x="411" y="344"/>
                    <a:pt x="418" y="338"/>
                  </a:cubicBezTo>
                  <a:cubicBezTo>
                    <a:pt x="424" y="323"/>
                    <a:pt x="431" y="303"/>
                    <a:pt x="438" y="282"/>
                  </a:cubicBezTo>
                  <a:cubicBezTo>
                    <a:pt x="444" y="269"/>
                    <a:pt x="444" y="247"/>
                    <a:pt x="444" y="228"/>
                  </a:cubicBezTo>
                  <a:cubicBezTo>
                    <a:pt x="444" y="221"/>
                    <a:pt x="438" y="173"/>
                    <a:pt x="438" y="165"/>
                  </a:cubicBezTo>
                  <a:cubicBezTo>
                    <a:pt x="438" y="159"/>
                    <a:pt x="431" y="152"/>
                    <a:pt x="424" y="145"/>
                  </a:cubicBezTo>
                  <a:cubicBezTo>
                    <a:pt x="424" y="124"/>
                    <a:pt x="424" y="111"/>
                    <a:pt x="411" y="91"/>
                  </a:cubicBezTo>
                  <a:cubicBezTo>
                    <a:pt x="403" y="83"/>
                    <a:pt x="390" y="70"/>
                    <a:pt x="383" y="57"/>
                  </a:cubicBezTo>
                  <a:cubicBezTo>
                    <a:pt x="362" y="35"/>
                    <a:pt x="336" y="22"/>
                    <a:pt x="301" y="9"/>
                  </a:cubicBezTo>
                  <a:cubicBezTo>
                    <a:pt x="288" y="9"/>
                    <a:pt x="267" y="1"/>
                    <a:pt x="247"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3"/>
            <p:cNvSpPr/>
            <p:nvPr/>
          </p:nvSpPr>
          <p:spPr>
            <a:xfrm>
              <a:off x="870700" y="2523400"/>
              <a:ext cx="200" cy="2075"/>
            </a:xfrm>
            <a:custGeom>
              <a:avLst/>
              <a:gdLst/>
              <a:ahLst/>
              <a:cxnLst/>
              <a:rect l="l" t="t" r="r" b="b"/>
              <a:pathLst>
                <a:path w="8" h="83" extrusionOk="0">
                  <a:moveTo>
                    <a:pt x="7" y="1"/>
                  </a:moveTo>
                  <a:lnTo>
                    <a:pt x="7" y="1"/>
                  </a:lnTo>
                  <a:cubicBezTo>
                    <a:pt x="7" y="18"/>
                    <a:pt x="4" y="37"/>
                    <a:pt x="2" y="56"/>
                  </a:cubicBezTo>
                  <a:lnTo>
                    <a:pt x="2" y="56"/>
                  </a:lnTo>
                  <a:cubicBezTo>
                    <a:pt x="7" y="38"/>
                    <a:pt x="7" y="19"/>
                    <a:pt x="7" y="1"/>
                  </a:cubicBezTo>
                  <a:close/>
                  <a:moveTo>
                    <a:pt x="2" y="56"/>
                  </a:moveTo>
                  <a:cubicBezTo>
                    <a:pt x="2" y="58"/>
                    <a:pt x="1" y="60"/>
                    <a:pt x="0" y="61"/>
                  </a:cubicBezTo>
                  <a:lnTo>
                    <a:pt x="0" y="83"/>
                  </a:lnTo>
                  <a:cubicBezTo>
                    <a:pt x="0" y="74"/>
                    <a:pt x="1" y="65"/>
                    <a:pt x="2" y="56"/>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3"/>
            <p:cNvSpPr/>
            <p:nvPr/>
          </p:nvSpPr>
          <p:spPr>
            <a:xfrm>
              <a:off x="870525" y="2515350"/>
              <a:ext cx="26400" cy="25000"/>
            </a:xfrm>
            <a:custGeom>
              <a:avLst/>
              <a:gdLst/>
              <a:ahLst/>
              <a:cxnLst/>
              <a:rect l="l" t="t" r="r" b="b"/>
              <a:pathLst>
                <a:path w="1056" h="1000" extrusionOk="0">
                  <a:moveTo>
                    <a:pt x="459" y="1"/>
                  </a:moveTo>
                  <a:cubicBezTo>
                    <a:pt x="418" y="1"/>
                    <a:pt x="384" y="7"/>
                    <a:pt x="343" y="14"/>
                  </a:cubicBezTo>
                  <a:cubicBezTo>
                    <a:pt x="336" y="14"/>
                    <a:pt x="323" y="20"/>
                    <a:pt x="316" y="20"/>
                  </a:cubicBezTo>
                  <a:cubicBezTo>
                    <a:pt x="282" y="35"/>
                    <a:pt x="247" y="48"/>
                    <a:pt x="219" y="61"/>
                  </a:cubicBezTo>
                  <a:cubicBezTo>
                    <a:pt x="187" y="83"/>
                    <a:pt x="159" y="102"/>
                    <a:pt x="137" y="124"/>
                  </a:cubicBezTo>
                  <a:cubicBezTo>
                    <a:pt x="131" y="130"/>
                    <a:pt x="124" y="137"/>
                    <a:pt x="118" y="143"/>
                  </a:cubicBezTo>
                  <a:cubicBezTo>
                    <a:pt x="96" y="171"/>
                    <a:pt x="76" y="199"/>
                    <a:pt x="55" y="226"/>
                  </a:cubicBezTo>
                  <a:cubicBezTo>
                    <a:pt x="29" y="288"/>
                    <a:pt x="14" y="323"/>
                    <a:pt x="7" y="383"/>
                  </a:cubicBezTo>
                  <a:cubicBezTo>
                    <a:pt x="7" y="398"/>
                    <a:pt x="1" y="418"/>
                    <a:pt x="1" y="439"/>
                  </a:cubicBezTo>
                  <a:cubicBezTo>
                    <a:pt x="1" y="459"/>
                    <a:pt x="7" y="487"/>
                    <a:pt x="14" y="506"/>
                  </a:cubicBezTo>
                  <a:lnTo>
                    <a:pt x="14" y="534"/>
                  </a:lnTo>
                  <a:cubicBezTo>
                    <a:pt x="7" y="569"/>
                    <a:pt x="7" y="603"/>
                    <a:pt x="7" y="630"/>
                  </a:cubicBezTo>
                  <a:lnTo>
                    <a:pt x="7" y="644"/>
                  </a:lnTo>
                  <a:cubicBezTo>
                    <a:pt x="7" y="671"/>
                    <a:pt x="7" y="699"/>
                    <a:pt x="14" y="727"/>
                  </a:cubicBezTo>
                  <a:cubicBezTo>
                    <a:pt x="29" y="753"/>
                    <a:pt x="42" y="781"/>
                    <a:pt x="49" y="809"/>
                  </a:cubicBezTo>
                  <a:lnTo>
                    <a:pt x="55" y="809"/>
                  </a:lnTo>
                  <a:cubicBezTo>
                    <a:pt x="96" y="891"/>
                    <a:pt x="187" y="952"/>
                    <a:pt x="269" y="973"/>
                  </a:cubicBezTo>
                  <a:cubicBezTo>
                    <a:pt x="288" y="980"/>
                    <a:pt x="310" y="980"/>
                    <a:pt x="323" y="986"/>
                  </a:cubicBezTo>
                  <a:cubicBezTo>
                    <a:pt x="343" y="986"/>
                    <a:pt x="364" y="986"/>
                    <a:pt x="384" y="993"/>
                  </a:cubicBezTo>
                  <a:cubicBezTo>
                    <a:pt x="392" y="993"/>
                    <a:pt x="405" y="993"/>
                    <a:pt x="418" y="986"/>
                  </a:cubicBezTo>
                  <a:cubicBezTo>
                    <a:pt x="440" y="993"/>
                    <a:pt x="466" y="999"/>
                    <a:pt x="487" y="999"/>
                  </a:cubicBezTo>
                  <a:cubicBezTo>
                    <a:pt x="515" y="999"/>
                    <a:pt x="535" y="999"/>
                    <a:pt x="556" y="993"/>
                  </a:cubicBezTo>
                  <a:cubicBezTo>
                    <a:pt x="576" y="993"/>
                    <a:pt x="604" y="993"/>
                    <a:pt x="623" y="986"/>
                  </a:cubicBezTo>
                  <a:cubicBezTo>
                    <a:pt x="686" y="958"/>
                    <a:pt x="747" y="932"/>
                    <a:pt x="794" y="876"/>
                  </a:cubicBezTo>
                  <a:cubicBezTo>
                    <a:pt x="829" y="842"/>
                    <a:pt x="850" y="809"/>
                    <a:pt x="870" y="774"/>
                  </a:cubicBezTo>
                  <a:cubicBezTo>
                    <a:pt x="911" y="740"/>
                    <a:pt x="952" y="699"/>
                    <a:pt x="980" y="651"/>
                  </a:cubicBezTo>
                  <a:cubicBezTo>
                    <a:pt x="1028" y="582"/>
                    <a:pt x="1049" y="506"/>
                    <a:pt x="1049" y="431"/>
                  </a:cubicBezTo>
                  <a:cubicBezTo>
                    <a:pt x="1056" y="329"/>
                    <a:pt x="1014" y="234"/>
                    <a:pt x="945" y="158"/>
                  </a:cubicBezTo>
                  <a:cubicBezTo>
                    <a:pt x="891" y="96"/>
                    <a:pt x="809" y="55"/>
                    <a:pt x="734" y="35"/>
                  </a:cubicBezTo>
                  <a:cubicBezTo>
                    <a:pt x="686" y="20"/>
                    <a:pt x="630" y="14"/>
                    <a:pt x="582" y="14"/>
                  </a:cubicBezTo>
                  <a:cubicBezTo>
                    <a:pt x="568" y="10"/>
                    <a:pt x="552" y="9"/>
                    <a:pt x="536" y="8"/>
                  </a:cubicBezTo>
                  <a:lnTo>
                    <a:pt x="536" y="8"/>
                  </a:lnTo>
                  <a:cubicBezTo>
                    <a:pt x="510" y="4"/>
                    <a:pt x="483" y="1"/>
                    <a:pt x="459"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3"/>
            <p:cNvSpPr/>
            <p:nvPr/>
          </p:nvSpPr>
          <p:spPr>
            <a:xfrm>
              <a:off x="868800" y="2182500"/>
              <a:ext cx="581125" cy="652650"/>
            </a:xfrm>
            <a:custGeom>
              <a:avLst/>
              <a:gdLst/>
              <a:ahLst/>
              <a:cxnLst/>
              <a:rect l="l" t="t" r="r" b="b"/>
              <a:pathLst>
                <a:path w="23245" h="26106" extrusionOk="0">
                  <a:moveTo>
                    <a:pt x="12853" y="0"/>
                  </a:moveTo>
                  <a:cubicBezTo>
                    <a:pt x="12731" y="0"/>
                    <a:pt x="12607" y="18"/>
                    <a:pt x="12485" y="57"/>
                  </a:cubicBezTo>
                  <a:cubicBezTo>
                    <a:pt x="12042" y="193"/>
                    <a:pt x="11767" y="597"/>
                    <a:pt x="11555" y="988"/>
                  </a:cubicBezTo>
                  <a:lnTo>
                    <a:pt x="10631" y="2713"/>
                  </a:lnTo>
                  <a:cubicBezTo>
                    <a:pt x="10049" y="2890"/>
                    <a:pt x="9468" y="3089"/>
                    <a:pt x="8899" y="3322"/>
                  </a:cubicBezTo>
                  <a:cubicBezTo>
                    <a:pt x="7332" y="3951"/>
                    <a:pt x="5860" y="4786"/>
                    <a:pt x="4334" y="5491"/>
                  </a:cubicBezTo>
                  <a:cubicBezTo>
                    <a:pt x="3924" y="5622"/>
                    <a:pt x="3513" y="5752"/>
                    <a:pt x="3143" y="5977"/>
                  </a:cubicBezTo>
                  <a:cubicBezTo>
                    <a:pt x="2931" y="6107"/>
                    <a:pt x="2917" y="6435"/>
                    <a:pt x="3143" y="6558"/>
                  </a:cubicBezTo>
                  <a:cubicBezTo>
                    <a:pt x="3678" y="6865"/>
                    <a:pt x="4323" y="6931"/>
                    <a:pt x="4944" y="6931"/>
                  </a:cubicBezTo>
                  <a:cubicBezTo>
                    <a:pt x="5101" y="6931"/>
                    <a:pt x="5257" y="6927"/>
                    <a:pt x="5409" y="6921"/>
                  </a:cubicBezTo>
                  <a:cubicBezTo>
                    <a:pt x="6230" y="6895"/>
                    <a:pt x="7073" y="6798"/>
                    <a:pt x="7886" y="6690"/>
                  </a:cubicBezTo>
                  <a:cubicBezTo>
                    <a:pt x="8091" y="6662"/>
                    <a:pt x="8290" y="6634"/>
                    <a:pt x="8495" y="6599"/>
                  </a:cubicBezTo>
                  <a:lnTo>
                    <a:pt x="8495" y="6599"/>
                  </a:lnTo>
                  <a:cubicBezTo>
                    <a:pt x="8167" y="7202"/>
                    <a:pt x="7825" y="7799"/>
                    <a:pt x="7468" y="8380"/>
                  </a:cubicBezTo>
                  <a:cubicBezTo>
                    <a:pt x="7105" y="8975"/>
                    <a:pt x="6695" y="9536"/>
                    <a:pt x="6340" y="10139"/>
                  </a:cubicBezTo>
                  <a:cubicBezTo>
                    <a:pt x="5990" y="10714"/>
                    <a:pt x="5689" y="11315"/>
                    <a:pt x="5389" y="11918"/>
                  </a:cubicBezTo>
                  <a:cubicBezTo>
                    <a:pt x="5162" y="12363"/>
                    <a:pt x="4922" y="12809"/>
                    <a:pt x="4682" y="13246"/>
                  </a:cubicBezTo>
                  <a:cubicBezTo>
                    <a:pt x="4587" y="12781"/>
                    <a:pt x="4499" y="12308"/>
                    <a:pt x="4430" y="11836"/>
                  </a:cubicBezTo>
                  <a:cubicBezTo>
                    <a:pt x="4334" y="11158"/>
                    <a:pt x="4293" y="10474"/>
                    <a:pt x="4163" y="9803"/>
                  </a:cubicBezTo>
                  <a:cubicBezTo>
                    <a:pt x="4040" y="9126"/>
                    <a:pt x="3848" y="8229"/>
                    <a:pt x="3191" y="7866"/>
                  </a:cubicBezTo>
                  <a:cubicBezTo>
                    <a:pt x="3144" y="7839"/>
                    <a:pt x="3091" y="7826"/>
                    <a:pt x="3039" y="7826"/>
                  </a:cubicBezTo>
                  <a:cubicBezTo>
                    <a:pt x="2932" y="7826"/>
                    <a:pt x="2827" y="7879"/>
                    <a:pt x="2767" y="7976"/>
                  </a:cubicBezTo>
                  <a:cubicBezTo>
                    <a:pt x="2417" y="8598"/>
                    <a:pt x="2506" y="9359"/>
                    <a:pt x="2534" y="10042"/>
                  </a:cubicBezTo>
                  <a:cubicBezTo>
                    <a:pt x="2575" y="10980"/>
                    <a:pt x="2499" y="11890"/>
                    <a:pt x="2445" y="12828"/>
                  </a:cubicBezTo>
                  <a:cubicBezTo>
                    <a:pt x="2356" y="14395"/>
                    <a:pt x="2391" y="15997"/>
                    <a:pt x="2246" y="17572"/>
                  </a:cubicBezTo>
                  <a:cubicBezTo>
                    <a:pt x="2095" y="17838"/>
                    <a:pt x="1952" y="18119"/>
                    <a:pt x="1816" y="18394"/>
                  </a:cubicBezTo>
                  <a:cubicBezTo>
                    <a:pt x="1795" y="18407"/>
                    <a:pt x="1775" y="18420"/>
                    <a:pt x="1754" y="18448"/>
                  </a:cubicBezTo>
                  <a:cubicBezTo>
                    <a:pt x="1384" y="18900"/>
                    <a:pt x="1179" y="19475"/>
                    <a:pt x="803" y="19913"/>
                  </a:cubicBezTo>
                  <a:cubicBezTo>
                    <a:pt x="474" y="20309"/>
                    <a:pt x="22" y="20624"/>
                    <a:pt x="9" y="21186"/>
                  </a:cubicBezTo>
                  <a:cubicBezTo>
                    <a:pt x="1" y="21686"/>
                    <a:pt x="310" y="22116"/>
                    <a:pt x="604" y="22492"/>
                  </a:cubicBezTo>
                  <a:cubicBezTo>
                    <a:pt x="1001" y="23000"/>
                    <a:pt x="1384" y="23499"/>
                    <a:pt x="1747" y="24039"/>
                  </a:cubicBezTo>
                  <a:cubicBezTo>
                    <a:pt x="2151" y="24628"/>
                    <a:pt x="2547" y="25224"/>
                    <a:pt x="2938" y="25818"/>
                  </a:cubicBezTo>
                  <a:cubicBezTo>
                    <a:pt x="2999" y="25915"/>
                    <a:pt x="3068" y="26011"/>
                    <a:pt x="3137" y="26106"/>
                  </a:cubicBezTo>
                  <a:cubicBezTo>
                    <a:pt x="3787" y="25827"/>
                    <a:pt x="4403" y="25423"/>
                    <a:pt x="5032" y="25101"/>
                  </a:cubicBezTo>
                  <a:cubicBezTo>
                    <a:pt x="5847" y="24697"/>
                    <a:pt x="6675" y="24314"/>
                    <a:pt x="7510" y="23944"/>
                  </a:cubicBezTo>
                  <a:cubicBezTo>
                    <a:pt x="9063" y="23259"/>
                    <a:pt x="10760" y="22890"/>
                    <a:pt x="12212" y="21966"/>
                  </a:cubicBezTo>
                  <a:cubicBezTo>
                    <a:pt x="13691" y="21028"/>
                    <a:pt x="15046" y="19898"/>
                    <a:pt x="16496" y="18913"/>
                  </a:cubicBezTo>
                  <a:cubicBezTo>
                    <a:pt x="17242" y="18407"/>
                    <a:pt x="18023" y="17975"/>
                    <a:pt x="18803" y="17531"/>
                  </a:cubicBezTo>
                  <a:cubicBezTo>
                    <a:pt x="19466" y="17147"/>
                    <a:pt x="20132" y="16758"/>
                    <a:pt x="20657" y="16202"/>
                  </a:cubicBezTo>
                  <a:cubicBezTo>
                    <a:pt x="20707" y="16183"/>
                    <a:pt x="20754" y="16168"/>
                    <a:pt x="20795" y="16148"/>
                  </a:cubicBezTo>
                  <a:cubicBezTo>
                    <a:pt x="20805" y="16150"/>
                    <a:pt x="20815" y="16151"/>
                    <a:pt x="20824" y="16151"/>
                  </a:cubicBezTo>
                  <a:cubicBezTo>
                    <a:pt x="20883" y="16151"/>
                    <a:pt x="20943" y="16118"/>
                    <a:pt x="20973" y="16066"/>
                  </a:cubicBezTo>
                  <a:lnTo>
                    <a:pt x="21096" y="16004"/>
                  </a:lnTo>
                  <a:cubicBezTo>
                    <a:pt x="21329" y="15889"/>
                    <a:pt x="21548" y="15737"/>
                    <a:pt x="21766" y="15593"/>
                  </a:cubicBezTo>
                  <a:cubicBezTo>
                    <a:pt x="22192" y="15305"/>
                    <a:pt x="22609" y="14998"/>
                    <a:pt x="23054" y="14731"/>
                  </a:cubicBezTo>
                  <a:cubicBezTo>
                    <a:pt x="23245" y="14622"/>
                    <a:pt x="23162" y="14369"/>
                    <a:pt x="23006" y="14307"/>
                  </a:cubicBezTo>
                  <a:cubicBezTo>
                    <a:pt x="22937" y="13738"/>
                    <a:pt x="22602" y="13191"/>
                    <a:pt x="22308" y="12733"/>
                  </a:cubicBezTo>
                  <a:cubicBezTo>
                    <a:pt x="21930" y="12124"/>
                    <a:pt x="21479" y="11568"/>
                    <a:pt x="21083" y="10974"/>
                  </a:cubicBezTo>
                  <a:cubicBezTo>
                    <a:pt x="20186" y="9653"/>
                    <a:pt x="19611" y="8153"/>
                    <a:pt x="18982" y="6696"/>
                  </a:cubicBezTo>
                  <a:cubicBezTo>
                    <a:pt x="18591" y="5806"/>
                    <a:pt x="18146" y="4944"/>
                    <a:pt x="17668" y="4109"/>
                  </a:cubicBezTo>
                  <a:cubicBezTo>
                    <a:pt x="17298" y="3664"/>
                    <a:pt x="16920" y="3225"/>
                    <a:pt x="16544" y="2788"/>
                  </a:cubicBezTo>
                  <a:cubicBezTo>
                    <a:pt x="15738" y="1850"/>
                    <a:pt x="14888" y="1008"/>
                    <a:pt x="13840" y="331"/>
                  </a:cubicBezTo>
                  <a:cubicBezTo>
                    <a:pt x="13547" y="143"/>
                    <a:pt x="13204" y="0"/>
                    <a:pt x="12853"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3"/>
            <p:cNvSpPr/>
            <p:nvPr/>
          </p:nvSpPr>
          <p:spPr>
            <a:xfrm>
              <a:off x="1165725" y="2211950"/>
              <a:ext cx="20550" cy="19375"/>
            </a:xfrm>
            <a:custGeom>
              <a:avLst/>
              <a:gdLst/>
              <a:ahLst/>
              <a:cxnLst/>
              <a:rect l="l" t="t" r="r" b="b"/>
              <a:pathLst>
                <a:path w="822" h="775" extrusionOk="0">
                  <a:moveTo>
                    <a:pt x="403" y="1"/>
                  </a:moveTo>
                  <a:cubicBezTo>
                    <a:pt x="349" y="1"/>
                    <a:pt x="294" y="15"/>
                    <a:pt x="253" y="42"/>
                  </a:cubicBezTo>
                  <a:cubicBezTo>
                    <a:pt x="247" y="42"/>
                    <a:pt x="239" y="50"/>
                    <a:pt x="239" y="50"/>
                  </a:cubicBezTo>
                  <a:cubicBezTo>
                    <a:pt x="232" y="50"/>
                    <a:pt x="219" y="50"/>
                    <a:pt x="212" y="56"/>
                  </a:cubicBezTo>
                  <a:cubicBezTo>
                    <a:pt x="178" y="70"/>
                    <a:pt x="143" y="91"/>
                    <a:pt x="115" y="117"/>
                  </a:cubicBezTo>
                  <a:cubicBezTo>
                    <a:pt x="102" y="139"/>
                    <a:pt x="82" y="158"/>
                    <a:pt x="68" y="180"/>
                  </a:cubicBezTo>
                  <a:lnTo>
                    <a:pt x="41" y="247"/>
                  </a:lnTo>
                  <a:lnTo>
                    <a:pt x="41" y="255"/>
                  </a:lnTo>
                  <a:lnTo>
                    <a:pt x="33" y="262"/>
                  </a:lnTo>
                  <a:cubicBezTo>
                    <a:pt x="33" y="268"/>
                    <a:pt x="27" y="282"/>
                    <a:pt x="27" y="288"/>
                  </a:cubicBezTo>
                  <a:cubicBezTo>
                    <a:pt x="20" y="296"/>
                    <a:pt x="20" y="303"/>
                    <a:pt x="13" y="309"/>
                  </a:cubicBezTo>
                  <a:cubicBezTo>
                    <a:pt x="7" y="344"/>
                    <a:pt x="7" y="378"/>
                    <a:pt x="0" y="411"/>
                  </a:cubicBezTo>
                  <a:lnTo>
                    <a:pt x="0" y="474"/>
                  </a:lnTo>
                  <a:cubicBezTo>
                    <a:pt x="0" y="521"/>
                    <a:pt x="13" y="576"/>
                    <a:pt x="41" y="617"/>
                  </a:cubicBezTo>
                  <a:cubicBezTo>
                    <a:pt x="55" y="651"/>
                    <a:pt x="82" y="679"/>
                    <a:pt x="115" y="699"/>
                  </a:cubicBezTo>
                  <a:cubicBezTo>
                    <a:pt x="143" y="727"/>
                    <a:pt x="178" y="748"/>
                    <a:pt x="212" y="755"/>
                  </a:cubicBezTo>
                  <a:cubicBezTo>
                    <a:pt x="225" y="761"/>
                    <a:pt x="239" y="761"/>
                    <a:pt x="253" y="761"/>
                  </a:cubicBezTo>
                  <a:lnTo>
                    <a:pt x="260" y="761"/>
                  </a:lnTo>
                  <a:cubicBezTo>
                    <a:pt x="266" y="761"/>
                    <a:pt x="329" y="774"/>
                    <a:pt x="342" y="774"/>
                  </a:cubicBezTo>
                  <a:cubicBezTo>
                    <a:pt x="370" y="768"/>
                    <a:pt x="396" y="768"/>
                    <a:pt x="424" y="761"/>
                  </a:cubicBezTo>
                  <a:cubicBezTo>
                    <a:pt x="444" y="755"/>
                    <a:pt x="472" y="740"/>
                    <a:pt x="500" y="733"/>
                  </a:cubicBezTo>
                  <a:lnTo>
                    <a:pt x="500" y="727"/>
                  </a:lnTo>
                  <a:cubicBezTo>
                    <a:pt x="506" y="727"/>
                    <a:pt x="513" y="727"/>
                    <a:pt x="519" y="720"/>
                  </a:cubicBezTo>
                  <a:cubicBezTo>
                    <a:pt x="560" y="707"/>
                    <a:pt x="602" y="692"/>
                    <a:pt x="629" y="672"/>
                  </a:cubicBezTo>
                  <a:cubicBezTo>
                    <a:pt x="649" y="651"/>
                    <a:pt x="677" y="638"/>
                    <a:pt x="698" y="617"/>
                  </a:cubicBezTo>
                  <a:lnTo>
                    <a:pt x="705" y="610"/>
                  </a:lnTo>
                  <a:cubicBezTo>
                    <a:pt x="718" y="590"/>
                    <a:pt x="731" y="576"/>
                    <a:pt x="746" y="556"/>
                  </a:cubicBezTo>
                  <a:cubicBezTo>
                    <a:pt x="753" y="543"/>
                    <a:pt x="759" y="528"/>
                    <a:pt x="766" y="515"/>
                  </a:cubicBezTo>
                  <a:lnTo>
                    <a:pt x="766" y="508"/>
                  </a:lnTo>
                  <a:cubicBezTo>
                    <a:pt x="772" y="502"/>
                    <a:pt x="772" y="493"/>
                    <a:pt x="772" y="493"/>
                  </a:cubicBezTo>
                  <a:cubicBezTo>
                    <a:pt x="787" y="467"/>
                    <a:pt x="794" y="446"/>
                    <a:pt x="800" y="426"/>
                  </a:cubicBezTo>
                  <a:cubicBezTo>
                    <a:pt x="813" y="378"/>
                    <a:pt x="813" y="316"/>
                    <a:pt x="813" y="268"/>
                  </a:cubicBezTo>
                  <a:cubicBezTo>
                    <a:pt x="822" y="193"/>
                    <a:pt x="772" y="124"/>
                    <a:pt x="712" y="91"/>
                  </a:cubicBezTo>
                  <a:cubicBezTo>
                    <a:pt x="677" y="70"/>
                    <a:pt x="643" y="56"/>
                    <a:pt x="608" y="56"/>
                  </a:cubicBezTo>
                  <a:cubicBezTo>
                    <a:pt x="602" y="56"/>
                    <a:pt x="595" y="63"/>
                    <a:pt x="588" y="63"/>
                  </a:cubicBezTo>
                  <a:cubicBezTo>
                    <a:pt x="554" y="35"/>
                    <a:pt x="519" y="15"/>
                    <a:pt x="485" y="9"/>
                  </a:cubicBezTo>
                  <a:cubicBezTo>
                    <a:pt x="459" y="9"/>
                    <a:pt x="431" y="1"/>
                    <a:pt x="40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3"/>
            <p:cNvSpPr/>
            <p:nvPr/>
          </p:nvSpPr>
          <p:spPr>
            <a:xfrm>
              <a:off x="1083925" y="2249925"/>
              <a:ext cx="30975" cy="31400"/>
            </a:xfrm>
            <a:custGeom>
              <a:avLst/>
              <a:gdLst/>
              <a:ahLst/>
              <a:cxnLst/>
              <a:rect l="l" t="t" r="r" b="b"/>
              <a:pathLst>
                <a:path w="1239" h="1256" extrusionOk="0">
                  <a:moveTo>
                    <a:pt x="772" y="0"/>
                  </a:moveTo>
                  <a:cubicBezTo>
                    <a:pt x="665" y="0"/>
                    <a:pt x="575" y="45"/>
                    <a:pt x="480" y="91"/>
                  </a:cubicBezTo>
                  <a:cubicBezTo>
                    <a:pt x="398" y="132"/>
                    <a:pt x="316" y="187"/>
                    <a:pt x="253" y="256"/>
                  </a:cubicBezTo>
                  <a:cubicBezTo>
                    <a:pt x="192" y="310"/>
                    <a:pt x="137" y="385"/>
                    <a:pt x="95" y="461"/>
                  </a:cubicBezTo>
                  <a:cubicBezTo>
                    <a:pt x="48" y="563"/>
                    <a:pt x="20" y="658"/>
                    <a:pt x="7" y="768"/>
                  </a:cubicBezTo>
                  <a:cubicBezTo>
                    <a:pt x="0" y="891"/>
                    <a:pt x="48" y="1036"/>
                    <a:pt x="137" y="1125"/>
                  </a:cubicBezTo>
                  <a:cubicBezTo>
                    <a:pt x="228" y="1208"/>
                    <a:pt x="334" y="1255"/>
                    <a:pt x="456" y="1255"/>
                  </a:cubicBezTo>
                  <a:cubicBezTo>
                    <a:pt x="464" y="1255"/>
                    <a:pt x="472" y="1255"/>
                    <a:pt x="480" y="1254"/>
                  </a:cubicBezTo>
                  <a:cubicBezTo>
                    <a:pt x="541" y="1254"/>
                    <a:pt x="595" y="1248"/>
                    <a:pt x="651" y="1241"/>
                  </a:cubicBezTo>
                  <a:cubicBezTo>
                    <a:pt x="711" y="1226"/>
                    <a:pt x="767" y="1207"/>
                    <a:pt x="821" y="1179"/>
                  </a:cubicBezTo>
                  <a:cubicBezTo>
                    <a:pt x="849" y="1166"/>
                    <a:pt x="876" y="1151"/>
                    <a:pt x="897" y="1138"/>
                  </a:cubicBezTo>
                  <a:cubicBezTo>
                    <a:pt x="945" y="1103"/>
                    <a:pt x="986" y="1077"/>
                    <a:pt x="1020" y="1036"/>
                  </a:cubicBezTo>
                  <a:cubicBezTo>
                    <a:pt x="1096" y="954"/>
                    <a:pt x="1143" y="872"/>
                    <a:pt x="1185" y="768"/>
                  </a:cubicBezTo>
                  <a:cubicBezTo>
                    <a:pt x="1204" y="721"/>
                    <a:pt x="1204" y="666"/>
                    <a:pt x="1211" y="617"/>
                  </a:cubicBezTo>
                  <a:lnTo>
                    <a:pt x="1211" y="597"/>
                  </a:lnTo>
                  <a:cubicBezTo>
                    <a:pt x="1219" y="563"/>
                    <a:pt x="1226" y="528"/>
                    <a:pt x="1232" y="494"/>
                  </a:cubicBezTo>
                  <a:cubicBezTo>
                    <a:pt x="1239" y="392"/>
                    <a:pt x="1219" y="297"/>
                    <a:pt x="1170" y="215"/>
                  </a:cubicBezTo>
                  <a:cubicBezTo>
                    <a:pt x="1170" y="206"/>
                    <a:pt x="1163" y="206"/>
                    <a:pt x="1163" y="200"/>
                  </a:cubicBezTo>
                  <a:cubicBezTo>
                    <a:pt x="1150" y="180"/>
                    <a:pt x="1122" y="146"/>
                    <a:pt x="1102" y="124"/>
                  </a:cubicBezTo>
                  <a:cubicBezTo>
                    <a:pt x="1081" y="98"/>
                    <a:pt x="1047" y="77"/>
                    <a:pt x="1014" y="57"/>
                  </a:cubicBezTo>
                  <a:cubicBezTo>
                    <a:pt x="945" y="22"/>
                    <a:pt x="876" y="1"/>
                    <a:pt x="794" y="1"/>
                  </a:cubicBezTo>
                  <a:cubicBezTo>
                    <a:pt x="786" y="1"/>
                    <a:pt x="779" y="0"/>
                    <a:pt x="772"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3"/>
            <p:cNvSpPr/>
            <p:nvPr/>
          </p:nvSpPr>
          <p:spPr>
            <a:xfrm>
              <a:off x="878250" y="2647300"/>
              <a:ext cx="42625" cy="49025"/>
            </a:xfrm>
            <a:custGeom>
              <a:avLst/>
              <a:gdLst/>
              <a:ahLst/>
              <a:cxnLst/>
              <a:rect l="l" t="t" r="r" b="b"/>
              <a:pathLst>
                <a:path w="1705" h="1961" extrusionOk="0">
                  <a:moveTo>
                    <a:pt x="943" y="1"/>
                  </a:moveTo>
                  <a:cubicBezTo>
                    <a:pt x="891" y="1"/>
                    <a:pt x="839" y="5"/>
                    <a:pt x="788" y="14"/>
                  </a:cubicBezTo>
                  <a:cubicBezTo>
                    <a:pt x="623" y="40"/>
                    <a:pt x="479" y="130"/>
                    <a:pt x="356" y="225"/>
                  </a:cubicBezTo>
                  <a:cubicBezTo>
                    <a:pt x="157" y="377"/>
                    <a:pt x="1" y="574"/>
                    <a:pt x="1" y="828"/>
                  </a:cubicBezTo>
                  <a:cubicBezTo>
                    <a:pt x="1" y="993"/>
                    <a:pt x="68" y="1149"/>
                    <a:pt x="172" y="1272"/>
                  </a:cubicBezTo>
                  <a:cubicBezTo>
                    <a:pt x="185" y="1388"/>
                    <a:pt x="219" y="1505"/>
                    <a:pt x="273" y="1615"/>
                  </a:cubicBezTo>
                  <a:cubicBezTo>
                    <a:pt x="377" y="1786"/>
                    <a:pt x="561" y="1903"/>
                    <a:pt x="760" y="1944"/>
                  </a:cubicBezTo>
                  <a:cubicBezTo>
                    <a:pt x="815" y="1955"/>
                    <a:pt x="870" y="1961"/>
                    <a:pt x="924" y="1961"/>
                  </a:cubicBezTo>
                  <a:cubicBezTo>
                    <a:pt x="1036" y="1961"/>
                    <a:pt x="1146" y="1935"/>
                    <a:pt x="1252" y="1875"/>
                  </a:cubicBezTo>
                  <a:cubicBezTo>
                    <a:pt x="1369" y="1806"/>
                    <a:pt x="1464" y="1704"/>
                    <a:pt x="1533" y="1581"/>
                  </a:cubicBezTo>
                  <a:cubicBezTo>
                    <a:pt x="1657" y="1369"/>
                    <a:pt x="1704" y="1101"/>
                    <a:pt x="1684" y="855"/>
                  </a:cubicBezTo>
                  <a:cubicBezTo>
                    <a:pt x="1657" y="554"/>
                    <a:pt x="1553" y="273"/>
                    <a:pt x="1300" y="102"/>
                  </a:cubicBezTo>
                  <a:cubicBezTo>
                    <a:pt x="1194" y="29"/>
                    <a:pt x="1069" y="1"/>
                    <a:pt x="94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3"/>
            <p:cNvSpPr/>
            <p:nvPr/>
          </p:nvSpPr>
          <p:spPr>
            <a:xfrm>
              <a:off x="885600" y="2652750"/>
              <a:ext cx="1725" cy="1400"/>
            </a:xfrm>
            <a:custGeom>
              <a:avLst/>
              <a:gdLst/>
              <a:ahLst/>
              <a:cxnLst/>
              <a:rect l="l" t="t" r="r" b="b"/>
              <a:pathLst>
                <a:path w="69" h="56" extrusionOk="0">
                  <a:moveTo>
                    <a:pt x="68" y="1"/>
                  </a:moveTo>
                  <a:lnTo>
                    <a:pt x="1" y="55"/>
                  </a:lnTo>
                  <a:cubicBezTo>
                    <a:pt x="20" y="42"/>
                    <a:pt x="42" y="27"/>
                    <a:pt x="62" y="7"/>
                  </a:cubicBezTo>
                  <a:lnTo>
                    <a:pt x="68" y="1"/>
                  </a:ln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3"/>
            <p:cNvSpPr/>
            <p:nvPr/>
          </p:nvSpPr>
          <p:spPr>
            <a:xfrm>
              <a:off x="933325" y="2725825"/>
              <a:ext cx="13900" cy="10600"/>
            </a:xfrm>
            <a:custGeom>
              <a:avLst/>
              <a:gdLst/>
              <a:ahLst/>
              <a:cxnLst/>
              <a:rect l="l" t="t" r="r" b="b"/>
              <a:pathLst>
                <a:path w="556" h="424" extrusionOk="0">
                  <a:moveTo>
                    <a:pt x="281" y="0"/>
                  </a:moveTo>
                  <a:cubicBezTo>
                    <a:pt x="1" y="0"/>
                    <a:pt x="1" y="424"/>
                    <a:pt x="281" y="424"/>
                  </a:cubicBezTo>
                  <a:cubicBezTo>
                    <a:pt x="556" y="424"/>
                    <a:pt x="556" y="0"/>
                    <a:pt x="281"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3"/>
            <p:cNvSpPr/>
            <p:nvPr/>
          </p:nvSpPr>
          <p:spPr>
            <a:xfrm>
              <a:off x="934350" y="2604500"/>
              <a:ext cx="19050" cy="21225"/>
            </a:xfrm>
            <a:custGeom>
              <a:avLst/>
              <a:gdLst/>
              <a:ahLst/>
              <a:cxnLst/>
              <a:rect l="l" t="t" r="r" b="b"/>
              <a:pathLst>
                <a:path w="762" h="849" extrusionOk="0">
                  <a:moveTo>
                    <a:pt x="303" y="1"/>
                  </a:moveTo>
                  <a:cubicBezTo>
                    <a:pt x="262" y="1"/>
                    <a:pt x="227" y="7"/>
                    <a:pt x="193" y="27"/>
                  </a:cubicBezTo>
                  <a:cubicBezTo>
                    <a:pt x="152" y="42"/>
                    <a:pt x="124" y="62"/>
                    <a:pt x="98" y="89"/>
                  </a:cubicBezTo>
                  <a:cubicBezTo>
                    <a:pt x="56" y="124"/>
                    <a:pt x="35" y="165"/>
                    <a:pt x="22" y="219"/>
                  </a:cubicBezTo>
                  <a:cubicBezTo>
                    <a:pt x="15" y="241"/>
                    <a:pt x="15" y="260"/>
                    <a:pt x="7" y="273"/>
                  </a:cubicBezTo>
                  <a:lnTo>
                    <a:pt x="7" y="329"/>
                  </a:lnTo>
                  <a:cubicBezTo>
                    <a:pt x="1" y="349"/>
                    <a:pt x="15" y="383"/>
                    <a:pt x="15" y="411"/>
                  </a:cubicBezTo>
                  <a:cubicBezTo>
                    <a:pt x="22" y="425"/>
                    <a:pt x="22" y="438"/>
                    <a:pt x="29" y="452"/>
                  </a:cubicBezTo>
                  <a:cubicBezTo>
                    <a:pt x="29" y="459"/>
                    <a:pt x="35" y="466"/>
                    <a:pt x="35" y="479"/>
                  </a:cubicBezTo>
                  <a:lnTo>
                    <a:pt x="35" y="494"/>
                  </a:lnTo>
                  <a:lnTo>
                    <a:pt x="42" y="569"/>
                  </a:lnTo>
                  <a:cubicBezTo>
                    <a:pt x="48" y="576"/>
                    <a:pt x="56" y="595"/>
                    <a:pt x="56" y="595"/>
                  </a:cubicBezTo>
                  <a:cubicBezTo>
                    <a:pt x="55" y="594"/>
                    <a:pt x="55" y="593"/>
                    <a:pt x="54" y="593"/>
                  </a:cubicBezTo>
                  <a:cubicBezTo>
                    <a:pt x="52" y="593"/>
                    <a:pt x="64" y="624"/>
                    <a:pt x="70" y="630"/>
                  </a:cubicBezTo>
                  <a:lnTo>
                    <a:pt x="111" y="684"/>
                  </a:lnTo>
                  <a:cubicBezTo>
                    <a:pt x="124" y="705"/>
                    <a:pt x="145" y="719"/>
                    <a:pt x="165" y="725"/>
                  </a:cubicBezTo>
                  <a:lnTo>
                    <a:pt x="171" y="733"/>
                  </a:lnTo>
                  <a:cubicBezTo>
                    <a:pt x="199" y="760"/>
                    <a:pt x="221" y="794"/>
                    <a:pt x="254" y="816"/>
                  </a:cubicBezTo>
                  <a:cubicBezTo>
                    <a:pt x="303" y="842"/>
                    <a:pt x="350" y="848"/>
                    <a:pt x="405" y="848"/>
                  </a:cubicBezTo>
                  <a:cubicBezTo>
                    <a:pt x="500" y="848"/>
                    <a:pt x="603" y="794"/>
                    <a:pt x="651" y="705"/>
                  </a:cubicBezTo>
                  <a:cubicBezTo>
                    <a:pt x="664" y="684"/>
                    <a:pt x="679" y="664"/>
                    <a:pt x="699" y="643"/>
                  </a:cubicBezTo>
                  <a:cubicBezTo>
                    <a:pt x="705" y="630"/>
                    <a:pt x="714" y="623"/>
                    <a:pt x="714" y="617"/>
                  </a:cubicBezTo>
                  <a:cubicBezTo>
                    <a:pt x="733" y="595"/>
                    <a:pt x="740" y="569"/>
                    <a:pt x="746" y="541"/>
                  </a:cubicBezTo>
                  <a:cubicBezTo>
                    <a:pt x="755" y="528"/>
                    <a:pt x="761" y="479"/>
                    <a:pt x="761" y="459"/>
                  </a:cubicBezTo>
                  <a:cubicBezTo>
                    <a:pt x="761" y="438"/>
                    <a:pt x="755" y="397"/>
                    <a:pt x="746" y="377"/>
                  </a:cubicBezTo>
                  <a:lnTo>
                    <a:pt x="746" y="370"/>
                  </a:lnTo>
                  <a:cubicBezTo>
                    <a:pt x="746" y="364"/>
                    <a:pt x="740" y="356"/>
                    <a:pt x="740" y="349"/>
                  </a:cubicBezTo>
                  <a:cubicBezTo>
                    <a:pt x="733" y="323"/>
                    <a:pt x="727" y="295"/>
                    <a:pt x="720" y="267"/>
                  </a:cubicBezTo>
                  <a:cubicBezTo>
                    <a:pt x="699" y="178"/>
                    <a:pt x="617" y="103"/>
                    <a:pt x="534" y="83"/>
                  </a:cubicBezTo>
                  <a:cubicBezTo>
                    <a:pt x="521" y="76"/>
                    <a:pt x="508" y="76"/>
                    <a:pt x="493" y="76"/>
                  </a:cubicBezTo>
                  <a:cubicBezTo>
                    <a:pt x="480" y="62"/>
                    <a:pt x="467" y="48"/>
                    <a:pt x="452" y="42"/>
                  </a:cubicBezTo>
                  <a:cubicBezTo>
                    <a:pt x="405" y="14"/>
                    <a:pt x="357" y="1"/>
                    <a:pt x="30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3"/>
            <p:cNvSpPr/>
            <p:nvPr/>
          </p:nvSpPr>
          <p:spPr>
            <a:xfrm>
              <a:off x="618425" y="2113775"/>
              <a:ext cx="396200" cy="556800"/>
            </a:xfrm>
            <a:custGeom>
              <a:avLst/>
              <a:gdLst/>
              <a:ahLst/>
              <a:cxnLst/>
              <a:rect l="l" t="t" r="r" b="b"/>
              <a:pathLst>
                <a:path w="15848" h="22272" extrusionOk="0">
                  <a:moveTo>
                    <a:pt x="8306" y="7293"/>
                  </a:moveTo>
                  <a:cubicBezTo>
                    <a:pt x="8292" y="7293"/>
                    <a:pt x="8278" y="7294"/>
                    <a:pt x="8265" y="7295"/>
                  </a:cubicBezTo>
                  <a:cubicBezTo>
                    <a:pt x="8217" y="7303"/>
                    <a:pt x="8176" y="7323"/>
                    <a:pt x="8135" y="7351"/>
                  </a:cubicBezTo>
                  <a:cubicBezTo>
                    <a:pt x="8114" y="7364"/>
                    <a:pt x="8101" y="7377"/>
                    <a:pt x="8086" y="7399"/>
                  </a:cubicBezTo>
                  <a:cubicBezTo>
                    <a:pt x="8073" y="7412"/>
                    <a:pt x="8073" y="7433"/>
                    <a:pt x="8066" y="7446"/>
                  </a:cubicBezTo>
                  <a:cubicBezTo>
                    <a:pt x="8063" y="7446"/>
                    <a:pt x="8061" y="7448"/>
                    <a:pt x="8060" y="7449"/>
                  </a:cubicBezTo>
                  <a:lnTo>
                    <a:pt x="8060" y="7449"/>
                  </a:lnTo>
                  <a:lnTo>
                    <a:pt x="8060" y="7446"/>
                  </a:lnTo>
                  <a:lnTo>
                    <a:pt x="8053" y="7453"/>
                  </a:lnTo>
                  <a:cubicBezTo>
                    <a:pt x="8056" y="7453"/>
                    <a:pt x="8058" y="7451"/>
                    <a:pt x="8060" y="7449"/>
                  </a:cubicBezTo>
                  <a:lnTo>
                    <a:pt x="8060" y="7449"/>
                  </a:lnTo>
                  <a:lnTo>
                    <a:pt x="8060" y="7453"/>
                  </a:lnTo>
                  <a:cubicBezTo>
                    <a:pt x="8045" y="7459"/>
                    <a:pt x="8038" y="7468"/>
                    <a:pt x="8025" y="7474"/>
                  </a:cubicBezTo>
                  <a:cubicBezTo>
                    <a:pt x="8018" y="7481"/>
                    <a:pt x="8018" y="7487"/>
                    <a:pt x="8012" y="7494"/>
                  </a:cubicBezTo>
                  <a:lnTo>
                    <a:pt x="7963" y="7556"/>
                  </a:lnTo>
                  <a:cubicBezTo>
                    <a:pt x="7943" y="7576"/>
                    <a:pt x="7936" y="7604"/>
                    <a:pt x="7930" y="7638"/>
                  </a:cubicBezTo>
                  <a:cubicBezTo>
                    <a:pt x="7915" y="7665"/>
                    <a:pt x="7908" y="7693"/>
                    <a:pt x="7908" y="7721"/>
                  </a:cubicBezTo>
                  <a:cubicBezTo>
                    <a:pt x="7895" y="7775"/>
                    <a:pt x="7889" y="7829"/>
                    <a:pt x="7895" y="7891"/>
                  </a:cubicBezTo>
                  <a:cubicBezTo>
                    <a:pt x="7895" y="7952"/>
                    <a:pt x="7902" y="8015"/>
                    <a:pt x="7922" y="8075"/>
                  </a:cubicBezTo>
                  <a:cubicBezTo>
                    <a:pt x="7949" y="8151"/>
                    <a:pt x="7997" y="8233"/>
                    <a:pt x="8079" y="8274"/>
                  </a:cubicBezTo>
                  <a:cubicBezTo>
                    <a:pt x="8101" y="8281"/>
                    <a:pt x="8127" y="8295"/>
                    <a:pt x="8155" y="8309"/>
                  </a:cubicBezTo>
                  <a:cubicBezTo>
                    <a:pt x="8186" y="8315"/>
                    <a:pt x="8215" y="8318"/>
                    <a:pt x="8244" y="8318"/>
                  </a:cubicBezTo>
                  <a:cubicBezTo>
                    <a:pt x="8273" y="8318"/>
                    <a:pt x="8302" y="8315"/>
                    <a:pt x="8332" y="8309"/>
                  </a:cubicBezTo>
                  <a:cubicBezTo>
                    <a:pt x="8381" y="8295"/>
                    <a:pt x="8436" y="8289"/>
                    <a:pt x="8483" y="8281"/>
                  </a:cubicBezTo>
                  <a:cubicBezTo>
                    <a:pt x="8517" y="8277"/>
                    <a:pt x="8552" y="8267"/>
                    <a:pt x="8585" y="8254"/>
                  </a:cubicBezTo>
                  <a:lnTo>
                    <a:pt x="8585" y="8254"/>
                  </a:lnTo>
                  <a:cubicBezTo>
                    <a:pt x="8642" y="8233"/>
                    <a:pt x="8700" y="8202"/>
                    <a:pt x="8743" y="8157"/>
                  </a:cubicBezTo>
                  <a:cubicBezTo>
                    <a:pt x="8792" y="8097"/>
                    <a:pt x="8818" y="8049"/>
                    <a:pt x="8846" y="7973"/>
                  </a:cubicBezTo>
                  <a:cubicBezTo>
                    <a:pt x="8866" y="7919"/>
                    <a:pt x="8866" y="7857"/>
                    <a:pt x="8881" y="7803"/>
                  </a:cubicBezTo>
                  <a:cubicBezTo>
                    <a:pt x="8887" y="7775"/>
                    <a:pt x="8894" y="7740"/>
                    <a:pt x="8894" y="7714"/>
                  </a:cubicBezTo>
                  <a:cubicBezTo>
                    <a:pt x="8894" y="7686"/>
                    <a:pt x="8887" y="7658"/>
                    <a:pt x="8881" y="7632"/>
                  </a:cubicBezTo>
                  <a:cubicBezTo>
                    <a:pt x="8874" y="7604"/>
                    <a:pt x="8859" y="7576"/>
                    <a:pt x="8853" y="7550"/>
                  </a:cubicBezTo>
                  <a:cubicBezTo>
                    <a:pt x="8833" y="7515"/>
                    <a:pt x="8805" y="7481"/>
                    <a:pt x="8764" y="7459"/>
                  </a:cubicBezTo>
                  <a:cubicBezTo>
                    <a:pt x="8743" y="7440"/>
                    <a:pt x="8723" y="7426"/>
                    <a:pt x="8695" y="7418"/>
                  </a:cubicBezTo>
                  <a:cubicBezTo>
                    <a:pt x="8669" y="7405"/>
                    <a:pt x="8641" y="7392"/>
                    <a:pt x="8613" y="7392"/>
                  </a:cubicBezTo>
                  <a:cubicBezTo>
                    <a:pt x="8600" y="7389"/>
                    <a:pt x="8586" y="7387"/>
                    <a:pt x="8572" y="7387"/>
                  </a:cubicBezTo>
                  <a:cubicBezTo>
                    <a:pt x="8557" y="7387"/>
                    <a:pt x="8542" y="7389"/>
                    <a:pt x="8524" y="7392"/>
                  </a:cubicBezTo>
                  <a:cubicBezTo>
                    <a:pt x="8524" y="7392"/>
                    <a:pt x="8518" y="7399"/>
                    <a:pt x="8511" y="7399"/>
                  </a:cubicBezTo>
                  <a:cubicBezTo>
                    <a:pt x="8490" y="7371"/>
                    <a:pt x="8470" y="7344"/>
                    <a:pt x="8442" y="7330"/>
                  </a:cubicBezTo>
                  <a:cubicBezTo>
                    <a:pt x="8400" y="7303"/>
                    <a:pt x="8353" y="7293"/>
                    <a:pt x="8306" y="7293"/>
                  </a:cubicBezTo>
                  <a:close/>
                  <a:moveTo>
                    <a:pt x="4431" y="8253"/>
                  </a:moveTo>
                  <a:cubicBezTo>
                    <a:pt x="4424" y="8253"/>
                    <a:pt x="4418" y="8253"/>
                    <a:pt x="4411" y="8254"/>
                  </a:cubicBezTo>
                  <a:cubicBezTo>
                    <a:pt x="4370" y="8254"/>
                    <a:pt x="4336" y="8261"/>
                    <a:pt x="4301" y="8274"/>
                  </a:cubicBezTo>
                  <a:cubicBezTo>
                    <a:pt x="4267" y="8281"/>
                    <a:pt x="4234" y="8295"/>
                    <a:pt x="4199" y="8315"/>
                  </a:cubicBezTo>
                  <a:cubicBezTo>
                    <a:pt x="4171" y="8337"/>
                    <a:pt x="4137" y="8356"/>
                    <a:pt x="4117" y="8384"/>
                  </a:cubicBezTo>
                  <a:cubicBezTo>
                    <a:pt x="4061" y="8453"/>
                    <a:pt x="4014" y="8520"/>
                    <a:pt x="4001" y="8603"/>
                  </a:cubicBezTo>
                  <a:cubicBezTo>
                    <a:pt x="3994" y="8650"/>
                    <a:pt x="3987" y="8700"/>
                    <a:pt x="3979" y="8741"/>
                  </a:cubicBezTo>
                  <a:cubicBezTo>
                    <a:pt x="3979" y="8782"/>
                    <a:pt x="3987" y="8823"/>
                    <a:pt x="3994" y="8856"/>
                  </a:cubicBezTo>
                  <a:cubicBezTo>
                    <a:pt x="3987" y="8905"/>
                    <a:pt x="3979" y="8952"/>
                    <a:pt x="3979" y="9000"/>
                  </a:cubicBezTo>
                  <a:cubicBezTo>
                    <a:pt x="3979" y="9082"/>
                    <a:pt x="3994" y="9171"/>
                    <a:pt x="4007" y="9253"/>
                  </a:cubicBezTo>
                  <a:cubicBezTo>
                    <a:pt x="4020" y="9281"/>
                    <a:pt x="4035" y="9316"/>
                    <a:pt x="4048" y="9348"/>
                  </a:cubicBezTo>
                  <a:cubicBezTo>
                    <a:pt x="4070" y="9376"/>
                    <a:pt x="4089" y="9398"/>
                    <a:pt x="4111" y="9424"/>
                  </a:cubicBezTo>
                  <a:cubicBezTo>
                    <a:pt x="4137" y="9445"/>
                    <a:pt x="4165" y="9465"/>
                    <a:pt x="4184" y="9486"/>
                  </a:cubicBezTo>
                  <a:cubicBezTo>
                    <a:pt x="4234" y="9521"/>
                    <a:pt x="4281" y="9534"/>
                    <a:pt x="4336" y="9534"/>
                  </a:cubicBezTo>
                  <a:cubicBezTo>
                    <a:pt x="4353" y="9537"/>
                    <a:pt x="4370" y="9539"/>
                    <a:pt x="4387" y="9539"/>
                  </a:cubicBezTo>
                  <a:cubicBezTo>
                    <a:pt x="4405" y="9539"/>
                    <a:pt x="4422" y="9537"/>
                    <a:pt x="4439" y="9534"/>
                  </a:cubicBezTo>
                  <a:cubicBezTo>
                    <a:pt x="4472" y="9534"/>
                    <a:pt x="4506" y="9527"/>
                    <a:pt x="4541" y="9506"/>
                  </a:cubicBezTo>
                  <a:cubicBezTo>
                    <a:pt x="4575" y="9500"/>
                    <a:pt x="4603" y="9480"/>
                    <a:pt x="4623" y="9458"/>
                  </a:cubicBezTo>
                  <a:cubicBezTo>
                    <a:pt x="4671" y="9431"/>
                    <a:pt x="4705" y="9389"/>
                    <a:pt x="4727" y="9348"/>
                  </a:cubicBezTo>
                  <a:cubicBezTo>
                    <a:pt x="4794" y="9212"/>
                    <a:pt x="4842" y="9069"/>
                    <a:pt x="4856" y="8925"/>
                  </a:cubicBezTo>
                  <a:cubicBezTo>
                    <a:pt x="4856" y="8918"/>
                    <a:pt x="4850" y="8911"/>
                    <a:pt x="4850" y="8905"/>
                  </a:cubicBezTo>
                  <a:cubicBezTo>
                    <a:pt x="4869" y="8856"/>
                    <a:pt x="4876" y="8808"/>
                    <a:pt x="4883" y="8754"/>
                  </a:cubicBezTo>
                  <a:cubicBezTo>
                    <a:pt x="4883" y="8719"/>
                    <a:pt x="4876" y="8672"/>
                    <a:pt x="4869" y="8637"/>
                  </a:cubicBezTo>
                  <a:cubicBezTo>
                    <a:pt x="4863" y="8624"/>
                    <a:pt x="4863" y="8617"/>
                    <a:pt x="4856" y="8603"/>
                  </a:cubicBezTo>
                  <a:cubicBezTo>
                    <a:pt x="4842" y="8555"/>
                    <a:pt x="4828" y="8507"/>
                    <a:pt x="4800" y="8473"/>
                  </a:cubicBezTo>
                  <a:cubicBezTo>
                    <a:pt x="4753" y="8404"/>
                    <a:pt x="4712" y="8363"/>
                    <a:pt x="4644" y="8315"/>
                  </a:cubicBezTo>
                  <a:cubicBezTo>
                    <a:pt x="4617" y="8295"/>
                    <a:pt x="4582" y="8289"/>
                    <a:pt x="4548" y="8274"/>
                  </a:cubicBezTo>
                  <a:cubicBezTo>
                    <a:pt x="4541" y="8268"/>
                    <a:pt x="4528" y="8268"/>
                    <a:pt x="4521" y="8268"/>
                  </a:cubicBezTo>
                  <a:cubicBezTo>
                    <a:pt x="4488" y="8262"/>
                    <a:pt x="4459" y="8253"/>
                    <a:pt x="4431" y="8253"/>
                  </a:cubicBezTo>
                  <a:close/>
                  <a:moveTo>
                    <a:pt x="6396" y="11001"/>
                  </a:moveTo>
                  <a:cubicBezTo>
                    <a:pt x="6384" y="11001"/>
                    <a:pt x="6373" y="11003"/>
                    <a:pt x="6361" y="11006"/>
                  </a:cubicBezTo>
                  <a:cubicBezTo>
                    <a:pt x="6328" y="11006"/>
                    <a:pt x="6300" y="11012"/>
                    <a:pt x="6279" y="11032"/>
                  </a:cubicBezTo>
                  <a:cubicBezTo>
                    <a:pt x="6266" y="11040"/>
                    <a:pt x="6246" y="11053"/>
                    <a:pt x="6231" y="11067"/>
                  </a:cubicBezTo>
                  <a:cubicBezTo>
                    <a:pt x="6205" y="11095"/>
                    <a:pt x="6190" y="11122"/>
                    <a:pt x="6177" y="11164"/>
                  </a:cubicBezTo>
                  <a:lnTo>
                    <a:pt x="6177" y="11170"/>
                  </a:lnTo>
                  <a:cubicBezTo>
                    <a:pt x="6170" y="11177"/>
                    <a:pt x="6164" y="11190"/>
                    <a:pt x="6156" y="11196"/>
                  </a:cubicBezTo>
                  <a:lnTo>
                    <a:pt x="6156" y="11211"/>
                  </a:lnTo>
                  <a:cubicBezTo>
                    <a:pt x="6149" y="11218"/>
                    <a:pt x="6136" y="11231"/>
                    <a:pt x="6129" y="11246"/>
                  </a:cubicBezTo>
                  <a:cubicBezTo>
                    <a:pt x="6108" y="11272"/>
                    <a:pt x="6101" y="11306"/>
                    <a:pt x="6101" y="11341"/>
                  </a:cubicBezTo>
                  <a:cubicBezTo>
                    <a:pt x="6095" y="11361"/>
                    <a:pt x="6095" y="11382"/>
                    <a:pt x="6101" y="11410"/>
                  </a:cubicBezTo>
                  <a:cubicBezTo>
                    <a:pt x="6101" y="11436"/>
                    <a:pt x="6108" y="11471"/>
                    <a:pt x="6129" y="11499"/>
                  </a:cubicBezTo>
                  <a:cubicBezTo>
                    <a:pt x="6143" y="11518"/>
                    <a:pt x="6156" y="11533"/>
                    <a:pt x="6170" y="11553"/>
                  </a:cubicBezTo>
                  <a:cubicBezTo>
                    <a:pt x="6184" y="11566"/>
                    <a:pt x="6205" y="11581"/>
                    <a:pt x="6218" y="11594"/>
                  </a:cubicBezTo>
                  <a:cubicBezTo>
                    <a:pt x="6253" y="11607"/>
                    <a:pt x="6279" y="11622"/>
                    <a:pt x="6313" y="11622"/>
                  </a:cubicBezTo>
                  <a:cubicBezTo>
                    <a:pt x="6328" y="11625"/>
                    <a:pt x="6342" y="11626"/>
                    <a:pt x="6356" y="11626"/>
                  </a:cubicBezTo>
                  <a:cubicBezTo>
                    <a:pt x="6376" y="11626"/>
                    <a:pt x="6397" y="11623"/>
                    <a:pt x="6417" y="11615"/>
                  </a:cubicBezTo>
                  <a:cubicBezTo>
                    <a:pt x="6451" y="11607"/>
                    <a:pt x="6471" y="11600"/>
                    <a:pt x="6499" y="11581"/>
                  </a:cubicBezTo>
                  <a:cubicBezTo>
                    <a:pt x="6519" y="11566"/>
                    <a:pt x="6540" y="11546"/>
                    <a:pt x="6560" y="11533"/>
                  </a:cubicBezTo>
                  <a:lnTo>
                    <a:pt x="6566" y="11525"/>
                  </a:lnTo>
                  <a:cubicBezTo>
                    <a:pt x="6594" y="11499"/>
                    <a:pt x="6629" y="11443"/>
                    <a:pt x="6635" y="11410"/>
                  </a:cubicBezTo>
                  <a:cubicBezTo>
                    <a:pt x="6642" y="11389"/>
                    <a:pt x="6648" y="11347"/>
                    <a:pt x="6648" y="11334"/>
                  </a:cubicBezTo>
                  <a:cubicBezTo>
                    <a:pt x="6648" y="11293"/>
                    <a:pt x="6635" y="11246"/>
                    <a:pt x="6635" y="11196"/>
                  </a:cubicBezTo>
                  <a:cubicBezTo>
                    <a:pt x="6629" y="11177"/>
                    <a:pt x="6607" y="11155"/>
                    <a:pt x="6594" y="11136"/>
                  </a:cubicBezTo>
                  <a:cubicBezTo>
                    <a:pt x="6594" y="11129"/>
                    <a:pt x="6594" y="11129"/>
                    <a:pt x="6588" y="11129"/>
                  </a:cubicBezTo>
                  <a:cubicBezTo>
                    <a:pt x="6581" y="11114"/>
                    <a:pt x="6581" y="11101"/>
                    <a:pt x="6566" y="11095"/>
                  </a:cubicBezTo>
                  <a:cubicBezTo>
                    <a:pt x="6566" y="11088"/>
                    <a:pt x="6560" y="11088"/>
                    <a:pt x="6560" y="11088"/>
                  </a:cubicBezTo>
                  <a:cubicBezTo>
                    <a:pt x="6553" y="11081"/>
                    <a:pt x="6553" y="11081"/>
                    <a:pt x="6553" y="11073"/>
                  </a:cubicBezTo>
                  <a:lnTo>
                    <a:pt x="6547" y="11067"/>
                  </a:lnTo>
                  <a:cubicBezTo>
                    <a:pt x="6540" y="11060"/>
                    <a:pt x="6525" y="11053"/>
                    <a:pt x="6519" y="11047"/>
                  </a:cubicBezTo>
                  <a:cubicBezTo>
                    <a:pt x="6512" y="11040"/>
                    <a:pt x="6506" y="11040"/>
                    <a:pt x="6499" y="11032"/>
                  </a:cubicBezTo>
                  <a:lnTo>
                    <a:pt x="6499" y="11032"/>
                  </a:lnTo>
                  <a:lnTo>
                    <a:pt x="6506" y="11040"/>
                  </a:lnTo>
                  <a:cubicBezTo>
                    <a:pt x="6492" y="11026"/>
                    <a:pt x="6471" y="11012"/>
                    <a:pt x="6443" y="11012"/>
                  </a:cubicBezTo>
                  <a:cubicBezTo>
                    <a:pt x="6428" y="11005"/>
                    <a:pt x="6412" y="11001"/>
                    <a:pt x="6396" y="11001"/>
                  </a:cubicBezTo>
                  <a:close/>
                  <a:moveTo>
                    <a:pt x="15847" y="0"/>
                  </a:moveTo>
                  <a:cubicBezTo>
                    <a:pt x="15575" y="177"/>
                    <a:pt x="15300" y="363"/>
                    <a:pt x="15013" y="527"/>
                  </a:cubicBezTo>
                  <a:cubicBezTo>
                    <a:pt x="14356" y="923"/>
                    <a:pt x="13664" y="1225"/>
                    <a:pt x="12981" y="1554"/>
                  </a:cubicBezTo>
                  <a:cubicBezTo>
                    <a:pt x="11535" y="2231"/>
                    <a:pt x="10133" y="3011"/>
                    <a:pt x="8702" y="3716"/>
                  </a:cubicBezTo>
                  <a:cubicBezTo>
                    <a:pt x="7251" y="4435"/>
                    <a:pt x="5842" y="5215"/>
                    <a:pt x="4418" y="5989"/>
                  </a:cubicBezTo>
                  <a:cubicBezTo>
                    <a:pt x="3685" y="6378"/>
                    <a:pt x="2939" y="6755"/>
                    <a:pt x="2187" y="7124"/>
                  </a:cubicBezTo>
                  <a:cubicBezTo>
                    <a:pt x="1653" y="7385"/>
                    <a:pt x="1031" y="7638"/>
                    <a:pt x="592" y="8062"/>
                  </a:cubicBezTo>
                  <a:cubicBezTo>
                    <a:pt x="585" y="8069"/>
                    <a:pt x="579" y="8075"/>
                    <a:pt x="571" y="8090"/>
                  </a:cubicBezTo>
                  <a:cubicBezTo>
                    <a:pt x="469" y="8138"/>
                    <a:pt x="365" y="8179"/>
                    <a:pt x="263" y="8220"/>
                  </a:cubicBezTo>
                  <a:cubicBezTo>
                    <a:pt x="257" y="8219"/>
                    <a:pt x="251" y="8219"/>
                    <a:pt x="245" y="8219"/>
                  </a:cubicBezTo>
                  <a:cubicBezTo>
                    <a:pt x="204" y="8219"/>
                    <a:pt x="164" y="8238"/>
                    <a:pt x="134" y="8274"/>
                  </a:cubicBezTo>
                  <a:cubicBezTo>
                    <a:pt x="119" y="8281"/>
                    <a:pt x="99" y="8289"/>
                    <a:pt x="78" y="8295"/>
                  </a:cubicBezTo>
                  <a:cubicBezTo>
                    <a:pt x="1" y="8328"/>
                    <a:pt x="26" y="8420"/>
                    <a:pt x="98" y="8420"/>
                  </a:cubicBezTo>
                  <a:cubicBezTo>
                    <a:pt x="103" y="8420"/>
                    <a:pt x="107" y="8419"/>
                    <a:pt x="112" y="8419"/>
                  </a:cubicBezTo>
                  <a:cubicBezTo>
                    <a:pt x="119" y="8419"/>
                    <a:pt x="119" y="8425"/>
                    <a:pt x="119" y="8425"/>
                  </a:cubicBezTo>
                  <a:cubicBezTo>
                    <a:pt x="1037" y="9664"/>
                    <a:pt x="1776" y="11006"/>
                    <a:pt x="2522" y="12354"/>
                  </a:cubicBezTo>
                  <a:cubicBezTo>
                    <a:pt x="3261" y="13682"/>
                    <a:pt x="3946" y="15037"/>
                    <a:pt x="4651" y="16379"/>
                  </a:cubicBezTo>
                  <a:cubicBezTo>
                    <a:pt x="5369" y="17767"/>
                    <a:pt x="6225" y="19081"/>
                    <a:pt x="7053" y="20403"/>
                  </a:cubicBezTo>
                  <a:cubicBezTo>
                    <a:pt x="7429" y="21019"/>
                    <a:pt x="7785" y="21642"/>
                    <a:pt x="8135" y="22271"/>
                  </a:cubicBezTo>
                  <a:cubicBezTo>
                    <a:pt x="8032" y="21984"/>
                    <a:pt x="7895" y="21703"/>
                    <a:pt x="7765" y="21430"/>
                  </a:cubicBezTo>
                  <a:cubicBezTo>
                    <a:pt x="7478" y="20821"/>
                    <a:pt x="7149" y="20231"/>
                    <a:pt x="6929" y="19589"/>
                  </a:cubicBezTo>
                  <a:cubicBezTo>
                    <a:pt x="6484" y="18322"/>
                    <a:pt x="6047" y="17036"/>
                    <a:pt x="5485" y="15817"/>
                  </a:cubicBezTo>
                  <a:cubicBezTo>
                    <a:pt x="4924" y="14592"/>
                    <a:pt x="4199" y="13414"/>
                    <a:pt x="3454" y="12292"/>
                  </a:cubicBezTo>
                  <a:cubicBezTo>
                    <a:pt x="2721" y="11183"/>
                    <a:pt x="1926" y="10109"/>
                    <a:pt x="1310" y="8925"/>
                  </a:cubicBezTo>
                  <a:cubicBezTo>
                    <a:pt x="1297" y="8890"/>
                    <a:pt x="1277" y="8856"/>
                    <a:pt x="1262" y="8823"/>
                  </a:cubicBezTo>
                  <a:cubicBezTo>
                    <a:pt x="1379" y="8741"/>
                    <a:pt x="1495" y="8658"/>
                    <a:pt x="1612" y="8583"/>
                  </a:cubicBezTo>
                  <a:cubicBezTo>
                    <a:pt x="2838" y="7816"/>
                    <a:pt x="4158" y="7228"/>
                    <a:pt x="5431" y="6543"/>
                  </a:cubicBezTo>
                  <a:cubicBezTo>
                    <a:pt x="6739" y="5838"/>
                    <a:pt x="7943" y="4941"/>
                    <a:pt x="9216" y="4174"/>
                  </a:cubicBezTo>
                  <a:cubicBezTo>
                    <a:pt x="10468" y="3415"/>
                    <a:pt x="11775" y="2737"/>
                    <a:pt x="13007" y="1950"/>
                  </a:cubicBezTo>
                  <a:cubicBezTo>
                    <a:pt x="13958" y="1349"/>
                    <a:pt x="15019" y="780"/>
                    <a:pt x="158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3"/>
            <p:cNvSpPr/>
            <p:nvPr/>
          </p:nvSpPr>
          <p:spPr>
            <a:xfrm>
              <a:off x="927700" y="2207450"/>
              <a:ext cx="803375" cy="817225"/>
            </a:xfrm>
            <a:custGeom>
              <a:avLst/>
              <a:gdLst/>
              <a:ahLst/>
              <a:cxnLst/>
              <a:rect l="l" t="t" r="r" b="b"/>
              <a:pathLst>
                <a:path w="32135" h="32689" extrusionOk="0">
                  <a:moveTo>
                    <a:pt x="25896" y="1"/>
                  </a:moveTo>
                  <a:cubicBezTo>
                    <a:pt x="25296" y="1"/>
                    <a:pt x="24671" y="179"/>
                    <a:pt x="24106" y="325"/>
                  </a:cubicBezTo>
                  <a:cubicBezTo>
                    <a:pt x="23285" y="531"/>
                    <a:pt x="22477" y="695"/>
                    <a:pt x="21642" y="818"/>
                  </a:cubicBezTo>
                  <a:cubicBezTo>
                    <a:pt x="19903" y="1071"/>
                    <a:pt x="18178" y="1380"/>
                    <a:pt x="16453" y="1700"/>
                  </a:cubicBezTo>
                  <a:cubicBezTo>
                    <a:pt x="12963" y="2344"/>
                    <a:pt x="9465" y="2919"/>
                    <a:pt x="5996" y="3652"/>
                  </a:cubicBezTo>
                  <a:cubicBezTo>
                    <a:pt x="4025" y="4075"/>
                    <a:pt x="2060" y="4486"/>
                    <a:pt x="96" y="4903"/>
                  </a:cubicBezTo>
                  <a:cubicBezTo>
                    <a:pt x="14" y="4925"/>
                    <a:pt x="0" y="5020"/>
                    <a:pt x="42" y="5082"/>
                  </a:cubicBezTo>
                  <a:cubicBezTo>
                    <a:pt x="35" y="5109"/>
                    <a:pt x="42" y="5137"/>
                    <a:pt x="48" y="5171"/>
                  </a:cubicBezTo>
                  <a:cubicBezTo>
                    <a:pt x="465" y="6656"/>
                    <a:pt x="528" y="8182"/>
                    <a:pt x="616" y="9716"/>
                  </a:cubicBezTo>
                  <a:cubicBezTo>
                    <a:pt x="725" y="11508"/>
                    <a:pt x="980" y="13289"/>
                    <a:pt x="1259" y="15061"/>
                  </a:cubicBezTo>
                  <a:cubicBezTo>
                    <a:pt x="1540" y="16847"/>
                    <a:pt x="1890" y="18628"/>
                    <a:pt x="2225" y="20407"/>
                  </a:cubicBezTo>
                  <a:cubicBezTo>
                    <a:pt x="2573" y="22261"/>
                    <a:pt x="2841" y="24122"/>
                    <a:pt x="3046" y="25998"/>
                  </a:cubicBezTo>
                  <a:cubicBezTo>
                    <a:pt x="3128" y="26724"/>
                    <a:pt x="3258" y="27449"/>
                    <a:pt x="3402" y="28162"/>
                  </a:cubicBezTo>
                  <a:cubicBezTo>
                    <a:pt x="3394" y="28668"/>
                    <a:pt x="3504" y="29167"/>
                    <a:pt x="3641" y="29674"/>
                  </a:cubicBezTo>
                  <a:cubicBezTo>
                    <a:pt x="3785" y="30167"/>
                    <a:pt x="3880" y="30619"/>
                    <a:pt x="3908" y="31132"/>
                  </a:cubicBezTo>
                  <a:cubicBezTo>
                    <a:pt x="3928" y="31577"/>
                    <a:pt x="3963" y="32042"/>
                    <a:pt x="4101" y="32467"/>
                  </a:cubicBezTo>
                  <a:cubicBezTo>
                    <a:pt x="4140" y="32584"/>
                    <a:pt x="4257" y="32688"/>
                    <a:pt x="4385" y="32688"/>
                  </a:cubicBezTo>
                  <a:cubicBezTo>
                    <a:pt x="4413" y="32688"/>
                    <a:pt x="4442" y="32683"/>
                    <a:pt x="4470" y="32672"/>
                  </a:cubicBezTo>
                  <a:cubicBezTo>
                    <a:pt x="4667" y="32597"/>
                    <a:pt x="4873" y="32534"/>
                    <a:pt x="5086" y="32474"/>
                  </a:cubicBezTo>
                  <a:cubicBezTo>
                    <a:pt x="6803" y="31987"/>
                    <a:pt x="8618" y="32000"/>
                    <a:pt x="10390" y="31843"/>
                  </a:cubicBezTo>
                  <a:cubicBezTo>
                    <a:pt x="12437" y="31659"/>
                    <a:pt x="14462" y="31337"/>
                    <a:pt x="16488" y="30980"/>
                  </a:cubicBezTo>
                  <a:cubicBezTo>
                    <a:pt x="20369" y="30282"/>
                    <a:pt x="24243" y="29305"/>
                    <a:pt x="28179" y="28976"/>
                  </a:cubicBezTo>
                  <a:cubicBezTo>
                    <a:pt x="28918" y="28914"/>
                    <a:pt x="29664" y="28838"/>
                    <a:pt x="30390" y="28695"/>
                  </a:cubicBezTo>
                  <a:cubicBezTo>
                    <a:pt x="30677" y="28640"/>
                    <a:pt x="30999" y="28579"/>
                    <a:pt x="31300" y="28475"/>
                  </a:cubicBezTo>
                  <a:cubicBezTo>
                    <a:pt x="31581" y="28373"/>
                    <a:pt x="31847" y="28229"/>
                    <a:pt x="32045" y="28010"/>
                  </a:cubicBezTo>
                  <a:cubicBezTo>
                    <a:pt x="32080" y="27976"/>
                    <a:pt x="32052" y="27922"/>
                    <a:pt x="32018" y="27909"/>
                  </a:cubicBezTo>
                  <a:cubicBezTo>
                    <a:pt x="32134" y="27114"/>
                    <a:pt x="32032" y="26320"/>
                    <a:pt x="31903" y="25533"/>
                  </a:cubicBezTo>
                  <a:cubicBezTo>
                    <a:pt x="31758" y="24671"/>
                    <a:pt x="31574" y="23822"/>
                    <a:pt x="31410" y="22966"/>
                  </a:cubicBezTo>
                  <a:cubicBezTo>
                    <a:pt x="31053" y="21036"/>
                    <a:pt x="30690" y="19106"/>
                    <a:pt x="30355" y="17176"/>
                  </a:cubicBezTo>
                  <a:cubicBezTo>
                    <a:pt x="30013" y="15245"/>
                    <a:pt x="29692" y="13315"/>
                    <a:pt x="29266" y="11407"/>
                  </a:cubicBezTo>
                  <a:cubicBezTo>
                    <a:pt x="28855" y="9544"/>
                    <a:pt x="28384" y="7696"/>
                    <a:pt x="28042" y="5821"/>
                  </a:cubicBezTo>
                  <a:cubicBezTo>
                    <a:pt x="27870" y="4870"/>
                    <a:pt x="27651" y="3926"/>
                    <a:pt x="27398" y="2994"/>
                  </a:cubicBezTo>
                  <a:cubicBezTo>
                    <a:pt x="27269" y="2521"/>
                    <a:pt x="27131" y="2043"/>
                    <a:pt x="26975" y="1577"/>
                  </a:cubicBezTo>
                  <a:cubicBezTo>
                    <a:pt x="26817" y="1119"/>
                    <a:pt x="26612" y="667"/>
                    <a:pt x="26523" y="189"/>
                  </a:cubicBezTo>
                  <a:cubicBezTo>
                    <a:pt x="26508" y="120"/>
                    <a:pt x="26441" y="51"/>
                    <a:pt x="26378" y="44"/>
                  </a:cubicBezTo>
                  <a:cubicBezTo>
                    <a:pt x="26221" y="14"/>
                    <a:pt x="26059" y="1"/>
                    <a:pt x="2589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3"/>
            <p:cNvSpPr/>
            <p:nvPr/>
          </p:nvSpPr>
          <p:spPr>
            <a:xfrm>
              <a:off x="927700" y="2250150"/>
              <a:ext cx="410000" cy="658100"/>
            </a:xfrm>
            <a:custGeom>
              <a:avLst/>
              <a:gdLst/>
              <a:ahLst/>
              <a:cxnLst/>
              <a:rect l="l" t="t" r="r" b="b"/>
              <a:pathLst>
                <a:path w="16400" h="26324" extrusionOk="0">
                  <a:moveTo>
                    <a:pt x="3579" y="6533"/>
                  </a:moveTo>
                  <a:cubicBezTo>
                    <a:pt x="3558" y="6533"/>
                    <a:pt x="3538" y="6536"/>
                    <a:pt x="3517" y="6543"/>
                  </a:cubicBezTo>
                  <a:cubicBezTo>
                    <a:pt x="3498" y="6550"/>
                    <a:pt x="3476" y="6556"/>
                    <a:pt x="3457" y="6563"/>
                  </a:cubicBezTo>
                  <a:cubicBezTo>
                    <a:pt x="3444" y="6577"/>
                    <a:pt x="3416" y="6597"/>
                    <a:pt x="3402" y="6612"/>
                  </a:cubicBezTo>
                  <a:lnTo>
                    <a:pt x="3394" y="6619"/>
                  </a:lnTo>
                  <a:lnTo>
                    <a:pt x="3388" y="6625"/>
                  </a:lnTo>
                  <a:cubicBezTo>
                    <a:pt x="3368" y="6645"/>
                    <a:pt x="3347" y="6673"/>
                    <a:pt x="3340" y="6701"/>
                  </a:cubicBezTo>
                  <a:cubicBezTo>
                    <a:pt x="3327" y="6727"/>
                    <a:pt x="3320" y="6761"/>
                    <a:pt x="3320" y="6796"/>
                  </a:cubicBezTo>
                  <a:cubicBezTo>
                    <a:pt x="3320" y="6824"/>
                    <a:pt x="3327" y="6858"/>
                    <a:pt x="3340" y="6885"/>
                  </a:cubicBezTo>
                  <a:cubicBezTo>
                    <a:pt x="3340" y="6891"/>
                    <a:pt x="3347" y="6891"/>
                    <a:pt x="3347" y="6891"/>
                  </a:cubicBezTo>
                  <a:lnTo>
                    <a:pt x="3347" y="6899"/>
                  </a:lnTo>
                  <a:cubicBezTo>
                    <a:pt x="3353" y="6926"/>
                    <a:pt x="3368" y="6947"/>
                    <a:pt x="3388" y="6960"/>
                  </a:cubicBezTo>
                  <a:cubicBezTo>
                    <a:pt x="3402" y="6973"/>
                    <a:pt x="3416" y="6988"/>
                    <a:pt x="3429" y="6995"/>
                  </a:cubicBezTo>
                  <a:lnTo>
                    <a:pt x="3435" y="6995"/>
                  </a:lnTo>
                  <a:lnTo>
                    <a:pt x="3435" y="7001"/>
                  </a:lnTo>
                  <a:cubicBezTo>
                    <a:pt x="3476" y="7023"/>
                    <a:pt x="3517" y="7036"/>
                    <a:pt x="3558" y="7036"/>
                  </a:cubicBezTo>
                  <a:lnTo>
                    <a:pt x="3621" y="7023"/>
                  </a:lnTo>
                  <a:cubicBezTo>
                    <a:pt x="3649" y="7014"/>
                    <a:pt x="3669" y="7001"/>
                    <a:pt x="3690" y="6988"/>
                  </a:cubicBezTo>
                  <a:lnTo>
                    <a:pt x="3696" y="6982"/>
                  </a:lnTo>
                  <a:lnTo>
                    <a:pt x="3703" y="6982"/>
                  </a:lnTo>
                  <a:cubicBezTo>
                    <a:pt x="3710" y="6973"/>
                    <a:pt x="3723" y="6973"/>
                    <a:pt x="3731" y="6960"/>
                  </a:cubicBezTo>
                  <a:lnTo>
                    <a:pt x="3738" y="6954"/>
                  </a:lnTo>
                  <a:cubicBezTo>
                    <a:pt x="3757" y="6941"/>
                    <a:pt x="3772" y="6919"/>
                    <a:pt x="3785" y="6899"/>
                  </a:cubicBezTo>
                  <a:lnTo>
                    <a:pt x="3785" y="6891"/>
                  </a:lnTo>
                  <a:cubicBezTo>
                    <a:pt x="3798" y="6878"/>
                    <a:pt x="3798" y="6865"/>
                    <a:pt x="3798" y="6850"/>
                  </a:cubicBezTo>
                  <a:lnTo>
                    <a:pt x="3805" y="6844"/>
                  </a:lnTo>
                  <a:lnTo>
                    <a:pt x="3805" y="6837"/>
                  </a:lnTo>
                  <a:cubicBezTo>
                    <a:pt x="3805" y="6830"/>
                    <a:pt x="3813" y="6817"/>
                    <a:pt x="3813" y="6803"/>
                  </a:cubicBezTo>
                  <a:cubicBezTo>
                    <a:pt x="3820" y="6776"/>
                    <a:pt x="3820" y="6742"/>
                    <a:pt x="3813" y="6707"/>
                  </a:cubicBezTo>
                  <a:cubicBezTo>
                    <a:pt x="3805" y="6679"/>
                    <a:pt x="3792" y="6653"/>
                    <a:pt x="3772" y="6625"/>
                  </a:cubicBezTo>
                  <a:cubicBezTo>
                    <a:pt x="3751" y="6604"/>
                    <a:pt x="3731" y="6584"/>
                    <a:pt x="3703" y="6563"/>
                  </a:cubicBezTo>
                  <a:cubicBezTo>
                    <a:pt x="3682" y="6556"/>
                    <a:pt x="3662" y="6550"/>
                    <a:pt x="3641" y="6543"/>
                  </a:cubicBezTo>
                  <a:cubicBezTo>
                    <a:pt x="3620" y="6536"/>
                    <a:pt x="3600" y="6533"/>
                    <a:pt x="3579" y="6533"/>
                  </a:cubicBezTo>
                  <a:close/>
                  <a:moveTo>
                    <a:pt x="6249" y="6530"/>
                  </a:moveTo>
                  <a:cubicBezTo>
                    <a:pt x="6208" y="6530"/>
                    <a:pt x="6160" y="6536"/>
                    <a:pt x="6119" y="6550"/>
                  </a:cubicBezTo>
                  <a:cubicBezTo>
                    <a:pt x="6044" y="6571"/>
                    <a:pt x="6003" y="6597"/>
                    <a:pt x="5940" y="6653"/>
                  </a:cubicBezTo>
                  <a:cubicBezTo>
                    <a:pt x="5907" y="6686"/>
                    <a:pt x="5873" y="6727"/>
                    <a:pt x="5845" y="6768"/>
                  </a:cubicBezTo>
                  <a:cubicBezTo>
                    <a:pt x="5825" y="6789"/>
                    <a:pt x="5811" y="6817"/>
                    <a:pt x="5797" y="6850"/>
                  </a:cubicBezTo>
                  <a:cubicBezTo>
                    <a:pt x="5776" y="6913"/>
                    <a:pt x="5750" y="6973"/>
                    <a:pt x="5728" y="7036"/>
                  </a:cubicBezTo>
                  <a:cubicBezTo>
                    <a:pt x="5722" y="7055"/>
                    <a:pt x="5715" y="7083"/>
                    <a:pt x="5709" y="7105"/>
                  </a:cubicBezTo>
                  <a:cubicBezTo>
                    <a:pt x="5702" y="7131"/>
                    <a:pt x="5702" y="7159"/>
                    <a:pt x="5694" y="7187"/>
                  </a:cubicBezTo>
                  <a:cubicBezTo>
                    <a:pt x="5694" y="7228"/>
                    <a:pt x="5702" y="7269"/>
                    <a:pt x="5722" y="7302"/>
                  </a:cubicBezTo>
                  <a:cubicBezTo>
                    <a:pt x="5728" y="7330"/>
                    <a:pt x="5743" y="7351"/>
                    <a:pt x="5763" y="7371"/>
                  </a:cubicBezTo>
                  <a:cubicBezTo>
                    <a:pt x="5784" y="7405"/>
                    <a:pt x="5811" y="7433"/>
                    <a:pt x="5845" y="7446"/>
                  </a:cubicBezTo>
                  <a:cubicBezTo>
                    <a:pt x="5873" y="7460"/>
                    <a:pt x="5893" y="7466"/>
                    <a:pt x="5921" y="7474"/>
                  </a:cubicBezTo>
                  <a:cubicBezTo>
                    <a:pt x="5927" y="7501"/>
                    <a:pt x="5934" y="7522"/>
                    <a:pt x="5949" y="7542"/>
                  </a:cubicBezTo>
                  <a:cubicBezTo>
                    <a:pt x="5962" y="7563"/>
                    <a:pt x="5975" y="7589"/>
                    <a:pt x="5996" y="7604"/>
                  </a:cubicBezTo>
                  <a:cubicBezTo>
                    <a:pt x="6016" y="7624"/>
                    <a:pt x="6044" y="7645"/>
                    <a:pt x="6072" y="7658"/>
                  </a:cubicBezTo>
                  <a:cubicBezTo>
                    <a:pt x="6098" y="7686"/>
                    <a:pt x="6139" y="7699"/>
                    <a:pt x="6174" y="7713"/>
                  </a:cubicBezTo>
                  <a:cubicBezTo>
                    <a:pt x="6215" y="7727"/>
                    <a:pt x="6269" y="7734"/>
                    <a:pt x="6310" y="7734"/>
                  </a:cubicBezTo>
                  <a:cubicBezTo>
                    <a:pt x="6359" y="7734"/>
                    <a:pt x="6400" y="7727"/>
                    <a:pt x="6441" y="7713"/>
                  </a:cubicBezTo>
                  <a:cubicBezTo>
                    <a:pt x="6509" y="7693"/>
                    <a:pt x="6565" y="7665"/>
                    <a:pt x="6619" y="7611"/>
                  </a:cubicBezTo>
                  <a:cubicBezTo>
                    <a:pt x="6673" y="7548"/>
                    <a:pt x="6721" y="7466"/>
                    <a:pt x="6735" y="7384"/>
                  </a:cubicBezTo>
                  <a:cubicBezTo>
                    <a:pt x="6749" y="7310"/>
                    <a:pt x="6755" y="7248"/>
                    <a:pt x="6749" y="7172"/>
                  </a:cubicBezTo>
                  <a:lnTo>
                    <a:pt x="6749" y="7159"/>
                  </a:lnTo>
                  <a:lnTo>
                    <a:pt x="6749" y="7152"/>
                  </a:lnTo>
                  <a:cubicBezTo>
                    <a:pt x="6770" y="7064"/>
                    <a:pt x="6755" y="6982"/>
                    <a:pt x="6714" y="6899"/>
                  </a:cubicBezTo>
                  <a:cubicBezTo>
                    <a:pt x="6694" y="6865"/>
                    <a:pt x="6673" y="6830"/>
                    <a:pt x="6638" y="6803"/>
                  </a:cubicBezTo>
                  <a:cubicBezTo>
                    <a:pt x="6632" y="6789"/>
                    <a:pt x="6632" y="6783"/>
                    <a:pt x="6625" y="6768"/>
                  </a:cubicBezTo>
                  <a:cubicBezTo>
                    <a:pt x="6597" y="6735"/>
                    <a:pt x="6571" y="6694"/>
                    <a:pt x="6543" y="6666"/>
                  </a:cubicBezTo>
                  <a:cubicBezTo>
                    <a:pt x="6537" y="6660"/>
                    <a:pt x="6530" y="6653"/>
                    <a:pt x="6523" y="6645"/>
                  </a:cubicBezTo>
                  <a:cubicBezTo>
                    <a:pt x="6496" y="6625"/>
                    <a:pt x="6468" y="6604"/>
                    <a:pt x="6441" y="6584"/>
                  </a:cubicBezTo>
                  <a:cubicBezTo>
                    <a:pt x="6413" y="6571"/>
                    <a:pt x="6379" y="6556"/>
                    <a:pt x="6351" y="6543"/>
                  </a:cubicBezTo>
                  <a:cubicBezTo>
                    <a:pt x="6318" y="6536"/>
                    <a:pt x="6277" y="6536"/>
                    <a:pt x="6249" y="6530"/>
                  </a:cubicBezTo>
                  <a:close/>
                  <a:moveTo>
                    <a:pt x="16399" y="0"/>
                  </a:moveTo>
                  <a:lnTo>
                    <a:pt x="16399" y="0"/>
                  </a:lnTo>
                  <a:cubicBezTo>
                    <a:pt x="12930" y="643"/>
                    <a:pt x="9446" y="1211"/>
                    <a:pt x="5996" y="1950"/>
                  </a:cubicBezTo>
                  <a:cubicBezTo>
                    <a:pt x="4032" y="2367"/>
                    <a:pt x="2060" y="2778"/>
                    <a:pt x="96" y="3195"/>
                  </a:cubicBezTo>
                  <a:cubicBezTo>
                    <a:pt x="14" y="3217"/>
                    <a:pt x="0" y="3318"/>
                    <a:pt x="42" y="3374"/>
                  </a:cubicBezTo>
                  <a:cubicBezTo>
                    <a:pt x="35" y="3401"/>
                    <a:pt x="42" y="3429"/>
                    <a:pt x="48" y="3463"/>
                  </a:cubicBezTo>
                  <a:cubicBezTo>
                    <a:pt x="465" y="4948"/>
                    <a:pt x="528" y="6474"/>
                    <a:pt x="616" y="8008"/>
                  </a:cubicBezTo>
                  <a:cubicBezTo>
                    <a:pt x="725" y="9800"/>
                    <a:pt x="980" y="11581"/>
                    <a:pt x="1259" y="13353"/>
                  </a:cubicBezTo>
                  <a:cubicBezTo>
                    <a:pt x="1540" y="15139"/>
                    <a:pt x="1890" y="16920"/>
                    <a:pt x="2225" y="18699"/>
                  </a:cubicBezTo>
                  <a:cubicBezTo>
                    <a:pt x="2573" y="20553"/>
                    <a:pt x="2847" y="22414"/>
                    <a:pt x="3053" y="24290"/>
                  </a:cubicBezTo>
                  <a:cubicBezTo>
                    <a:pt x="3128" y="24975"/>
                    <a:pt x="3245" y="25645"/>
                    <a:pt x="3375" y="26324"/>
                  </a:cubicBezTo>
                  <a:cubicBezTo>
                    <a:pt x="3156" y="23558"/>
                    <a:pt x="2970" y="20793"/>
                    <a:pt x="2547" y="18055"/>
                  </a:cubicBezTo>
                  <a:cubicBezTo>
                    <a:pt x="2279" y="16336"/>
                    <a:pt x="1903" y="14633"/>
                    <a:pt x="1745" y="12902"/>
                  </a:cubicBezTo>
                  <a:cubicBezTo>
                    <a:pt x="1581" y="11156"/>
                    <a:pt x="1527" y="9404"/>
                    <a:pt x="1308" y="7665"/>
                  </a:cubicBezTo>
                  <a:cubicBezTo>
                    <a:pt x="1191" y="6742"/>
                    <a:pt x="1103" y="5817"/>
                    <a:pt x="1021" y="4894"/>
                  </a:cubicBezTo>
                  <a:cubicBezTo>
                    <a:pt x="986" y="4550"/>
                    <a:pt x="965" y="4215"/>
                    <a:pt x="945" y="3874"/>
                  </a:cubicBezTo>
                  <a:cubicBezTo>
                    <a:pt x="1006" y="3861"/>
                    <a:pt x="1068" y="3846"/>
                    <a:pt x="1129" y="3833"/>
                  </a:cubicBezTo>
                  <a:cubicBezTo>
                    <a:pt x="1779" y="3681"/>
                    <a:pt x="2409" y="3463"/>
                    <a:pt x="3066" y="3318"/>
                  </a:cubicBezTo>
                  <a:cubicBezTo>
                    <a:pt x="3100" y="3312"/>
                    <a:pt x="3128" y="3305"/>
                    <a:pt x="3156" y="3299"/>
                  </a:cubicBezTo>
                  <a:lnTo>
                    <a:pt x="3156" y="3299"/>
                  </a:lnTo>
                  <a:cubicBezTo>
                    <a:pt x="3148" y="3340"/>
                    <a:pt x="3135" y="3374"/>
                    <a:pt x="3128" y="3409"/>
                  </a:cubicBezTo>
                  <a:cubicBezTo>
                    <a:pt x="3107" y="3532"/>
                    <a:pt x="3107" y="3723"/>
                    <a:pt x="3217" y="3805"/>
                  </a:cubicBezTo>
                  <a:cubicBezTo>
                    <a:pt x="3223" y="3852"/>
                    <a:pt x="3245" y="3908"/>
                    <a:pt x="3279" y="3949"/>
                  </a:cubicBezTo>
                  <a:cubicBezTo>
                    <a:pt x="3327" y="4010"/>
                    <a:pt x="3381" y="4045"/>
                    <a:pt x="3457" y="4072"/>
                  </a:cubicBezTo>
                  <a:cubicBezTo>
                    <a:pt x="3545" y="4106"/>
                    <a:pt x="3643" y="4123"/>
                    <a:pt x="3742" y="4123"/>
                  </a:cubicBezTo>
                  <a:cubicBezTo>
                    <a:pt x="3888" y="4123"/>
                    <a:pt x="4036" y="4085"/>
                    <a:pt x="4155" y="4003"/>
                  </a:cubicBezTo>
                  <a:cubicBezTo>
                    <a:pt x="4380" y="3852"/>
                    <a:pt x="4511" y="3606"/>
                    <a:pt x="4503" y="3333"/>
                  </a:cubicBezTo>
                  <a:cubicBezTo>
                    <a:pt x="4503" y="3230"/>
                    <a:pt x="4455" y="3128"/>
                    <a:pt x="4367" y="3065"/>
                  </a:cubicBezTo>
                  <a:cubicBezTo>
                    <a:pt x="4648" y="3018"/>
                    <a:pt x="4928" y="2970"/>
                    <a:pt x="5209" y="2916"/>
                  </a:cubicBezTo>
                  <a:cubicBezTo>
                    <a:pt x="6729" y="2607"/>
                    <a:pt x="8240" y="2279"/>
                    <a:pt x="9753" y="1930"/>
                  </a:cubicBezTo>
                  <a:cubicBezTo>
                    <a:pt x="11231" y="1587"/>
                    <a:pt x="12785" y="1328"/>
                    <a:pt x="14216" y="807"/>
                  </a:cubicBezTo>
                  <a:cubicBezTo>
                    <a:pt x="14955" y="541"/>
                    <a:pt x="15673" y="247"/>
                    <a:pt x="163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3"/>
            <p:cNvSpPr/>
            <p:nvPr/>
          </p:nvSpPr>
          <p:spPr>
            <a:xfrm>
              <a:off x="1054300" y="2281625"/>
              <a:ext cx="657800" cy="737675"/>
            </a:xfrm>
            <a:custGeom>
              <a:avLst/>
              <a:gdLst/>
              <a:ahLst/>
              <a:cxnLst/>
              <a:rect l="l" t="t" r="r" b="b"/>
              <a:pathLst>
                <a:path w="26312" h="29507" extrusionOk="0">
                  <a:moveTo>
                    <a:pt x="21243" y="1"/>
                  </a:moveTo>
                  <a:cubicBezTo>
                    <a:pt x="21212" y="1"/>
                    <a:pt x="21180" y="9"/>
                    <a:pt x="21150" y="27"/>
                  </a:cubicBezTo>
                  <a:cubicBezTo>
                    <a:pt x="20136" y="602"/>
                    <a:pt x="19289" y="1499"/>
                    <a:pt x="18502" y="2347"/>
                  </a:cubicBezTo>
                  <a:cubicBezTo>
                    <a:pt x="17687" y="3224"/>
                    <a:pt x="16948" y="4175"/>
                    <a:pt x="16270" y="5161"/>
                  </a:cubicBezTo>
                  <a:cubicBezTo>
                    <a:pt x="15545" y="6222"/>
                    <a:pt x="14914" y="7350"/>
                    <a:pt x="14238" y="8440"/>
                  </a:cubicBezTo>
                  <a:cubicBezTo>
                    <a:pt x="13546" y="9542"/>
                    <a:pt x="12725" y="10534"/>
                    <a:pt x="11972" y="11587"/>
                  </a:cubicBezTo>
                  <a:cubicBezTo>
                    <a:pt x="11233" y="12622"/>
                    <a:pt x="10637" y="13737"/>
                    <a:pt x="9967" y="14811"/>
                  </a:cubicBezTo>
                  <a:cubicBezTo>
                    <a:pt x="9288" y="15907"/>
                    <a:pt x="8460" y="16858"/>
                    <a:pt x="7592" y="17803"/>
                  </a:cubicBezTo>
                  <a:cubicBezTo>
                    <a:pt x="7153" y="18281"/>
                    <a:pt x="6708" y="18760"/>
                    <a:pt x="6297" y="19266"/>
                  </a:cubicBezTo>
                  <a:cubicBezTo>
                    <a:pt x="5928" y="19733"/>
                    <a:pt x="5640" y="20252"/>
                    <a:pt x="5305" y="20738"/>
                  </a:cubicBezTo>
                  <a:cubicBezTo>
                    <a:pt x="4935" y="21265"/>
                    <a:pt x="4457" y="21689"/>
                    <a:pt x="4012" y="22149"/>
                  </a:cubicBezTo>
                  <a:cubicBezTo>
                    <a:pt x="3560" y="22607"/>
                    <a:pt x="3135" y="23100"/>
                    <a:pt x="2718" y="23586"/>
                  </a:cubicBezTo>
                  <a:cubicBezTo>
                    <a:pt x="2259" y="24120"/>
                    <a:pt x="1829" y="24680"/>
                    <a:pt x="1410" y="25236"/>
                  </a:cubicBezTo>
                  <a:cubicBezTo>
                    <a:pt x="1075" y="25681"/>
                    <a:pt x="645" y="26042"/>
                    <a:pt x="329" y="26502"/>
                  </a:cubicBezTo>
                  <a:cubicBezTo>
                    <a:pt x="1" y="26974"/>
                    <a:pt x="29" y="27453"/>
                    <a:pt x="90" y="28007"/>
                  </a:cubicBezTo>
                  <a:cubicBezTo>
                    <a:pt x="124" y="28322"/>
                    <a:pt x="165" y="28629"/>
                    <a:pt x="200" y="28938"/>
                  </a:cubicBezTo>
                  <a:cubicBezTo>
                    <a:pt x="172" y="28966"/>
                    <a:pt x="137" y="28999"/>
                    <a:pt x="137" y="29061"/>
                  </a:cubicBezTo>
                  <a:cubicBezTo>
                    <a:pt x="124" y="29219"/>
                    <a:pt x="76" y="29362"/>
                    <a:pt x="22" y="29507"/>
                  </a:cubicBezTo>
                  <a:cubicBezTo>
                    <a:pt x="1739" y="29020"/>
                    <a:pt x="3554" y="29033"/>
                    <a:pt x="5326" y="28876"/>
                  </a:cubicBezTo>
                  <a:cubicBezTo>
                    <a:pt x="7373" y="28692"/>
                    <a:pt x="9398" y="28370"/>
                    <a:pt x="11424" y="28013"/>
                  </a:cubicBezTo>
                  <a:cubicBezTo>
                    <a:pt x="15305" y="27315"/>
                    <a:pt x="19179" y="26338"/>
                    <a:pt x="23115" y="26009"/>
                  </a:cubicBezTo>
                  <a:cubicBezTo>
                    <a:pt x="23854" y="25947"/>
                    <a:pt x="24600" y="25871"/>
                    <a:pt x="25326" y="25728"/>
                  </a:cubicBezTo>
                  <a:cubicBezTo>
                    <a:pt x="25613" y="25673"/>
                    <a:pt x="25935" y="25612"/>
                    <a:pt x="26236" y="25508"/>
                  </a:cubicBezTo>
                  <a:cubicBezTo>
                    <a:pt x="26296" y="25214"/>
                    <a:pt x="26305" y="24901"/>
                    <a:pt x="26305" y="24613"/>
                  </a:cubicBezTo>
                  <a:cubicBezTo>
                    <a:pt x="26311" y="23798"/>
                    <a:pt x="26229" y="22984"/>
                    <a:pt x="26119" y="22182"/>
                  </a:cubicBezTo>
                  <a:cubicBezTo>
                    <a:pt x="25866" y="20293"/>
                    <a:pt x="25483" y="18425"/>
                    <a:pt x="25250" y="16536"/>
                  </a:cubicBezTo>
                  <a:cubicBezTo>
                    <a:pt x="25023" y="14688"/>
                    <a:pt x="24662" y="12868"/>
                    <a:pt x="24271" y="11053"/>
                  </a:cubicBezTo>
                  <a:cubicBezTo>
                    <a:pt x="23813" y="8973"/>
                    <a:pt x="23389" y="6858"/>
                    <a:pt x="22780" y="4819"/>
                  </a:cubicBezTo>
                  <a:cubicBezTo>
                    <a:pt x="22527" y="3998"/>
                    <a:pt x="22328" y="3190"/>
                    <a:pt x="22164" y="2347"/>
                  </a:cubicBezTo>
                  <a:cubicBezTo>
                    <a:pt x="22012" y="1567"/>
                    <a:pt x="21835" y="767"/>
                    <a:pt x="21396" y="88"/>
                  </a:cubicBezTo>
                  <a:cubicBezTo>
                    <a:pt x="21365" y="34"/>
                    <a:pt x="21306" y="1"/>
                    <a:pt x="2124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3"/>
            <p:cNvSpPr/>
            <p:nvPr/>
          </p:nvSpPr>
          <p:spPr>
            <a:xfrm>
              <a:off x="1139200" y="2748725"/>
              <a:ext cx="108300" cy="98600"/>
            </a:xfrm>
            <a:custGeom>
              <a:avLst/>
              <a:gdLst/>
              <a:ahLst/>
              <a:cxnLst/>
              <a:rect l="l" t="t" r="r" b="b"/>
              <a:pathLst>
                <a:path w="4332" h="3944" extrusionOk="0">
                  <a:moveTo>
                    <a:pt x="2415" y="1"/>
                  </a:moveTo>
                  <a:cubicBezTo>
                    <a:pt x="1939" y="1"/>
                    <a:pt x="1471" y="202"/>
                    <a:pt x="1150" y="556"/>
                  </a:cubicBezTo>
                  <a:cubicBezTo>
                    <a:pt x="800" y="658"/>
                    <a:pt x="478" y="863"/>
                    <a:pt x="294" y="1179"/>
                  </a:cubicBezTo>
                  <a:cubicBezTo>
                    <a:pt x="0" y="1665"/>
                    <a:pt x="109" y="2218"/>
                    <a:pt x="322" y="2711"/>
                  </a:cubicBezTo>
                  <a:cubicBezTo>
                    <a:pt x="554" y="3266"/>
                    <a:pt x="999" y="3766"/>
                    <a:pt x="1608" y="3902"/>
                  </a:cubicBezTo>
                  <a:cubicBezTo>
                    <a:pt x="1737" y="3930"/>
                    <a:pt x="1866" y="3944"/>
                    <a:pt x="1995" y="3944"/>
                  </a:cubicBezTo>
                  <a:cubicBezTo>
                    <a:pt x="2403" y="3944"/>
                    <a:pt x="2804" y="3810"/>
                    <a:pt x="3148" y="3580"/>
                  </a:cubicBezTo>
                  <a:cubicBezTo>
                    <a:pt x="3368" y="3431"/>
                    <a:pt x="3566" y="3260"/>
                    <a:pt x="3737" y="3054"/>
                  </a:cubicBezTo>
                  <a:cubicBezTo>
                    <a:pt x="3757" y="3029"/>
                    <a:pt x="3804" y="2965"/>
                    <a:pt x="3804" y="2965"/>
                  </a:cubicBezTo>
                  <a:lnTo>
                    <a:pt x="3804" y="2965"/>
                  </a:lnTo>
                  <a:cubicBezTo>
                    <a:pt x="3804" y="2965"/>
                    <a:pt x="3799" y="2973"/>
                    <a:pt x="3785" y="2992"/>
                  </a:cubicBezTo>
                  <a:cubicBezTo>
                    <a:pt x="3771" y="3010"/>
                    <a:pt x="3767" y="3016"/>
                    <a:pt x="3767" y="3016"/>
                  </a:cubicBezTo>
                  <a:cubicBezTo>
                    <a:pt x="3767" y="3016"/>
                    <a:pt x="3787" y="2990"/>
                    <a:pt x="3791" y="2985"/>
                  </a:cubicBezTo>
                  <a:cubicBezTo>
                    <a:pt x="3826" y="2944"/>
                    <a:pt x="3860" y="2903"/>
                    <a:pt x="3887" y="2856"/>
                  </a:cubicBezTo>
                  <a:cubicBezTo>
                    <a:pt x="3928" y="2808"/>
                    <a:pt x="3962" y="2759"/>
                    <a:pt x="3990" y="2705"/>
                  </a:cubicBezTo>
                  <a:cubicBezTo>
                    <a:pt x="4051" y="2609"/>
                    <a:pt x="4100" y="2512"/>
                    <a:pt x="4141" y="2411"/>
                  </a:cubicBezTo>
                  <a:cubicBezTo>
                    <a:pt x="4196" y="2287"/>
                    <a:pt x="4243" y="2164"/>
                    <a:pt x="4271" y="2034"/>
                  </a:cubicBezTo>
                  <a:cubicBezTo>
                    <a:pt x="4278" y="2006"/>
                    <a:pt x="4284" y="1979"/>
                    <a:pt x="4291" y="1952"/>
                  </a:cubicBezTo>
                  <a:cubicBezTo>
                    <a:pt x="4295" y="1924"/>
                    <a:pt x="4307" y="1828"/>
                    <a:pt x="4307" y="1819"/>
                  </a:cubicBezTo>
                  <a:lnTo>
                    <a:pt x="4307" y="1819"/>
                  </a:lnTo>
                  <a:cubicBezTo>
                    <a:pt x="4315" y="1759"/>
                    <a:pt x="4320" y="1701"/>
                    <a:pt x="4325" y="1643"/>
                  </a:cubicBezTo>
                  <a:cubicBezTo>
                    <a:pt x="4332" y="1390"/>
                    <a:pt x="4271" y="1131"/>
                    <a:pt x="4148" y="904"/>
                  </a:cubicBezTo>
                  <a:cubicBezTo>
                    <a:pt x="3839" y="351"/>
                    <a:pt x="3175" y="63"/>
                    <a:pt x="2566" y="7"/>
                  </a:cubicBezTo>
                  <a:cubicBezTo>
                    <a:pt x="2516" y="3"/>
                    <a:pt x="2465" y="1"/>
                    <a:pt x="241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3"/>
            <p:cNvSpPr/>
            <p:nvPr/>
          </p:nvSpPr>
          <p:spPr>
            <a:xfrm>
              <a:off x="1176150" y="2915600"/>
              <a:ext cx="34575" cy="35450"/>
            </a:xfrm>
            <a:custGeom>
              <a:avLst/>
              <a:gdLst/>
              <a:ahLst/>
              <a:cxnLst/>
              <a:rect l="l" t="t" r="r" b="b"/>
              <a:pathLst>
                <a:path w="1383" h="1418" extrusionOk="0">
                  <a:moveTo>
                    <a:pt x="853" y="1"/>
                  </a:moveTo>
                  <a:cubicBezTo>
                    <a:pt x="797" y="1"/>
                    <a:pt x="741" y="6"/>
                    <a:pt x="677" y="13"/>
                  </a:cubicBezTo>
                  <a:cubicBezTo>
                    <a:pt x="651" y="20"/>
                    <a:pt x="623" y="26"/>
                    <a:pt x="595" y="34"/>
                  </a:cubicBezTo>
                  <a:cubicBezTo>
                    <a:pt x="520" y="41"/>
                    <a:pt x="465" y="61"/>
                    <a:pt x="390" y="95"/>
                  </a:cubicBezTo>
                  <a:cubicBezTo>
                    <a:pt x="295" y="136"/>
                    <a:pt x="212" y="225"/>
                    <a:pt x="158" y="314"/>
                  </a:cubicBezTo>
                  <a:cubicBezTo>
                    <a:pt x="109" y="396"/>
                    <a:pt x="83" y="493"/>
                    <a:pt x="55" y="581"/>
                  </a:cubicBezTo>
                  <a:cubicBezTo>
                    <a:pt x="35" y="657"/>
                    <a:pt x="20" y="739"/>
                    <a:pt x="7" y="821"/>
                  </a:cubicBezTo>
                  <a:cubicBezTo>
                    <a:pt x="1" y="882"/>
                    <a:pt x="7" y="951"/>
                    <a:pt x="20" y="1012"/>
                  </a:cubicBezTo>
                  <a:cubicBezTo>
                    <a:pt x="27" y="1053"/>
                    <a:pt x="48" y="1087"/>
                    <a:pt x="61" y="1128"/>
                  </a:cubicBezTo>
                  <a:cubicBezTo>
                    <a:pt x="83" y="1163"/>
                    <a:pt x="109" y="1191"/>
                    <a:pt x="130" y="1217"/>
                  </a:cubicBezTo>
                  <a:cubicBezTo>
                    <a:pt x="217" y="1300"/>
                    <a:pt x="320" y="1337"/>
                    <a:pt x="429" y="1337"/>
                  </a:cubicBezTo>
                  <a:cubicBezTo>
                    <a:pt x="448" y="1337"/>
                    <a:pt x="467" y="1336"/>
                    <a:pt x="487" y="1334"/>
                  </a:cubicBezTo>
                  <a:cubicBezTo>
                    <a:pt x="541" y="1368"/>
                    <a:pt x="595" y="1390"/>
                    <a:pt x="651" y="1403"/>
                  </a:cubicBezTo>
                  <a:cubicBezTo>
                    <a:pt x="701" y="1412"/>
                    <a:pt x="749" y="1418"/>
                    <a:pt x="796" y="1418"/>
                  </a:cubicBezTo>
                  <a:cubicBezTo>
                    <a:pt x="884" y="1418"/>
                    <a:pt x="969" y="1399"/>
                    <a:pt x="1054" y="1355"/>
                  </a:cubicBezTo>
                  <a:cubicBezTo>
                    <a:pt x="1150" y="1307"/>
                    <a:pt x="1239" y="1210"/>
                    <a:pt x="1287" y="1115"/>
                  </a:cubicBezTo>
                  <a:cubicBezTo>
                    <a:pt x="1341" y="992"/>
                    <a:pt x="1375" y="862"/>
                    <a:pt x="1382" y="724"/>
                  </a:cubicBezTo>
                  <a:cubicBezTo>
                    <a:pt x="1382" y="636"/>
                    <a:pt x="1362" y="547"/>
                    <a:pt x="1328" y="465"/>
                  </a:cubicBezTo>
                  <a:cubicBezTo>
                    <a:pt x="1328" y="458"/>
                    <a:pt x="1334" y="452"/>
                    <a:pt x="1334" y="437"/>
                  </a:cubicBezTo>
                  <a:cubicBezTo>
                    <a:pt x="1341" y="328"/>
                    <a:pt x="1293" y="218"/>
                    <a:pt x="1218" y="136"/>
                  </a:cubicBezTo>
                  <a:cubicBezTo>
                    <a:pt x="1164" y="75"/>
                    <a:pt x="1081" y="26"/>
                    <a:pt x="999" y="13"/>
                  </a:cubicBezTo>
                  <a:cubicBezTo>
                    <a:pt x="947" y="4"/>
                    <a:pt x="900" y="1"/>
                    <a:pt x="85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3"/>
            <p:cNvSpPr/>
            <p:nvPr/>
          </p:nvSpPr>
          <p:spPr>
            <a:xfrm>
              <a:off x="1227650" y="2913625"/>
              <a:ext cx="15925" cy="15750"/>
            </a:xfrm>
            <a:custGeom>
              <a:avLst/>
              <a:gdLst/>
              <a:ahLst/>
              <a:cxnLst/>
              <a:rect l="l" t="t" r="r" b="b"/>
              <a:pathLst>
                <a:path w="637" h="630" extrusionOk="0">
                  <a:moveTo>
                    <a:pt x="315" y="0"/>
                  </a:moveTo>
                  <a:cubicBezTo>
                    <a:pt x="301" y="0"/>
                    <a:pt x="288" y="3"/>
                    <a:pt x="247" y="10"/>
                  </a:cubicBezTo>
                  <a:lnTo>
                    <a:pt x="234" y="10"/>
                  </a:lnTo>
                  <a:cubicBezTo>
                    <a:pt x="184" y="16"/>
                    <a:pt x="124" y="58"/>
                    <a:pt x="89" y="92"/>
                  </a:cubicBezTo>
                  <a:cubicBezTo>
                    <a:pt x="61" y="120"/>
                    <a:pt x="42" y="154"/>
                    <a:pt x="28" y="195"/>
                  </a:cubicBezTo>
                  <a:cubicBezTo>
                    <a:pt x="7" y="228"/>
                    <a:pt x="0" y="269"/>
                    <a:pt x="0" y="319"/>
                  </a:cubicBezTo>
                  <a:cubicBezTo>
                    <a:pt x="0" y="373"/>
                    <a:pt x="14" y="427"/>
                    <a:pt x="42" y="475"/>
                  </a:cubicBezTo>
                  <a:cubicBezTo>
                    <a:pt x="55" y="496"/>
                    <a:pt x="76" y="516"/>
                    <a:pt x="89" y="537"/>
                  </a:cubicBezTo>
                  <a:cubicBezTo>
                    <a:pt x="130" y="578"/>
                    <a:pt x="178" y="606"/>
                    <a:pt x="234" y="619"/>
                  </a:cubicBezTo>
                  <a:cubicBezTo>
                    <a:pt x="261" y="626"/>
                    <a:pt x="288" y="629"/>
                    <a:pt x="315" y="629"/>
                  </a:cubicBezTo>
                  <a:cubicBezTo>
                    <a:pt x="343" y="629"/>
                    <a:pt x="370" y="626"/>
                    <a:pt x="398" y="619"/>
                  </a:cubicBezTo>
                  <a:cubicBezTo>
                    <a:pt x="424" y="613"/>
                    <a:pt x="452" y="598"/>
                    <a:pt x="472" y="585"/>
                  </a:cubicBezTo>
                  <a:cubicBezTo>
                    <a:pt x="521" y="557"/>
                    <a:pt x="562" y="524"/>
                    <a:pt x="589" y="475"/>
                  </a:cubicBezTo>
                  <a:cubicBezTo>
                    <a:pt x="610" y="442"/>
                    <a:pt x="623" y="401"/>
                    <a:pt x="623" y="360"/>
                  </a:cubicBezTo>
                  <a:cubicBezTo>
                    <a:pt x="636" y="319"/>
                    <a:pt x="630" y="269"/>
                    <a:pt x="616" y="228"/>
                  </a:cubicBezTo>
                  <a:cubicBezTo>
                    <a:pt x="603" y="174"/>
                    <a:pt x="575" y="133"/>
                    <a:pt x="541" y="92"/>
                  </a:cubicBezTo>
                  <a:cubicBezTo>
                    <a:pt x="500" y="51"/>
                    <a:pt x="452" y="23"/>
                    <a:pt x="398" y="10"/>
                  </a:cubicBezTo>
                  <a:lnTo>
                    <a:pt x="383" y="10"/>
                  </a:lnTo>
                  <a:cubicBezTo>
                    <a:pt x="342" y="3"/>
                    <a:pt x="329" y="0"/>
                    <a:pt x="315"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3"/>
            <p:cNvSpPr/>
            <p:nvPr/>
          </p:nvSpPr>
          <p:spPr>
            <a:xfrm>
              <a:off x="1206425" y="2615100"/>
              <a:ext cx="48275" cy="42475"/>
            </a:xfrm>
            <a:custGeom>
              <a:avLst/>
              <a:gdLst/>
              <a:ahLst/>
              <a:cxnLst/>
              <a:rect l="l" t="t" r="r" b="b"/>
              <a:pathLst>
                <a:path w="1931" h="1699" extrusionOk="0">
                  <a:moveTo>
                    <a:pt x="1014" y="0"/>
                  </a:moveTo>
                  <a:cubicBezTo>
                    <a:pt x="857" y="0"/>
                    <a:pt x="699" y="37"/>
                    <a:pt x="549" y="104"/>
                  </a:cubicBezTo>
                  <a:cubicBezTo>
                    <a:pt x="302" y="212"/>
                    <a:pt x="82" y="446"/>
                    <a:pt x="35" y="720"/>
                  </a:cubicBezTo>
                  <a:cubicBezTo>
                    <a:pt x="0" y="917"/>
                    <a:pt x="22" y="1116"/>
                    <a:pt x="117" y="1295"/>
                  </a:cubicBezTo>
                  <a:cubicBezTo>
                    <a:pt x="199" y="1472"/>
                    <a:pt x="370" y="1589"/>
                    <a:pt x="541" y="1650"/>
                  </a:cubicBezTo>
                  <a:cubicBezTo>
                    <a:pt x="632" y="1683"/>
                    <a:pt x="727" y="1698"/>
                    <a:pt x="821" y="1698"/>
                  </a:cubicBezTo>
                  <a:cubicBezTo>
                    <a:pt x="925" y="1698"/>
                    <a:pt x="1030" y="1679"/>
                    <a:pt x="1130" y="1643"/>
                  </a:cubicBezTo>
                  <a:cubicBezTo>
                    <a:pt x="1147" y="1644"/>
                    <a:pt x="1163" y="1645"/>
                    <a:pt x="1180" y="1645"/>
                  </a:cubicBezTo>
                  <a:cubicBezTo>
                    <a:pt x="1347" y="1645"/>
                    <a:pt x="1513" y="1585"/>
                    <a:pt x="1649" y="1472"/>
                  </a:cubicBezTo>
                  <a:cubicBezTo>
                    <a:pt x="1822" y="1328"/>
                    <a:pt x="1930" y="1075"/>
                    <a:pt x="1917" y="843"/>
                  </a:cubicBezTo>
                  <a:cubicBezTo>
                    <a:pt x="1896" y="548"/>
                    <a:pt x="1725" y="247"/>
                    <a:pt x="1452" y="104"/>
                  </a:cubicBezTo>
                  <a:cubicBezTo>
                    <a:pt x="1312" y="33"/>
                    <a:pt x="1163" y="0"/>
                    <a:pt x="1014"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3"/>
            <p:cNvSpPr/>
            <p:nvPr/>
          </p:nvSpPr>
          <p:spPr>
            <a:xfrm>
              <a:off x="1256225" y="2523025"/>
              <a:ext cx="9100" cy="10700"/>
            </a:xfrm>
            <a:custGeom>
              <a:avLst/>
              <a:gdLst/>
              <a:ahLst/>
              <a:cxnLst/>
              <a:rect l="l" t="t" r="r" b="b"/>
              <a:pathLst>
                <a:path w="364" h="428" extrusionOk="0">
                  <a:moveTo>
                    <a:pt x="185" y="1"/>
                  </a:moveTo>
                  <a:cubicBezTo>
                    <a:pt x="117" y="1"/>
                    <a:pt x="62" y="35"/>
                    <a:pt x="27" y="91"/>
                  </a:cubicBezTo>
                  <a:cubicBezTo>
                    <a:pt x="7" y="117"/>
                    <a:pt x="1" y="152"/>
                    <a:pt x="1" y="186"/>
                  </a:cubicBezTo>
                  <a:cubicBezTo>
                    <a:pt x="1" y="214"/>
                    <a:pt x="7" y="247"/>
                    <a:pt x="27" y="275"/>
                  </a:cubicBezTo>
                  <a:cubicBezTo>
                    <a:pt x="35" y="296"/>
                    <a:pt x="42" y="310"/>
                    <a:pt x="55" y="329"/>
                  </a:cubicBezTo>
                  <a:cubicBezTo>
                    <a:pt x="55" y="337"/>
                    <a:pt x="62" y="344"/>
                    <a:pt x="68" y="357"/>
                  </a:cubicBezTo>
                  <a:cubicBezTo>
                    <a:pt x="83" y="379"/>
                    <a:pt x="96" y="392"/>
                    <a:pt x="117" y="405"/>
                  </a:cubicBezTo>
                  <a:lnTo>
                    <a:pt x="124" y="411"/>
                  </a:lnTo>
                  <a:cubicBezTo>
                    <a:pt x="141" y="422"/>
                    <a:pt x="162" y="427"/>
                    <a:pt x="182" y="427"/>
                  </a:cubicBezTo>
                  <a:cubicBezTo>
                    <a:pt x="203" y="427"/>
                    <a:pt x="223" y="422"/>
                    <a:pt x="241" y="411"/>
                  </a:cubicBezTo>
                  <a:lnTo>
                    <a:pt x="247" y="405"/>
                  </a:lnTo>
                  <a:cubicBezTo>
                    <a:pt x="260" y="398"/>
                    <a:pt x="273" y="392"/>
                    <a:pt x="273" y="385"/>
                  </a:cubicBezTo>
                  <a:cubicBezTo>
                    <a:pt x="282" y="379"/>
                    <a:pt x="288" y="379"/>
                    <a:pt x="288" y="370"/>
                  </a:cubicBezTo>
                  <a:cubicBezTo>
                    <a:pt x="295" y="364"/>
                    <a:pt x="295" y="357"/>
                    <a:pt x="301" y="357"/>
                  </a:cubicBezTo>
                  <a:cubicBezTo>
                    <a:pt x="308" y="344"/>
                    <a:pt x="308" y="337"/>
                    <a:pt x="314" y="329"/>
                  </a:cubicBezTo>
                  <a:cubicBezTo>
                    <a:pt x="323" y="310"/>
                    <a:pt x="329" y="296"/>
                    <a:pt x="342" y="275"/>
                  </a:cubicBezTo>
                  <a:cubicBezTo>
                    <a:pt x="356" y="247"/>
                    <a:pt x="364" y="214"/>
                    <a:pt x="364" y="186"/>
                  </a:cubicBezTo>
                  <a:cubicBezTo>
                    <a:pt x="364" y="152"/>
                    <a:pt x="356" y="117"/>
                    <a:pt x="342" y="91"/>
                  </a:cubicBezTo>
                  <a:cubicBezTo>
                    <a:pt x="308" y="35"/>
                    <a:pt x="247" y="1"/>
                    <a:pt x="18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3"/>
            <p:cNvSpPr/>
            <p:nvPr/>
          </p:nvSpPr>
          <p:spPr>
            <a:xfrm>
              <a:off x="1086300" y="2706150"/>
              <a:ext cx="26225" cy="28700"/>
            </a:xfrm>
            <a:custGeom>
              <a:avLst/>
              <a:gdLst/>
              <a:ahLst/>
              <a:cxnLst/>
              <a:rect l="l" t="t" r="r" b="b"/>
              <a:pathLst>
                <a:path w="1049" h="1148" extrusionOk="0">
                  <a:moveTo>
                    <a:pt x="370" y="0"/>
                  </a:moveTo>
                  <a:cubicBezTo>
                    <a:pt x="303" y="7"/>
                    <a:pt x="262" y="13"/>
                    <a:pt x="199" y="48"/>
                  </a:cubicBezTo>
                  <a:cubicBezTo>
                    <a:pt x="110" y="96"/>
                    <a:pt x="56" y="178"/>
                    <a:pt x="35" y="273"/>
                  </a:cubicBezTo>
                  <a:cubicBezTo>
                    <a:pt x="15" y="363"/>
                    <a:pt x="7" y="452"/>
                    <a:pt x="0" y="541"/>
                  </a:cubicBezTo>
                  <a:cubicBezTo>
                    <a:pt x="0" y="575"/>
                    <a:pt x="7" y="602"/>
                    <a:pt x="7" y="636"/>
                  </a:cubicBezTo>
                  <a:cubicBezTo>
                    <a:pt x="7" y="684"/>
                    <a:pt x="15" y="740"/>
                    <a:pt x="28" y="787"/>
                  </a:cubicBezTo>
                  <a:cubicBezTo>
                    <a:pt x="76" y="951"/>
                    <a:pt x="199" y="1081"/>
                    <a:pt x="363" y="1129"/>
                  </a:cubicBezTo>
                  <a:cubicBezTo>
                    <a:pt x="399" y="1142"/>
                    <a:pt x="438" y="1147"/>
                    <a:pt x="478" y="1147"/>
                  </a:cubicBezTo>
                  <a:cubicBezTo>
                    <a:pt x="524" y="1147"/>
                    <a:pt x="570" y="1140"/>
                    <a:pt x="610" y="1129"/>
                  </a:cubicBezTo>
                  <a:cubicBezTo>
                    <a:pt x="699" y="1109"/>
                    <a:pt x="774" y="1061"/>
                    <a:pt x="837" y="999"/>
                  </a:cubicBezTo>
                  <a:cubicBezTo>
                    <a:pt x="878" y="965"/>
                    <a:pt x="904" y="923"/>
                    <a:pt x="932" y="889"/>
                  </a:cubicBezTo>
                  <a:cubicBezTo>
                    <a:pt x="952" y="863"/>
                    <a:pt x="966" y="841"/>
                    <a:pt x="979" y="815"/>
                  </a:cubicBezTo>
                  <a:cubicBezTo>
                    <a:pt x="993" y="794"/>
                    <a:pt x="1007" y="766"/>
                    <a:pt x="1014" y="746"/>
                  </a:cubicBezTo>
                  <a:cubicBezTo>
                    <a:pt x="1014" y="740"/>
                    <a:pt x="1021" y="725"/>
                    <a:pt x="1027" y="718"/>
                  </a:cubicBezTo>
                  <a:lnTo>
                    <a:pt x="1027" y="692"/>
                  </a:lnTo>
                  <a:cubicBezTo>
                    <a:pt x="1027" y="684"/>
                    <a:pt x="1034" y="684"/>
                    <a:pt x="1034" y="677"/>
                  </a:cubicBezTo>
                  <a:cubicBezTo>
                    <a:pt x="1042" y="629"/>
                    <a:pt x="1048" y="582"/>
                    <a:pt x="1048" y="534"/>
                  </a:cubicBezTo>
                  <a:cubicBezTo>
                    <a:pt x="1042" y="452"/>
                    <a:pt x="1027" y="404"/>
                    <a:pt x="993" y="329"/>
                  </a:cubicBezTo>
                  <a:cubicBezTo>
                    <a:pt x="952" y="253"/>
                    <a:pt x="884" y="191"/>
                    <a:pt x="809" y="137"/>
                  </a:cubicBezTo>
                  <a:cubicBezTo>
                    <a:pt x="761" y="102"/>
                    <a:pt x="699" y="82"/>
                    <a:pt x="644" y="76"/>
                  </a:cubicBezTo>
                  <a:cubicBezTo>
                    <a:pt x="638" y="68"/>
                    <a:pt x="631" y="68"/>
                    <a:pt x="631" y="68"/>
                  </a:cubicBezTo>
                  <a:cubicBezTo>
                    <a:pt x="597" y="55"/>
                    <a:pt x="562" y="35"/>
                    <a:pt x="528" y="27"/>
                  </a:cubicBezTo>
                  <a:cubicBezTo>
                    <a:pt x="509" y="21"/>
                    <a:pt x="492" y="16"/>
                    <a:pt x="475" y="13"/>
                  </a:cubicBezTo>
                  <a:lnTo>
                    <a:pt x="475" y="13"/>
                  </a:lnTo>
                  <a:cubicBezTo>
                    <a:pt x="479" y="13"/>
                    <a:pt x="483" y="13"/>
                    <a:pt x="487" y="13"/>
                  </a:cubicBezTo>
                  <a:cubicBezTo>
                    <a:pt x="452" y="7"/>
                    <a:pt x="411" y="0"/>
                    <a:pt x="370"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2" name="Google Shape;572;p43"/>
          <p:cNvGrpSpPr/>
          <p:nvPr/>
        </p:nvGrpSpPr>
        <p:grpSpPr>
          <a:xfrm rot="991519">
            <a:off x="8546059" y="4490637"/>
            <a:ext cx="447683" cy="410864"/>
            <a:chOff x="3466333" y="-758239"/>
            <a:chExt cx="188176" cy="172699"/>
          </a:xfrm>
        </p:grpSpPr>
        <p:sp>
          <p:nvSpPr>
            <p:cNvPr id="573" name="Google Shape;573;p43"/>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3"/>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3"/>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3"/>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3"/>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3"/>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79"/>
        <p:cNvGrpSpPr/>
        <p:nvPr/>
      </p:nvGrpSpPr>
      <p:grpSpPr>
        <a:xfrm>
          <a:off x="0" y="0"/>
          <a:ext cx="0" cy="0"/>
          <a:chOff x="0" y="0"/>
          <a:chExt cx="0" cy="0"/>
        </a:xfrm>
      </p:grpSpPr>
      <p:grpSp>
        <p:nvGrpSpPr>
          <p:cNvPr id="580" name="Google Shape;580;p44"/>
          <p:cNvGrpSpPr/>
          <p:nvPr/>
        </p:nvGrpSpPr>
        <p:grpSpPr>
          <a:xfrm>
            <a:off x="-177576" y="-115425"/>
            <a:ext cx="9478160" cy="5374349"/>
            <a:chOff x="-177576" y="-115425"/>
            <a:chExt cx="9478160" cy="5374349"/>
          </a:xfrm>
        </p:grpSpPr>
        <p:sp>
          <p:nvSpPr>
            <p:cNvPr id="581" name="Google Shape;581;p44"/>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4"/>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3" name="Google Shape;583;p44"/>
            <p:cNvGrpSpPr/>
            <p:nvPr/>
          </p:nvGrpSpPr>
          <p:grpSpPr>
            <a:xfrm>
              <a:off x="-177576" y="-115425"/>
              <a:ext cx="9478160" cy="5374349"/>
              <a:chOff x="-334126" y="-115425"/>
              <a:chExt cx="9478160" cy="5374349"/>
            </a:xfrm>
          </p:grpSpPr>
          <p:sp>
            <p:nvSpPr>
              <p:cNvPr id="584" name="Google Shape;584;p44"/>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4"/>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4"/>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4"/>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4"/>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4"/>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4"/>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4"/>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4"/>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93" name="Google Shape;593;p44"/>
          <p:cNvSpPr txBox="1">
            <a:spLocks noGrp="1"/>
          </p:cNvSpPr>
          <p:nvPr>
            <p:ph type="subTitle" idx="1"/>
          </p:nvPr>
        </p:nvSpPr>
        <p:spPr>
          <a:xfrm>
            <a:off x="720000" y="1585000"/>
            <a:ext cx="2331900" cy="57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500">
                <a:latin typeface="Londrina Solid Light"/>
                <a:ea typeface="Londrina Solid Light"/>
                <a:cs typeface="Londrina Solid Light"/>
                <a:sym typeface="Londrina Soli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4" name="Google Shape;594;p44"/>
          <p:cNvSpPr txBox="1">
            <a:spLocks noGrp="1"/>
          </p:cNvSpPr>
          <p:nvPr>
            <p:ph type="subTitle" idx="2"/>
          </p:nvPr>
        </p:nvSpPr>
        <p:spPr>
          <a:xfrm>
            <a:off x="720000" y="2157700"/>
            <a:ext cx="2331900" cy="648000"/>
          </a:xfrm>
          <a:prstGeom prst="rect">
            <a:avLst/>
          </a:prstGeom>
          <a:solidFill>
            <a:schemeClr val="dk1"/>
          </a:solid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5" name="Google Shape;595;p44"/>
          <p:cNvSpPr txBox="1">
            <a:spLocks noGrp="1"/>
          </p:cNvSpPr>
          <p:nvPr>
            <p:ph type="title"/>
          </p:nvPr>
        </p:nvSpPr>
        <p:spPr>
          <a:xfrm>
            <a:off x="720000" y="372300"/>
            <a:ext cx="7708800" cy="84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596" name="Google Shape;596;p44"/>
          <p:cNvSpPr txBox="1">
            <a:spLocks noGrp="1"/>
          </p:cNvSpPr>
          <p:nvPr>
            <p:ph type="subTitle" idx="3"/>
          </p:nvPr>
        </p:nvSpPr>
        <p:spPr>
          <a:xfrm>
            <a:off x="720000" y="3139600"/>
            <a:ext cx="2331900" cy="57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500">
                <a:latin typeface="Londrina Solid Light"/>
                <a:ea typeface="Londrina Solid Light"/>
                <a:cs typeface="Londrina Solid Light"/>
                <a:sym typeface="Londrina Soli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7" name="Google Shape;597;p44"/>
          <p:cNvSpPr txBox="1">
            <a:spLocks noGrp="1"/>
          </p:cNvSpPr>
          <p:nvPr>
            <p:ph type="subTitle" idx="4"/>
          </p:nvPr>
        </p:nvSpPr>
        <p:spPr>
          <a:xfrm>
            <a:off x="720000" y="3712300"/>
            <a:ext cx="2331900" cy="648000"/>
          </a:xfrm>
          <a:prstGeom prst="rect">
            <a:avLst/>
          </a:prstGeom>
          <a:solidFill>
            <a:schemeClr val="dk1"/>
          </a:solid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8" name="Google Shape;598;p44"/>
          <p:cNvSpPr txBox="1">
            <a:spLocks noGrp="1"/>
          </p:cNvSpPr>
          <p:nvPr>
            <p:ph type="subTitle" idx="5"/>
          </p:nvPr>
        </p:nvSpPr>
        <p:spPr>
          <a:xfrm>
            <a:off x="6097000" y="1585000"/>
            <a:ext cx="2331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500">
                <a:latin typeface="Londrina Solid Light"/>
                <a:ea typeface="Londrina Solid Light"/>
                <a:cs typeface="Londrina Solid Light"/>
                <a:sym typeface="Londrina Soli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9" name="Google Shape;599;p44"/>
          <p:cNvSpPr txBox="1">
            <a:spLocks noGrp="1"/>
          </p:cNvSpPr>
          <p:nvPr>
            <p:ph type="subTitle" idx="6"/>
          </p:nvPr>
        </p:nvSpPr>
        <p:spPr>
          <a:xfrm>
            <a:off x="6097000" y="2157700"/>
            <a:ext cx="2331900" cy="6480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0" name="Google Shape;600;p44"/>
          <p:cNvSpPr txBox="1">
            <a:spLocks noGrp="1"/>
          </p:cNvSpPr>
          <p:nvPr>
            <p:ph type="subTitle" idx="7"/>
          </p:nvPr>
        </p:nvSpPr>
        <p:spPr>
          <a:xfrm>
            <a:off x="6097000" y="3139600"/>
            <a:ext cx="23319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500">
                <a:latin typeface="Londrina Solid Light"/>
                <a:ea typeface="Londrina Solid Light"/>
                <a:cs typeface="Londrina Solid Light"/>
                <a:sym typeface="Londrina Soli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01" name="Google Shape;601;p44"/>
          <p:cNvSpPr txBox="1">
            <a:spLocks noGrp="1"/>
          </p:cNvSpPr>
          <p:nvPr>
            <p:ph type="subTitle" idx="8"/>
          </p:nvPr>
        </p:nvSpPr>
        <p:spPr>
          <a:xfrm>
            <a:off x="6097000" y="3712300"/>
            <a:ext cx="2331900" cy="6480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602" name="Google Shape;602;p44"/>
          <p:cNvGrpSpPr/>
          <p:nvPr/>
        </p:nvGrpSpPr>
        <p:grpSpPr>
          <a:xfrm>
            <a:off x="-464366" y="2742499"/>
            <a:ext cx="1062955" cy="1026595"/>
            <a:chOff x="5826925" y="2639900"/>
            <a:chExt cx="434125" cy="419275"/>
          </a:xfrm>
        </p:grpSpPr>
        <p:sp>
          <p:nvSpPr>
            <p:cNvPr id="603" name="Google Shape;603;p44"/>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4"/>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4"/>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4"/>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4"/>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4"/>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p44"/>
          <p:cNvGrpSpPr/>
          <p:nvPr/>
        </p:nvGrpSpPr>
        <p:grpSpPr>
          <a:xfrm rot="4523706">
            <a:off x="8432082" y="679079"/>
            <a:ext cx="1266380" cy="1253362"/>
            <a:chOff x="2089875" y="2004250"/>
            <a:chExt cx="451400" cy="446775"/>
          </a:xfrm>
        </p:grpSpPr>
        <p:sp>
          <p:nvSpPr>
            <p:cNvPr id="610" name="Google Shape;610;p44"/>
            <p:cNvSpPr/>
            <p:nvPr/>
          </p:nvSpPr>
          <p:spPr>
            <a:xfrm>
              <a:off x="2113975" y="2023750"/>
              <a:ext cx="427300" cy="427275"/>
            </a:xfrm>
            <a:custGeom>
              <a:avLst/>
              <a:gdLst/>
              <a:ahLst/>
              <a:cxnLst/>
              <a:rect l="l" t="t" r="r" b="b"/>
              <a:pathLst>
                <a:path w="17092" h="17091" extrusionOk="0">
                  <a:moveTo>
                    <a:pt x="8549" y="0"/>
                  </a:moveTo>
                  <a:cubicBezTo>
                    <a:pt x="3827" y="0"/>
                    <a:pt x="1" y="3826"/>
                    <a:pt x="1" y="8549"/>
                  </a:cubicBezTo>
                  <a:cubicBezTo>
                    <a:pt x="1" y="13265"/>
                    <a:pt x="3827" y="17091"/>
                    <a:pt x="8549" y="17091"/>
                  </a:cubicBezTo>
                  <a:cubicBezTo>
                    <a:pt x="13265" y="17091"/>
                    <a:pt x="17091" y="13265"/>
                    <a:pt x="17091" y="8549"/>
                  </a:cubicBezTo>
                  <a:cubicBezTo>
                    <a:pt x="17091" y="3826"/>
                    <a:pt x="13265" y="0"/>
                    <a:pt x="854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4"/>
            <p:cNvSpPr/>
            <p:nvPr/>
          </p:nvSpPr>
          <p:spPr>
            <a:xfrm>
              <a:off x="2089875" y="2004250"/>
              <a:ext cx="427275" cy="427275"/>
            </a:xfrm>
            <a:custGeom>
              <a:avLst/>
              <a:gdLst/>
              <a:ahLst/>
              <a:cxnLst/>
              <a:rect l="l" t="t" r="r" b="b"/>
              <a:pathLst>
                <a:path w="17091" h="17091" extrusionOk="0">
                  <a:moveTo>
                    <a:pt x="8542" y="0"/>
                  </a:moveTo>
                  <a:cubicBezTo>
                    <a:pt x="3826" y="0"/>
                    <a:pt x="1" y="3826"/>
                    <a:pt x="1" y="8548"/>
                  </a:cubicBezTo>
                  <a:cubicBezTo>
                    <a:pt x="1" y="13265"/>
                    <a:pt x="3826" y="17090"/>
                    <a:pt x="8542" y="17090"/>
                  </a:cubicBezTo>
                  <a:cubicBezTo>
                    <a:pt x="13265" y="17090"/>
                    <a:pt x="17091" y="13265"/>
                    <a:pt x="17091" y="8548"/>
                  </a:cubicBezTo>
                  <a:cubicBezTo>
                    <a:pt x="17091" y="3826"/>
                    <a:pt x="13265" y="0"/>
                    <a:pt x="8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4"/>
            <p:cNvSpPr/>
            <p:nvPr/>
          </p:nvSpPr>
          <p:spPr>
            <a:xfrm>
              <a:off x="2130575" y="2062400"/>
              <a:ext cx="339200" cy="310975"/>
            </a:xfrm>
            <a:custGeom>
              <a:avLst/>
              <a:gdLst/>
              <a:ahLst/>
              <a:cxnLst/>
              <a:rect l="l" t="t" r="r" b="b"/>
              <a:pathLst>
                <a:path w="13568" h="12439" extrusionOk="0">
                  <a:moveTo>
                    <a:pt x="6920" y="1"/>
                  </a:moveTo>
                  <a:cubicBezTo>
                    <a:pt x="4805" y="1"/>
                    <a:pt x="2743" y="1084"/>
                    <a:pt x="1576" y="3034"/>
                  </a:cubicBezTo>
                  <a:cubicBezTo>
                    <a:pt x="1425" y="3287"/>
                    <a:pt x="1295" y="3547"/>
                    <a:pt x="1185" y="3814"/>
                  </a:cubicBezTo>
                  <a:cubicBezTo>
                    <a:pt x="1" y="6627"/>
                    <a:pt x="1035" y="9953"/>
                    <a:pt x="3731" y="11555"/>
                  </a:cubicBezTo>
                  <a:cubicBezTo>
                    <a:pt x="4731" y="12153"/>
                    <a:pt x="5831" y="12438"/>
                    <a:pt x="6916" y="12438"/>
                  </a:cubicBezTo>
                  <a:cubicBezTo>
                    <a:pt x="9031" y="12438"/>
                    <a:pt x="11090" y="11356"/>
                    <a:pt x="12253" y="9406"/>
                  </a:cubicBezTo>
                  <a:cubicBezTo>
                    <a:pt x="13567" y="7208"/>
                    <a:pt x="13368" y="4526"/>
                    <a:pt x="11951" y="2574"/>
                  </a:cubicBezTo>
                  <a:cubicBezTo>
                    <a:pt x="11473" y="1910"/>
                    <a:pt x="10857" y="1329"/>
                    <a:pt x="10103" y="884"/>
                  </a:cubicBezTo>
                  <a:cubicBezTo>
                    <a:pt x="9104" y="285"/>
                    <a:pt x="8005" y="1"/>
                    <a:pt x="692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4"/>
            <p:cNvSpPr/>
            <p:nvPr/>
          </p:nvSpPr>
          <p:spPr>
            <a:xfrm>
              <a:off x="2173900" y="2144375"/>
              <a:ext cx="273600" cy="206950"/>
            </a:xfrm>
            <a:custGeom>
              <a:avLst/>
              <a:gdLst/>
              <a:ahLst/>
              <a:cxnLst/>
              <a:rect l="l" t="t" r="r" b="b"/>
              <a:pathLst>
                <a:path w="10944" h="8278" extrusionOk="0">
                  <a:moveTo>
                    <a:pt x="9785" y="1"/>
                  </a:moveTo>
                  <a:cubicBezTo>
                    <a:pt x="9441" y="1"/>
                    <a:pt x="9195" y="264"/>
                    <a:pt x="9014" y="555"/>
                  </a:cubicBezTo>
                  <a:cubicBezTo>
                    <a:pt x="8651" y="1143"/>
                    <a:pt x="8322" y="1759"/>
                    <a:pt x="7959" y="2349"/>
                  </a:cubicBezTo>
                  <a:cubicBezTo>
                    <a:pt x="7296" y="3423"/>
                    <a:pt x="6496" y="4340"/>
                    <a:pt x="5257" y="4716"/>
                  </a:cubicBezTo>
                  <a:cubicBezTo>
                    <a:pt x="4833" y="4844"/>
                    <a:pt x="4412" y="4904"/>
                    <a:pt x="3998" y="4904"/>
                  </a:cubicBezTo>
                  <a:cubicBezTo>
                    <a:pt x="3190" y="4904"/>
                    <a:pt x="2405" y="4674"/>
                    <a:pt x="1663" y="4272"/>
                  </a:cubicBezTo>
                  <a:cubicBezTo>
                    <a:pt x="1441" y="4154"/>
                    <a:pt x="1178" y="4031"/>
                    <a:pt x="925" y="4031"/>
                  </a:cubicBezTo>
                  <a:cubicBezTo>
                    <a:pt x="781" y="4031"/>
                    <a:pt x="640" y="4071"/>
                    <a:pt x="513" y="4175"/>
                  </a:cubicBezTo>
                  <a:cubicBezTo>
                    <a:pt x="459" y="4217"/>
                    <a:pt x="411" y="4264"/>
                    <a:pt x="377" y="4320"/>
                  </a:cubicBezTo>
                  <a:cubicBezTo>
                    <a:pt x="370" y="4327"/>
                    <a:pt x="370" y="4327"/>
                    <a:pt x="362" y="4327"/>
                  </a:cubicBezTo>
                  <a:cubicBezTo>
                    <a:pt x="1" y="4601"/>
                    <a:pt x="206" y="5053"/>
                    <a:pt x="370" y="5381"/>
                  </a:cubicBezTo>
                  <a:cubicBezTo>
                    <a:pt x="608" y="5874"/>
                    <a:pt x="965" y="6317"/>
                    <a:pt x="1375" y="6687"/>
                  </a:cubicBezTo>
                  <a:cubicBezTo>
                    <a:pt x="2251" y="7476"/>
                    <a:pt x="3381" y="7912"/>
                    <a:pt x="4538" y="8124"/>
                  </a:cubicBezTo>
                  <a:cubicBezTo>
                    <a:pt x="5024" y="8215"/>
                    <a:pt x="5516" y="8278"/>
                    <a:pt x="6003" y="8278"/>
                  </a:cubicBezTo>
                  <a:cubicBezTo>
                    <a:pt x="6619" y="8278"/>
                    <a:pt x="7228" y="8177"/>
                    <a:pt x="7810" y="7906"/>
                  </a:cubicBezTo>
                  <a:cubicBezTo>
                    <a:pt x="8754" y="7461"/>
                    <a:pt x="9528" y="6654"/>
                    <a:pt x="10013" y="5736"/>
                  </a:cubicBezTo>
                  <a:cubicBezTo>
                    <a:pt x="10561" y="4709"/>
                    <a:pt x="10801" y="3540"/>
                    <a:pt x="10875" y="2383"/>
                  </a:cubicBezTo>
                  <a:cubicBezTo>
                    <a:pt x="10924" y="1616"/>
                    <a:pt x="10944" y="207"/>
                    <a:pt x="9924" y="15"/>
                  </a:cubicBezTo>
                  <a:cubicBezTo>
                    <a:pt x="9876" y="5"/>
                    <a:pt x="9829" y="1"/>
                    <a:pt x="978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4"/>
            <p:cNvSpPr/>
            <p:nvPr/>
          </p:nvSpPr>
          <p:spPr>
            <a:xfrm>
              <a:off x="2241825" y="2083100"/>
              <a:ext cx="101125" cy="73975"/>
            </a:xfrm>
            <a:custGeom>
              <a:avLst/>
              <a:gdLst/>
              <a:ahLst/>
              <a:cxnLst/>
              <a:rect l="l" t="t" r="r" b="b"/>
              <a:pathLst>
                <a:path w="4045" h="2959" extrusionOk="0">
                  <a:moveTo>
                    <a:pt x="1975" y="0"/>
                  </a:moveTo>
                  <a:cubicBezTo>
                    <a:pt x="1609" y="0"/>
                    <a:pt x="1247" y="89"/>
                    <a:pt x="924" y="283"/>
                  </a:cubicBezTo>
                  <a:cubicBezTo>
                    <a:pt x="465" y="555"/>
                    <a:pt x="1" y="1130"/>
                    <a:pt x="124" y="1692"/>
                  </a:cubicBezTo>
                  <a:cubicBezTo>
                    <a:pt x="137" y="1843"/>
                    <a:pt x="184" y="1986"/>
                    <a:pt x="267" y="2116"/>
                  </a:cubicBezTo>
                  <a:cubicBezTo>
                    <a:pt x="465" y="2418"/>
                    <a:pt x="766" y="2602"/>
                    <a:pt x="1103" y="2719"/>
                  </a:cubicBezTo>
                  <a:cubicBezTo>
                    <a:pt x="1442" y="2839"/>
                    <a:pt x="1847" y="2959"/>
                    <a:pt x="2209" y="2959"/>
                  </a:cubicBezTo>
                  <a:cubicBezTo>
                    <a:pt x="2219" y="2959"/>
                    <a:pt x="2228" y="2959"/>
                    <a:pt x="2238" y="2958"/>
                  </a:cubicBezTo>
                  <a:cubicBezTo>
                    <a:pt x="2614" y="2945"/>
                    <a:pt x="2951" y="2760"/>
                    <a:pt x="3258" y="2567"/>
                  </a:cubicBezTo>
                  <a:cubicBezTo>
                    <a:pt x="3375" y="2485"/>
                    <a:pt x="3491" y="2397"/>
                    <a:pt x="3593" y="2301"/>
                  </a:cubicBezTo>
                  <a:cubicBezTo>
                    <a:pt x="3744" y="2206"/>
                    <a:pt x="3874" y="2075"/>
                    <a:pt x="3956" y="1897"/>
                  </a:cubicBezTo>
                  <a:cubicBezTo>
                    <a:pt x="4032" y="1726"/>
                    <a:pt x="4045" y="1541"/>
                    <a:pt x="4018" y="1363"/>
                  </a:cubicBezTo>
                  <a:cubicBezTo>
                    <a:pt x="4010" y="1171"/>
                    <a:pt x="3956" y="987"/>
                    <a:pt x="3839" y="830"/>
                  </a:cubicBezTo>
                  <a:cubicBezTo>
                    <a:pt x="3621" y="535"/>
                    <a:pt x="3271" y="343"/>
                    <a:pt x="2951" y="207"/>
                  </a:cubicBezTo>
                  <a:cubicBezTo>
                    <a:pt x="2641" y="73"/>
                    <a:pt x="2307" y="0"/>
                    <a:pt x="197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4"/>
            <p:cNvSpPr/>
            <p:nvPr/>
          </p:nvSpPr>
          <p:spPr>
            <a:xfrm>
              <a:off x="2198875" y="2143475"/>
              <a:ext cx="30275" cy="29750"/>
            </a:xfrm>
            <a:custGeom>
              <a:avLst/>
              <a:gdLst/>
              <a:ahLst/>
              <a:cxnLst/>
              <a:rect l="l" t="t" r="r" b="b"/>
              <a:pathLst>
                <a:path w="1211" h="1190" extrusionOk="0">
                  <a:moveTo>
                    <a:pt x="611" y="1"/>
                  </a:moveTo>
                  <a:cubicBezTo>
                    <a:pt x="539" y="1"/>
                    <a:pt x="466" y="13"/>
                    <a:pt x="398" y="37"/>
                  </a:cubicBezTo>
                  <a:cubicBezTo>
                    <a:pt x="234" y="98"/>
                    <a:pt x="96" y="215"/>
                    <a:pt x="61" y="392"/>
                  </a:cubicBezTo>
                  <a:cubicBezTo>
                    <a:pt x="13" y="502"/>
                    <a:pt x="0" y="626"/>
                    <a:pt x="20" y="742"/>
                  </a:cubicBezTo>
                  <a:cubicBezTo>
                    <a:pt x="69" y="1028"/>
                    <a:pt x="350" y="1190"/>
                    <a:pt x="621" y="1190"/>
                  </a:cubicBezTo>
                  <a:cubicBezTo>
                    <a:pt x="661" y="1190"/>
                    <a:pt x="701" y="1186"/>
                    <a:pt x="739" y="1179"/>
                  </a:cubicBezTo>
                  <a:cubicBezTo>
                    <a:pt x="897" y="1153"/>
                    <a:pt x="1047" y="1043"/>
                    <a:pt x="1116" y="906"/>
                  </a:cubicBezTo>
                  <a:cubicBezTo>
                    <a:pt x="1191" y="762"/>
                    <a:pt x="1211" y="591"/>
                    <a:pt x="1170" y="433"/>
                  </a:cubicBezTo>
                  <a:cubicBezTo>
                    <a:pt x="1129" y="284"/>
                    <a:pt x="1027" y="139"/>
                    <a:pt x="882" y="64"/>
                  </a:cubicBezTo>
                  <a:cubicBezTo>
                    <a:pt x="798" y="21"/>
                    <a:pt x="705" y="1"/>
                    <a:pt x="611"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 name="Google Shape;616;p44"/>
          <p:cNvGrpSpPr/>
          <p:nvPr/>
        </p:nvGrpSpPr>
        <p:grpSpPr>
          <a:xfrm rot="-728077">
            <a:off x="8467080" y="4403071"/>
            <a:ext cx="447681" cy="410862"/>
            <a:chOff x="3466333" y="-758239"/>
            <a:chExt cx="188176" cy="172699"/>
          </a:xfrm>
        </p:grpSpPr>
        <p:sp>
          <p:nvSpPr>
            <p:cNvPr id="617" name="Google Shape;617;p44"/>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4"/>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4"/>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44"/>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44"/>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44"/>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 name="Google Shape;623;p44"/>
          <p:cNvGrpSpPr/>
          <p:nvPr/>
        </p:nvGrpSpPr>
        <p:grpSpPr>
          <a:xfrm rot="-10206343">
            <a:off x="173952" y="1100327"/>
            <a:ext cx="447686" cy="410867"/>
            <a:chOff x="3466333" y="-758239"/>
            <a:chExt cx="188176" cy="172699"/>
          </a:xfrm>
        </p:grpSpPr>
        <p:sp>
          <p:nvSpPr>
            <p:cNvPr id="624" name="Google Shape;624;p44"/>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4"/>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4"/>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4"/>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4"/>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4"/>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0"/>
        <p:cNvGrpSpPr/>
        <p:nvPr/>
      </p:nvGrpSpPr>
      <p:grpSpPr>
        <a:xfrm>
          <a:off x="0" y="0"/>
          <a:ext cx="0" cy="0"/>
          <a:chOff x="0" y="0"/>
          <a:chExt cx="0" cy="0"/>
        </a:xfrm>
      </p:grpSpPr>
      <p:sp>
        <p:nvSpPr>
          <p:cNvPr id="631" name="Google Shape;631;p45"/>
          <p:cNvSpPr txBox="1">
            <a:spLocks noGrp="1"/>
          </p:cNvSpPr>
          <p:nvPr>
            <p:ph type="title"/>
          </p:nvPr>
        </p:nvSpPr>
        <p:spPr>
          <a:xfrm>
            <a:off x="720000" y="3177875"/>
            <a:ext cx="3882900" cy="14307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000"/>
              <a:buNone/>
              <a:defRPr>
                <a:solidFill>
                  <a:srgbClr val="FFFFFF"/>
                </a:solidFill>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632"/>
        <p:cNvGrpSpPr/>
        <p:nvPr/>
      </p:nvGrpSpPr>
      <p:grpSpPr>
        <a:xfrm>
          <a:off x="0" y="0"/>
          <a:ext cx="0" cy="0"/>
          <a:chOff x="0" y="0"/>
          <a:chExt cx="0" cy="0"/>
        </a:xfrm>
      </p:grpSpPr>
      <p:grpSp>
        <p:nvGrpSpPr>
          <p:cNvPr id="633" name="Google Shape;633;p46"/>
          <p:cNvGrpSpPr/>
          <p:nvPr/>
        </p:nvGrpSpPr>
        <p:grpSpPr>
          <a:xfrm>
            <a:off x="-177576" y="-115425"/>
            <a:ext cx="9478160" cy="5374349"/>
            <a:chOff x="-177576" y="-115425"/>
            <a:chExt cx="9478160" cy="5374349"/>
          </a:xfrm>
        </p:grpSpPr>
        <p:sp>
          <p:nvSpPr>
            <p:cNvPr id="634" name="Google Shape;634;p46"/>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6"/>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6" name="Google Shape;636;p46"/>
            <p:cNvGrpSpPr/>
            <p:nvPr/>
          </p:nvGrpSpPr>
          <p:grpSpPr>
            <a:xfrm>
              <a:off x="-177576" y="-115425"/>
              <a:ext cx="9478160" cy="5374349"/>
              <a:chOff x="-334126" y="-115425"/>
              <a:chExt cx="9478160" cy="5374349"/>
            </a:xfrm>
          </p:grpSpPr>
          <p:sp>
            <p:nvSpPr>
              <p:cNvPr id="637" name="Google Shape;637;p46"/>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6"/>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6"/>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6"/>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6"/>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6"/>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6"/>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6"/>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6"/>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46" name="Google Shape;646;p46"/>
          <p:cNvSpPr txBox="1">
            <a:spLocks noGrp="1"/>
          </p:cNvSpPr>
          <p:nvPr>
            <p:ph type="title"/>
          </p:nvPr>
        </p:nvSpPr>
        <p:spPr>
          <a:xfrm>
            <a:off x="715100" y="1728163"/>
            <a:ext cx="2090400" cy="946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6200"/>
              <a:buNone/>
              <a:defRPr sz="6200">
                <a:solidFill>
                  <a:schemeClr val="accent1"/>
                </a:solidFill>
              </a:defRPr>
            </a:lvl1pPr>
            <a:lvl2pPr lvl="1" algn="ctr">
              <a:lnSpc>
                <a:spcPct val="100000"/>
              </a:lnSpc>
              <a:spcBef>
                <a:spcPts val="0"/>
              </a:spcBef>
              <a:spcAft>
                <a:spcPts val="0"/>
              </a:spcAft>
              <a:buClr>
                <a:schemeClr val="accent1"/>
              </a:buClr>
              <a:buSzPts val="6200"/>
              <a:buNone/>
              <a:defRPr sz="6200">
                <a:solidFill>
                  <a:schemeClr val="accent1"/>
                </a:solidFill>
              </a:defRPr>
            </a:lvl2pPr>
            <a:lvl3pPr lvl="2" algn="ctr">
              <a:lnSpc>
                <a:spcPct val="100000"/>
              </a:lnSpc>
              <a:spcBef>
                <a:spcPts val="0"/>
              </a:spcBef>
              <a:spcAft>
                <a:spcPts val="0"/>
              </a:spcAft>
              <a:buClr>
                <a:schemeClr val="accent1"/>
              </a:buClr>
              <a:buSzPts val="6200"/>
              <a:buNone/>
              <a:defRPr sz="6200">
                <a:solidFill>
                  <a:schemeClr val="accent1"/>
                </a:solidFill>
              </a:defRPr>
            </a:lvl3pPr>
            <a:lvl4pPr lvl="3" algn="ctr">
              <a:lnSpc>
                <a:spcPct val="100000"/>
              </a:lnSpc>
              <a:spcBef>
                <a:spcPts val="0"/>
              </a:spcBef>
              <a:spcAft>
                <a:spcPts val="0"/>
              </a:spcAft>
              <a:buClr>
                <a:schemeClr val="accent1"/>
              </a:buClr>
              <a:buSzPts val="6200"/>
              <a:buNone/>
              <a:defRPr sz="6200">
                <a:solidFill>
                  <a:schemeClr val="accent1"/>
                </a:solidFill>
              </a:defRPr>
            </a:lvl4pPr>
            <a:lvl5pPr lvl="4" algn="ctr">
              <a:lnSpc>
                <a:spcPct val="100000"/>
              </a:lnSpc>
              <a:spcBef>
                <a:spcPts val="0"/>
              </a:spcBef>
              <a:spcAft>
                <a:spcPts val="0"/>
              </a:spcAft>
              <a:buClr>
                <a:schemeClr val="accent1"/>
              </a:buClr>
              <a:buSzPts val="6200"/>
              <a:buNone/>
              <a:defRPr sz="6200">
                <a:solidFill>
                  <a:schemeClr val="accent1"/>
                </a:solidFill>
              </a:defRPr>
            </a:lvl5pPr>
            <a:lvl6pPr lvl="5" algn="ctr">
              <a:lnSpc>
                <a:spcPct val="100000"/>
              </a:lnSpc>
              <a:spcBef>
                <a:spcPts val="0"/>
              </a:spcBef>
              <a:spcAft>
                <a:spcPts val="0"/>
              </a:spcAft>
              <a:buClr>
                <a:schemeClr val="accent1"/>
              </a:buClr>
              <a:buSzPts val="6200"/>
              <a:buNone/>
              <a:defRPr sz="6200">
                <a:solidFill>
                  <a:schemeClr val="accent1"/>
                </a:solidFill>
              </a:defRPr>
            </a:lvl6pPr>
            <a:lvl7pPr lvl="6" algn="ctr">
              <a:lnSpc>
                <a:spcPct val="100000"/>
              </a:lnSpc>
              <a:spcBef>
                <a:spcPts val="0"/>
              </a:spcBef>
              <a:spcAft>
                <a:spcPts val="0"/>
              </a:spcAft>
              <a:buClr>
                <a:schemeClr val="accent1"/>
              </a:buClr>
              <a:buSzPts val="6200"/>
              <a:buNone/>
              <a:defRPr sz="6200">
                <a:solidFill>
                  <a:schemeClr val="accent1"/>
                </a:solidFill>
              </a:defRPr>
            </a:lvl7pPr>
            <a:lvl8pPr lvl="7" algn="ctr">
              <a:lnSpc>
                <a:spcPct val="100000"/>
              </a:lnSpc>
              <a:spcBef>
                <a:spcPts val="0"/>
              </a:spcBef>
              <a:spcAft>
                <a:spcPts val="0"/>
              </a:spcAft>
              <a:buClr>
                <a:schemeClr val="accent1"/>
              </a:buClr>
              <a:buSzPts val="6200"/>
              <a:buNone/>
              <a:defRPr sz="6200">
                <a:solidFill>
                  <a:schemeClr val="accent1"/>
                </a:solidFill>
              </a:defRPr>
            </a:lvl8pPr>
            <a:lvl9pPr lvl="8" algn="ctr">
              <a:lnSpc>
                <a:spcPct val="100000"/>
              </a:lnSpc>
              <a:spcBef>
                <a:spcPts val="0"/>
              </a:spcBef>
              <a:spcAft>
                <a:spcPts val="0"/>
              </a:spcAft>
              <a:buClr>
                <a:schemeClr val="accent1"/>
              </a:buClr>
              <a:buSzPts val="6200"/>
              <a:buNone/>
              <a:defRPr sz="6200">
                <a:solidFill>
                  <a:schemeClr val="accent1"/>
                </a:solidFill>
              </a:defRPr>
            </a:lvl9pPr>
          </a:lstStyle>
          <a:p>
            <a:endParaRPr/>
          </a:p>
        </p:txBody>
      </p:sp>
      <p:sp>
        <p:nvSpPr>
          <p:cNvPr id="647" name="Google Shape;647;p46"/>
          <p:cNvSpPr txBox="1">
            <a:spLocks noGrp="1"/>
          </p:cNvSpPr>
          <p:nvPr>
            <p:ph type="title" idx="2"/>
          </p:nvPr>
        </p:nvSpPr>
        <p:spPr>
          <a:xfrm>
            <a:off x="720000" y="372300"/>
            <a:ext cx="7708800" cy="84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648" name="Google Shape;648;p46"/>
          <p:cNvSpPr txBox="1">
            <a:spLocks noGrp="1"/>
          </p:cNvSpPr>
          <p:nvPr>
            <p:ph type="subTitle" idx="1"/>
          </p:nvPr>
        </p:nvSpPr>
        <p:spPr>
          <a:xfrm>
            <a:off x="715100" y="2674288"/>
            <a:ext cx="2090400" cy="5727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1"/>
              </a:buClr>
              <a:buSzPts val="2400"/>
              <a:buFont typeface="Bebas Neue"/>
              <a:buNone/>
              <a:defRPr sz="2500">
                <a:latin typeface="Londrina Solid Light"/>
                <a:ea typeface="Londrina Solid Light"/>
                <a:cs typeface="Londrina Solid Light"/>
                <a:sym typeface="Londrina Solid Light"/>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9" name="Google Shape;649;p46"/>
          <p:cNvSpPr txBox="1">
            <a:spLocks noGrp="1"/>
          </p:cNvSpPr>
          <p:nvPr>
            <p:ph type="subTitle" idx="3"/>
          </p:nvPr>
        </p:nvSpPr>
        <p:spPr>
          <a:xfrm>
            <a:off x="715100" y="3246988"/>
            <a:ext cx="2090400" cy="842100"/>
          </a:xfrm>
          <a:prstGeom prst="rect">
            <a:avLst/>
          </a:prstGeom>
          <a:solidFill>
            <a:schemeClr val="dk1"/>
          </a:solid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0" name="Google Shape;650;p46"/>
          <p:cNvSpPr txBox="1">
            <a:spLocks noGrp="1"/>
          </p:cNvSpPr>
          <p:nvPr>
            <p:ph type="title" idx="4"/>
          </p:nvPr>
        </p:nvSpPr>
        <p:spPr>
          <a:xfrm>
            <a:off x="6338500" y="1728163"/>
            <a:ext cx="2090400" cy="94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200"/>
              <a:buNone/>
              <a:defRPr sz="6200"/>
            </a:lvl1pPr>
            <a:lvl2pPr lvl="1" algn="l">
              <a:lnSpc>
                <a:spcPct val="100000"/>
              </a:lnSpc>
              <a:spcBef>
                <a:spcPts val="0"/>
              </a:spcBef>
              <a:spcAft>
                <a:spcPts val="0"/>
              </a:spcAft>
              <a:buSzPts val="6200"/>
              <a:buNone/>
              <a:defRPr sz="6200"/>
            </a:lvl2pPr>
            <a:lvl3pPr lvl="2" algn="l">
              <a:lnSpc>
                <a:spcPct val="100000"/>
              </a:lnSpc>
              <a:spcBef>
                <a:spcPts val="0"/>
              </a:spcBef>
              <a:spcAft>
                <a:spcPts val="0"/>
              </a:spcAft>
              <a:buSzPts val="6200"/>
              <a:buNone/>
              <a:defRPr sz="6200"/>
            </a:lvl3pPr>
            <a:lvl4pPr lvl="3" algn="l">
              <a:lnSpc>
                <a:spcPct val="100000"/>
              </a:lnSpc>
              <a:spcBef>
                <a:spcPts val="0"/>
              </a:spcBef>
              <a:spcAft>
                <a:spcPts val="0"/>
              </a:spcAft>
              <a:buSzPts val="6200"/>
              <a:buNone/>
              <a:defRPr sz="6200"/>
            </a:lvl4pPr>
            <a:lvl5pPr lvl="4" algn="l">
              <a:lnSpc>
                <a:spcPct val="100000"/>
              </a:lnSpc>
              <a:spcBef>
                <a:spcPts val="0"/>
              </a:spcBef>
              <a:spcAft>
                <a:spcPts val="0"/>
              </a:spcAft>
              <a:buSzPts val="6200"/>
              <a:buNone/>
              <a:defRPr sz="6200"/>
            </a:lvl5pPr>
            <a:lvl6pPr lvl="5" algn="l">
              <a:lnSpc>
                <a:spcPct val="100000"/>
              </a:lnSpc>
              <a:spcBef>
                <a:spcPts val="0"/>
              </a:spcBef>
              <a:spcAft>
                <a:spcPts val="0"/>
              </a:spcAft>
              <a:buSzPts val="6200"/>
              <a:buNone/>
              <a:defRPr sz="6200"/>
            </a:lvl6pPr>
            <a:lvl7pPr lvl="6" algn="l">
              <a:lnSpc>
                <a:spcPct val="100000"/>
              </a:lnSpc>
              <a:spcBef>
                <a:spcPts val="0"/>
              </a:spcBef>
              <a:spcAft>
                <a:spcPts val="0"/>
              </a:spcAft>
              <a:buSzPts val="6200"/>
              <a:buNone/>
              <a:defRPr sz="6200"/>
            </a:lvl7pPr>
            <a:lvl8pPr lvl="7" algn="l">
              <a:lnSpc>
                <a:spcPct val="100000"/>
              </a:lnSpc>
              <a:spcBef>
                <a:spcPts val="0"/>
              </a:spcBef>
              <a:spcAft>
                <a:spcPts val="0"/>
              </a:spcAft>
              <a:buSzPts val="6200"/>
              <a:buNone/>
              <a:defRPr sz="6200"/>
            </a:lvl8pPr>
            <a:lvl9pPr lvl="8" algn="l">
              <a:lnSpc>
                <a:spcPct val="100000"/>
              </a:lnSpc>
              <a:spcBef>
                <a:spcPts val="0"/>
              </a:spcBef>
              <a:spcAft>
                <a:spcPts val="0"/>
              </a:spcAft>
              <a:buSzPts val="6200"/>
              <a:buNone/>
              <a:defRPr sz="6200"/>
            </a:lvl9pPr>
          </a:lstStyle>
          <a:p>
            <a:endParaRPr/>
          </a:p>
        </p:txBody>
      </p:sp>
      <p:sp>
        <p:nvSpPr>
          <p:cNvPr id="651" name="Google Shape;651;p46"/>
          <p:cNvSpPr txBox="1">
            <a:spLocks noGrp="1"/>
          </p:cNvSpPr>
          <p:nvPr>
            <p:ph type="subTitle" idx="5"/>
          </p:nvPr>
        </p:nvSpPr>
        <p:spPr>
          <a:xfrm>
            <a:off x="6338500" y="2674288"/>
            <a:ext cx="20904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500">
                <a:latin typeface="Londrina Solid Light"/>
                <a:ea typeface="Londrina Solid Light"/>
                <a:cs typeface="Londrina Solid Light"/>
                <a:sym typeface="Londrina Solid Light"/>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2" name="Google Shape;652;p46"/>
          <p:cNvSpPr txBox="1">
            <a:spLocks noGrp="1"/>
          </p:cNvSpPr>
          <p:nvPr>
            <p:ph type="subTitle" idx="6"/>
          </p:nvPr>
        </p:nvSpPr>
        <p:spPr>
          <a:xfrm>
            <a:off x="6338500" y="3246988"/>
            <a:ext cx="2090400" cy="8421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653" name="Google Shape;653;p46"/>
          <p:cNvGrpSpPr/>
          <p:nvPr/>
        </p:nvGrpSpPr>
        <p:grpSpPr>
          <a:xfrm>
            <a:off x="7105255" y="4608501"/>
            <a:ext cx="1064040" cy="1053138"/>
            <a:chOff x="2089875" y="2004250"/>
            <a:chExt cx="451400" cy="446775"/>
          </a:xfrm>
        </p:grpSpPr>
        <p:sp>
          <p:nvSpPr>
            <p:cNvPr id="654" name="Google Shape;654;p46"/>
            <p:cNvSpPr/>
            <p:nvPr/>
          </p:nvSpPr>
          <p:spPr>
            <a:xfrm>
              <a:off x="2113975" y="2023750"/>
              <a:ext cx="427300" cy="427275"/>
            </a:xfrm>
            <a:custGeom>
              <a:avLst/>
              <a:gdLst/>
              <a:ahLst/>
              <a:cxnLst/>
              <a:rect l="l" t="t" r="r" b="b"/>
              <a:pathLst>
                <a:path w="17092" h="17091" extrusionOk="0">
                  <a:moveTo>
                    <a:pt x="8549" y="0"/>
                  </a:moveTo>
                  <a:cubicBezTo>
                    <a:pt x="3827" y="0"/>
                    <a:pt x="1" y="3826"/>
                    <a:pt x="1" y="8549"/>
                  </a:cubicBezTo>
                  <a:cubicBezTo>
                    <a:pt x="1" y="13265"/>
                    <a:pt x="3827" y="17091"/>
                    <a:pt x="8549" y="17091"/>
                  </a:cubicBezTo>
                  <a:cubicBezTo>
                    <a:pt x="13265" y="17091"/>
                    <a:pt x="17091" y="13265"/>
                    <a:pt x="17091" y="8549"/>
                  </a:cubicBezTo>
                  <a:cubicBezTo>
                    <a:pt x="17091" y="3826"/>
                    <a:pt x="13265" y="0"/>
                    <a:pt x="854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6"/>
            <p:cNvSpPr/>
            <p:nvPr/>
          </p:nvSpPr>
          <p:spPr>
            <a:xfrm>
              <a:off x="2089875" y="2004250"/>
              <a:ext cx="427275" cy="427275"/>
            </a:xfrm>
            <a:custGeom>
              <a:avLst/>
              <a:gdLst/>
              <a:ahLst/>
              <a:cxnLst/>
              <a:rect l="l" t="t" r="r" b="b"/>
              <a:pathLst>
                <a:path w="17091" h="17091" extrusionOk="0">
                  <a:moveTo>
                    <a:pt x="8542" y="0"/>
                  </a:moveTo>
                  <a:cubicBezTo>
                    <a:pt x="3826" y="0"/>
                    <a:pt x="1" y="3826"/>
                    <a:pt x="1" y="8548"/>
                  </a:cubicBezTo>
                  <a:cubicBezTo>
                    <a:pt x="1" y="13265"/>
                    <a:pt x="3826" y="17090"/>
                    <a:pt x="8542" y="17090"/>
                  </a:cubicBezTo>
                  <a:cubicBezTo>
                    <a:pt x="13265" y="17090"/>
                    <a:pt x="17091" y="13265"/>
                    <a:pt x="17091" y="8548"/>
                  </a:cubicBezTo>
                  <a:cubicBezTo>
                    <a:pt x="17091" y="3826"/>
                    <a:pt x="13265" y="0"/>
                    <a:pt x="8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6"/>
            <p:cNvSpPr/>
            <p:nvPr/>
          </p:nvSpPr>
          <p:spPr>
            <a:xfrm>
              <a:off x="2130575" y="2062400"/>
              <a:ext cx="339200" cy="310975"/>
            </a:xfrm>
            <a:custGeom>
              <a:avLst/>
              <a:gdLst/>
              <a:ahLst/>
              <a:cxnLst/>
              <a:rect l="l" t="t" r="r" b="b"/>
              <a:pathLst>
                <a:path w="13568" h="12439" extrusionOk="0">
                  <a:moveTo>
                    <a:pt x="6920" y="1"/>
                  </a:moveTo>
                  <a:cubicBezTo>
                    <a:pt x="4805" y="1"/>
                    <a:pt x="2743" y="1084"/>
                    <a:pt x="1576" y="3034"/>
                  </a:cubicBezTo>
                  <a:cubicBezTo>
                    <a:pt x="1425" y="3287"/>
                    <a:pt x="1295" y="3547"/>
                    <a:pt x="1185" y="3814"/>
                  </a:cubicBezTo>
                  <a:cubicBezTo>
                    <a:pt x="1" y="6627"/>
                    <a:pt x="1035" y="9953"/>
                    <a:pt x="3731" y="11555"/>
                  </a:cubicBezTo>
                  <a:cubicBezTo>
                    <a:pt x="4731" y="12153"/>
                    <a:pt x="5831" y="12438"/>
                    <a:pt x="6916" y="12438"/>
                  </a:cubicBezTo>
                  <a:cubicBezTo>
                    <a:pt x="9031" y="12438"/>
                    <a:pt x="11090" y="11356"/>
                    <a:pt x="12253" y="9406"/>
                  </a:cubicBezTo>
                  <a:cubicBezTo>
                    <a:pt x="13567" y="7208"/>
                    <a:pt x="13368" y="4526"/>
                    <a:pt x="11951" y="2574"/>
                  </a:cubicBezTo>
                  <a:cubicBezTo>
                    <a:pt x="11473" y="1910"/>
                    <a:pt x="10857" y="1329"/>
                    <a:pt x="10103" y="884"/>
                  </a:cubicBezTo>
                  <a:cubicBezTo>
                    <a:pt x="9104" y="285"/>
                    <a:pt x="8005" y="1"/>
                    <a:pt x="692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6"/>
            <p:cNvSpPr/>
            <p:nvPr/>
          </p:nvSpPr>
          <p:spPr>
            <a:xfrm>
              <a:off x="2173900" y="2144375"/>
              <a:ext cx="273600" cy="206950"/>
            </a:xfrm>
            <a:custGeom>
              <a:avLst/>
              <a:gdLst/>
              <a:ahLst/>
              <a:cxnLst/>
              <a:rect l="l" t="t" r="r" b="b"/>
              <a:pathLst>
                <a:path w="10944" h="8278" extrusionOk="0">
                  <a:moveTo>
                    <a:pt x="9785" y="1"/>
                  </a:moveTo>
                  <a:cubicBezTo>
                    <a:pt x="9441" y="1"/>
                    <a:pt x="9195" y="264"/>
                    <a:pt x="9014" y="555"/>
                  </a:cubicBezTo>
                  <a:cubicBezTo>
                    <a:pt x="8651" y="1143"/>
                    <a:pt x="8322" y="1759"/>
                    <a:pt x="7959" y="2349"/>
                  </a:cubicBezTo>
                  <a:cubicBezTo>
                    <a:pt x="7296" y="3423"/>
                    <a:pt x="6496" y="4340"/>
                    <a:pt x="5257" y="4716"/>
                  </a:cubicBezTo>
                  <a:cubicBezTo>
                    <a:pt x="4833" y="4844"/>
                    <a:pt x="4412" y="4904"/>
                    <a:pt x="3998" y="4904"/>
                  </a:cubicBezTo>
                  <a:cubicBezTo>
                    <a:pt x="3190" y="4904"/>
                    <a:pt x="2405" y="4674"/>
                    <a:pt x="1663" y="4272"/>
                  </a:cubicBezTo>
                  <a:cubicBezTo>
                    <a:pt x="1441" y="4154"/>
                    <a:pt x="1178" y="4031"/>
                    <a:pt x="925" y="4031"/>
                  </a:cubicBezTo>
                  <a:cubicBezTo>
                    <a:pt x="781" y="4031"/>
                    <a:pt x="640" y="4071"/>
                    <a:pt x="513" y="4175"/>
                  </a:cubicBezTo>
                  <a:cubicBezTo>
                    <a:pt x="459" y="4217"/>
                    <a:pt x="411" y="4264"/>
                    <a:pt x="377" y="4320"/>
                  </a:cubicBezTo>
                  <a:cubicBezTo>
                    <a:pt x="370" y="4327"/>
                    <a:pt x="370" y="4327"/>
                    <a:pt x="362" y="4327"/>
                  </a:cubicBezTo>
                  <a:cubicBezTo>
                    <a:pt x="1" y="4601"/>
                    <a:pt x="206" y="5053"/>
                    <a:pt x="370" y="5381"/>
                  </a:cubicBezTo>
                  <a:cubicBezTo>
                    <a:pt x="608" y="5874"/>
                    <a:pt x="965" y="6317"/>
                    <a:pt x="1375" y="6687"/>
                  </a:cubicBezTo>
                  <a:cubicBezTo>
                    <a:pt x="2251" y="7476"/>
                    <a:pt x="3381" y="7912"/>
                    <a:pt x="4538" y="8124"/>
                  </a:cubicBezTo>
                  <a:cubicBezTo>
                    <a:pt x="5024" y="8215"/>
                    <a:pt x="5516" y="8278"/>
                    <a:pt x="6003" y="8278"/>
                  </a:cubicBezTo>
                  <a:cubicBezTo>
                    <a:pt x="6619" y="8278"/>
                    <a:pt x="7228" y="8177"/>
                    <a:pt x="7810" y="7906"/>
                  </a:cubicBezTo>
                  <a:cubicBezTo>
                    <a:pt x="8754" y="7461"/>
                    <a:pt x="9528" y="6654"/>
                    <a:pt x="10013" y="5736"/>
                  </a:cubicBezTo>
                  <a:cubicBezTo>
                    <a:pt x="10561" y="4709"/>
                    <a:pt x="10801" y="3540"/>
                    <a:pt x="10875" y="2383"/>
                  </a:cubicBezTo>
                  <a:cubicBezTo>
                    <a:pt x="10924" y="1616"/>
                    <a:pt x="10944" y="207"/>
                    <a:pt x="9924" y="15"/>
                  </a:cubicBezTo>
                  <a:cubicBezTo>
                    <a:pt x="9876" y="5"/>
                    <a:pt x="9829" y="1"/>
                    <a:pt x="978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6"/>
            <p:cNvSpPr/>
            <p:nvPr/>
          </p:nvSpPr>
          <p:spPr>
            <a:xfrm>
              <a:off x="2241825" y="2083100"/>
              <a:ext cx="101125" cy="73975"/>
            </a:xfrm>
            <a:custGeom>
              <a:avLst/>
              <a:gdLst/>
              <a:ahLst/>
              <a:cxnLst/>
              <a:rect l="l" t="t" r="r" b="b"/>
              <a:pathLst>
                <a:path w="4045" h="2959" extrusionOk="0">
                  <a:moveTo>
                    <a:pt x="1975" y="0"/>
                  </a:moveTo>
                  <a:cubicBezTo>
                    <a:pt x="1609" y="0"/>
                    <a:pt x="1247" y="89"/>
                    <a:pt x="924" y="283"/>
                  </a:cubicBezTo>
                  <a:cubicBezTo>
                    <a:pt x="465" y="555"/>
                    <a:pt x="1" y="1130"/>
                    <a:pt x="124" y="1692"/>
                  </a:cubicBezTo>
                  <a:cubicBezTo>
                    <a:pt x="137" y="1843"/>
                    <a:pt x="184" y="1986"/>
                    <a:pt x="267" y="2116"/>
                  </a:cubicBezTo>
                  <a:cubicBezTo>
                    <a:pt x="465" y="2418"/>
                    <a:pt x="766" y="2602"/>
                    <a:pt x="1103" y="2719"/>
                  </a:cubicBezTo>
                  <a:cubicBezTo>
                    <a:pt x="1442" y="2839"/>
                    <a:pt x="1847" y="2959"/>
                    <a:pt x="2209" y="2959"/>
                  </a:cubicBezTo>
                  <a:cubicBezTo>
                    <a:pt x="2219" y="2959"/>
                    <a:pt x="2228" y="2959"/>
                    <a:pt x="2238" y="2958"/>
                  </a:cubicBezTo>
                  <a:cubicBezTo>
                    <a:pt x="2614" y="2945"/>
                    <a:pt x="2951" y="2760"/>
                    <a:pt x="3258" y="2567"/>
                  </a:cubicBezTo>
                  <a:cubicBezTo>
                    <a:pt x="3375" y="2485"/>
                    <a:pt x="3491" y="2397"/>
                    <a:pt x="3593" y="2301"/>
                  </a:cubicBezTo>
                  <a:cubicBezTo>
                    <a:pt x="3744" y="2206"/>
                    <a:pt x="3874" y="2075"/>
                    <a:pt x="3956" y="1897"/>
                  </a:cubicBezTo>
                  <a:cubicBezTo>
                    <a:pt x="4032" y="1726"/>
                    <a:pt x="4045" y="1541"/>
                    <a:pt x="4018" y="1363"/>
                  </a:cubicBezTo>
                  <a:cubicBezTo>
                    <a:pt x="4010" y="1171"/>
                    <a:pt x="3956" y="987"/>
                    <a:pt x="3839" y="830"/>
                  </a:cubicBezTo>
                  <a:cubicBezTo>
                    <a:pt x="3621" y="535"/>
                    <a:pt x="3271" y="343"/>
                    <a:pt x="2951" y="207"/>
                  </a:cubicBezTo>
                  <a:cubicBezTo>
                    <a:pt x="2641" y="73"/>
                    <a:pt x="2307" y="0"/>
                    <a:pt x="197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6"/>
            <p:cNvSpPr/>
            <p:nvPr/>
          </p:nvSpPr>
          <p:spPr>
            <a:xfrm>
              <a:off x="2198875" y="2143475"/>
              <a:ext cx="30275" cy="29750"/>
            </a:xfrm>
            <a:custGeom>
              <a:avLst/>
              <a:gdLst/>
              <a:ahLst/>
              <a:cxnLst/>
              <a:rect l="l" t="t" r="r" b="b"/>
              <a:pathLst>
                <a:path w="1211" h="1190" extrusionOk="0">
                  <a:moveTo>
                    <a:pt x="611" y="1"/>
                  </a:moveTo>
                  <a:cubicBezTo>
                    <a:pt x="539" y="1"/>
                    <a:pt x="466" y="13"/>
                    <a:pt x="398" y="37"/>
                  </a:cubicBezTo>
                  <a:cubicBezTo>
                    <a:pt x="234" y="98"/>
                    <a:pt x="96" y="215"/>
                    <a:pt x="61" y="392"/>
                  </a:cubicBezTo>
                  <a:cubicBezTo>
                    <a:pt x="13" y="502"/>
                    <a:pt x="0" y="626"/>
                    <a:pt x="20" y="742"/>
                  </a:cubicBezTo>
                  <a:cubicBezTo>
                    <a:pt x="69" y="1028"/>
                    <a:pt x="350" y="1190"/>
                    <a:pt x="621" y="1190"/>
                  </a:cubicBezTo>
                  <a:cubicBezTo>
                    <a:pt x="661" y="1190"/>
                    <a:pt x="701" y="1186"/>
                    <a:pt x="739" y="1179"/>
                  </a:cubicBezTo>
                  <a:cubicBezTo>
                    <a:pt x="897" y="1153"/>
                    <a:pt x="1047" y="1043"/>
                    <a:pt x="1116" y="906"/>
                  </a:cubicBezTo>
                  <a:cubicBezTo>
                    <a:pt x="1191" y="762"/>
                    <a:pt x="1211" y="591"/>
                    <a:pt x="1170" y="433"/>
                  </a:cubicBezTo>
                  <a:cubicBezTo>
                    <a:pt x="1129" y="284"/>
                    <a:pt x="1027" y="139"/>
                    <a:pt x="882" y="64"/>
                  </a:cubicBezTo>
                  <a:cubicBezTo>
                    <a:pt x="798" y="21"/>
                    <a:pt x="705" y="1"/>
                    <a:pt x="611"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0" name="Google Shape;660;p46"/>
          <p:cNvGrpSpPr/>
          <p:nvPr/>
        </p:nvGrpSpPr>
        <p:grpSpPr>
          <a:xfrm>
            <a:off x="8428904" y="201440"/>
            <a:ext cx="1952497" cy="1845040"/>
            <a:chOff x="2129050" y="1313975"/>
            <a:chExt cx="433975" cy="410100"/>
          </a:xfrm>
        </p:grpSpPr>
        <p:sp>
          <p:nvSpPr>
            <p:cNvPr id="661" name="Google Shape;661;p46"/>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6"/>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6"/>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46"/>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5" name="Google Shape;665;p46"/>
          <p:cNvGrpSpPr/>
          <p:nvPr/>
        </p:nvGrpSpPr>
        <p:grpSpPr>
          <a:xfrm rot="-5968880">
            <a:off x="6641905" y="168197"/>
            <a:ext cx="447689" cy="410869"/>
            <a:chOff x="3466333" y="-758239"/>
            <a:chExt cx="188176" cy="172699"/>
          </a:xfrm>
        </p:grpSpPr>
        <p:sp>
          <p:nvSpPr>
            <p:cNvPr id="666" name="Google Shape;666;p46"/>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6"/>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6"/>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6"/>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6"/>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6"/>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2" name="Google Shape;672;p46"/>
          <p:cNvGrpSpPr/>
          <p:nvPr/>
        </p:nvGrpSpPr>
        <p:grpSpPr>
          <a:xfrm rot="-216455">
            <a:off x="8556577" y="2755215"/>
            <a:ext cx="447692" cy="410872"/>
            <a:chOff x="3466333" y="-758239"/>
            <a:chExt cx="188176" cy="172699"/>
          </a:xfrm>
        </p:grpSpPr>
        <p:sp>
          <p:nvSpPr>
            <p:cNvPr id="673" name="Google Shape;673;p46"/>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6"/>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6"/>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6"/>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6"/>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6"/>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 name="Google Shape;679;p46"/>
          <p:cNvGrpSpPr/>
          <p:nvPr/>
        </p:nvGrpSpPr>
        <p:grpSpPr>
          <a:xfrm rot="4552954">
            <a:off x="237420" y="4403064"/>
            <a:ext cx="447699" cy="410879"/>
            <a:chOff x="3466333" y="-758239"/>
            <a:chExt cx="188176" cy="172699"/>
          </a:xfrm>
        </p:grpSpPr>
        <p:sp>
          <p:nvSpPr>
            <p:cNvPr id="680" name="Google Shape;680;p46"/>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6"/>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6"/>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6"/>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6"/>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6"/>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6" name="Google Shape;686;p46"/>
          <p:cNvGrpSpPr/>
          <p:nvPr/>
        </p:nvGrpSpPr>
        <p:grpSpPr>
          <a:xfrm>
            <a:off x="-343819" y="1300888"/>
            <a:ext cx="1064040" cy="1027643"/>
            <a:chOff x="5826925" y="2639900"/>
            <a:chExt cx="434125" cy="419275"/>
          </a:xfrm>
        </p:grpSpPr>
        <p:sp>
          <p:nvSpPr>
            <p:cNvPr id="687" name="Google Shape;687;p46"/>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6"/>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6"/>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6"/>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28"/>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29"/>
        <p:cNvGrpSpPr/>
        <p:nvPr/>
      </p:nvGrpSpPr>
      <p:grpSpPr>
        <a:xfrm>
          <a:off x="0" y="0"/>
          <a:ext cx="0" cy="0"/>
          <a:chOff x="0" y="0"/>
          <a:chExt cx="0" cy="0"/>
        </a:xfrm>
      </p:grpSpPr>
      <p:grpSp>
        <p:nvGrpSpPr>
          <p:cNvPr id="730" name="Google Shape;730;p49"/>
          <p:cNvGrpSpPr/>
          <p:nvPr/>
        </p:nvGrpSpPr>
        <p:grpSpPr>
          <a:xfrm>
            <a:off x="-177576" y="-115425"/>
            <a:ext cx="9478160" cy="5374349"/>
            <a:chOff x="-177576" y="-115425"/>
            <a:chExt cx="9478160" cy="5374349"/>
          </a:xfrm>
        </p:grpSpPr>
        <p:sp>
          <p:nvSpPr>
            <p:cNvPr id="731" name="Google Shape;731;p49"/>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9"/>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3" name="Google Shape;733;p49"/>
            <p:cNvGrpSpPr/>
            <p:nvPr/>
          </p:nvGrpSpPr>
          <p:grpSpPr>
            <a:xfrm>
              <a:off x="-177576" y="-115425"/>
              <a:ext cx="9478160" cy="5374349"/>
              <a:chOff x="-334126" y="-115425"/>
              <a:chExt cx="9478160" cy="5374349"/>
            </a:xfrm>
          </p:grpSpPr>
          <p:sp>
            <p:nvSpPr>
              <p:cNvPr id="734" name="Google Shape;734;p49"/>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9"/>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9"/>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9"/>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9"/>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9"/>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9"/>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9"/>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9"/>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43" name="Google Shape;743;p49"/>
          <p:cNvGrpSpPr/>
          <p:nvPr/>
        </p:nvGrpSpPr>
        <p:grpSpPr>
          <a:xfrm>
            <a:off x="-980571" y="489373"/>
            <a:ext cx="1952497" cy="1845040"/>
            <a:chOff x="2129050" y="1313975"/>
            <a:chExt cx="433975" cy="410100"/>
          </a:xfrm>
        </p:grpSpPr>
        <p:sp>
          <p:nvSpPr>
            <p:cNvPr id="744" name="Google Shape;744;p49"/>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9"/>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9"/>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9"/>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 name="Google Shape;748;p49"/>
          <p:cNvGrpSpPr/>
          <p:nvPr/>
        </p:nvGrpSpPr>
        <p:grpSpPr>
          <a:xfrm>
            <a:off x="7378916" y="-413755"/>
            <a:ext cx="1182296" cy="1141854"/>
            <a:chOff x="5826925" y="2639900"/>
            <a:chExt cx="434125" cy="419275"/>
          </a:xfrm>
        </p:grpSpPr>
        <p:sp>
          <p:nvSpPr>
            <p:cNvPr id="749" name="Google Shape;749;p49"/>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9"/>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9"/>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9"/>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9"/>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9"/>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5" name="Google Shape;755;p49"/>
          <p:cNvGrpSpPr/>
          <p:nvPr/>
        </p:nvGrpSpPr>
        <p:grpSpPr>
          <a:xfrm>
            <a:off x="8180816" y="495221"/>
            <a:ext cx="1210339" cy="1197938"/>
            <a:chOff x="2089875" y="2004250"/>
            <a:chExt cx="451400" cy="446775"/>
          </a:xfrm>
        </p:grpSpPr>
        <p:sp>
          <p:nvSpPr>
            <p:cNvPr id="756" name="Google Shape;756;p49"/>
            <p:cNvSpPr/>
            <p:nvPr/>
          </p:nvSpPr>
          <p:spPr>
            <a:xfrm>
              <a:off x="2113975" y="2023750"/>
              <a:ext cx="427300" cy="427275"/>
            </a:xfrm>
            <a:custGeom>
              <a:avLst/>
              <a:gdLst/>
              <a:ahLst/>
              <a:cxnLst/>
              <a:rect l="l" t="t" r="r" b="b"/>
              <a:pathLst>
                <a:path w="17092" h="17091" extrusionOk="0">
                  <a:moveTo>
                    <a:pt x="8549" y="0"/>
                  </a:moveTo>
                  <a:cubicBezTo>
                    <a:pt x="3827" y="0"/>
                    <a:pt x="1" y="3826"/>
                    <a:pt x="1" y="8549"/>
                  </a:cubicBezTo>
                  <a:cubicBezTo>
                    <a:pt x="1" y="13265"/>
                    <a:pt x="3827" y="17091"/>
                    <a:pt x="8549" y="17091"/>
                  </a:cubicBezTo>
                  <a:cubicBezTo>
                    <a:pt x="13265" y="17091"/>
                    <a:pt x="17091" y="13265"/>
                    <a:pt x="17091" y="8549"/>
                  </a:cubicBezTo>
                  <a:cubicBezTo>
                    <a:pt x="17091" y="3826"/>
                    <a:pt x="13265" y="0"/>
                    <a:pt x="854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9"/>
            <p:cNvSpPr/>
            <p:nvPr/>
          </p:nvSpPr>
          <p:spPr>
            <a:xfrm>
              <a:off x="2089875" y="2004250"/>
              <a:ext cx="427275" cy="427275"/>
            </a:xfrm>
            <a:custGeom>
              <a:avLst/>
              <a:gdLst/>
              <a:ahLst/>
              <a:cxnLst/>
              <a:rect l="l" t="t" r="r" b="b"/>
              <a:pathLst>
                <a:path w="17091" h="17091" extrusionOk="0">
                  <a:moveTo>
                    <a:pt x="8542" y="0"/>
                  </a:moveTo>
                  <a:cubicBezTo>
                    <a:pt x="3826" y="0"/>
                    <a:pt x="1" y="3826"/>
                    <a:pt x="1" y="8548"/>
                  </a:cubicBezTo>
                  <a:cubicBezTo>
                    <a:pt x="1" y="13265"/>
                    <a:pt x="3826" y="17090"/>
                    <a:pt x="8542" y="17090"/>
                  </a:cubicBezTo>
                  <a:cubicBezTo>
                    <a:pt x="13265" y="17090"/>
                    <a:pt x="17091" y="13265"/>
                    <a:pt x="17091" y="8548"/>
                  </a:cubicBezTo>
                  <a:cubicBezTo>
                    <a:pt x="17091" y="3826"/>
                    <a:pt x="13265" y="0"/>
                    <a:pt x="8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9"/>
            <p:cNvSpPr/>
            <p:nvPr/>
          </p:nvSpPr>
          <p:spPr>
            <a:xfrm>
              <a:off x="2130575" y="2062400"/>
              <a:ext cx="339200" cy="310975"/>
            </a:xfrm>
            <a:custGeom>
              <a:avLst/>
              <a:gdLst/>
              <a:ahLst/>
              <a:cxnLst/>
              <a:rect l="l" t="t" r="r" b="b"/>
              <a:pathLst>
                <a:path w="13568" h="12439" extrusionOk="0">
                  <a:moveTo>
                    <a:pt x="6920" y="1"/>
                  </a:moveTo>
                  <a:cubicBezTo>
                    <a:pt x="4805" y="1"/>
                    <a:pt x="2743" y="1084"/>
                    <a:pt x="1576" y="3034"/>
                  </a:cubicBezTo>
                  <a:cubicBezTo>
                    <a:pt x="1425" y="3287"/>
                    <a:pt x="1295" y="3547"/>
                    <a:pt x="1185" y="3814"/>
                  </a:cubicBezTo>
                  <a:cubicBezTo>
                    <a:pt x="1" y="6627"/>
                    <a:pt x="1035" y="9953"/>
                    <a:pt x="3731" y="11555"/>
                  </a:cubicBezTo>
                  <a:cubicBezTo>
                    <a:pt x="4731" y="12153"/>
                    <a:pt x="5831" y="12438"/>
                    <a:pt x="6916" y="12438"/>
                  </a:cubicBezTo>
                  <a:cubicBezTo>
                    <a:pt x="9031" y="12438"/>
                    <a:pt x="11090" y="11356"/>
                    <a:pt x="12253" y="9406"/>
                  </a:cubicBezTo>
                  <a:cubicBezTo>
                    <a:pt x="13567" y="7208"/>
                    <a:pt x="13368" y="4526"/>
                    <a:pt x="11951" y="2574"/>
                  </a:cubicBezTo>
                  <a:cubicBezTo>
                    <a:pt x="11473" y="1910"/>
                    <a:pt x="10857" y="1329"/>
                    <a:pt x="10103" y="884"/>
                  </a:cubicBezTo>
                  <a:cubicBezTo>
                    <a:pt x="9104" y="285"/>
                    <a:pt x="8005" y="1"/>
                    <a:pt x="692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9"/>
            <p:cNvSpPr/>
            <p:nvPr/>
          </p:nvSpPr>
          <p:spPr>
            <a:xfrm>
              <a:off x="2173900" y="2144375"/>
              <a:ext cx="273600" cy="206950"/>
            </a:xfrm>
            <a:custGeom>
              <a:avLst/>
              <a:gdLst/>
              <a:ahLst/>
              <a:cxnLst/>
              <a:rect l="l" t="t" r="r" b="b"/>
              <a:pathLst>
                <a:path w="10944" h="8278" extrusionOk="0">
                  <a:moveTo>
                    <a:pt x="9785" y="1"/>
                  </a:moveTo>
                  <a:cubicBezTo>
                    <a:pt x="9441" y="1"/>
                    <a:pt x="9195" y="264"/>
                    <a:pt x="9014" y="555"/>
                  </a:cubicBezTo>
                  <a:cubicBezTo>
                    <a:pt x="8651" y="1143"/>
                    <a:pt x="8322" y="1759"/>
                    <a:pt x="7959" y="2349"/>
                  </a:cubicBezTo>
                  <a:cubicBezTo>
                    <a:pt x="7296" y="3423"/>
                    <a:pt x="6496" y="4340"/>
                    <a:pt x="5257" y="4716"/>
                  </a:cubicBezTo>
                  <a:cubicBezTo>
                    <a:pt x="4833" y="4844"/>
                    <a:pt x="4412" y="4904"/>
                    <a:pt x="3998" y="4904"/>
                  </a:cubicBezTo>
                  <a:cubicBezTo>
                    <a:pt x="3190" y="4904"/>
                    <a:pt x="2405" y="4674"/>
                    <a:pt x="1663" y="4272"/>
                  </a:cubicBezTo>
                  <a:cubicBezTo>
                    <a:pt x="1441" y="4154"/>
                    <a:pt x="1178" y="4031"/>
                    <a:pt x="925" y="4031"/>
                  </a:cubicBezTo>
                  <a:cubicBezTo>
                    <a:pt x="781" y="4031"/>
                    <a:pt x="640" y="4071"/>
                    <a:pt x="513" y="4175"/>
                  </a:cubicBezTo>
                  <a:cubicBezTo>
                    <a:pt x="459" y="4217"/>
                    <a:pt x="411" y="4264"/>
                    <a:pt x="377" y="4320"/>
                  </a:cubicBezTo>
                  <a:cubicBezTo>
                    <a:pt x="370" y="4327"/>
                    <a:pt x="370" y="4327"/>
                    <a:pt x="362" y="4327"/>
                  </a:cubicBezTo>
                  <a:cubicBezTo>
                    <a:pt x="1" y="4601"/>
                    <a:pt x="206" y="5053"/>
                    <a:pt x="370" y="5381"/>
                  </a:cubicBezTo>
                  <a:cubicBezTo>
                    <a:pt x="608" y="5874"/>
                    <a:pt x="965" y="6317"/>
                    <a:pt x="1375" y="6687"/>
                  </a:cubicBezTo>
                  <a:cubicBezTo>
                    <a:pt x="2251" y="7476"/>
                    <a:pt x="3381" y="7912"/>
                    <a:pt x="4538" y="8124"/>
                  </a:cubicBezTo>
                  <a:cubicBezTo>
                    <a:pt x="5024" y="8215"/>
                    <a:pt x="5516" y="8278"/>
                    <a:pt x="6003" y="8278"/>
                  </a:cubicBezTo>
                  <a:cubicBezTo>
                    <a:pt x="6619" y="8278"/>
                    <a:pt x="7228" y="8177"/>
                    <a:pt x="7810" y="7906"/>
                  </a:cubicBezTo>
                  <a:cubicBezTo>
                    <a:pt x="8754" y="7461"/>
                    <a:pt x="9528" y="6654"/>
                    <a:pt x="10013" y="5736"/>
                  </a:cubicBezTo>
                  <a:cubicBezTo>
                    <a:pt x="10561" y="4709"/>
                    <a:pt x="10801" y="3540"/>
                    <a:pt x="10875" y="2383"/>
                  </a:cubicBezTo>
                  <a:cubicBezTo>
                    <a:pt x="10924" y="1616"/>
                    <a:pt x="10944" y="207"/>
                    <a:pt x="9924" y="15"/>
                  </a:cubicBezTo>
                  <a:cubicBezTo>
                    <a:pt x="9876" y="5"/>
                    <a:pt x="9829" y="1"/>
                    <a:pt x="978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9"/>
            <p:cNvSpPr/>
            <p:nvPr/>
          </p:nvSpPr>
          <p:spPr>
            <a:xfrm>
              <a:off x="2241825" y="2083100"/>
              <a:ext cx="101125" cy="73975"/>
            </a:xfrm>
            <a:custGeom>
              <a:avLst/>
              <a:gdLst/>
              <a:ahLst/>
              <a:cxnLst/>
              <a:rect l="l" t="t" r="r" b="b"/>
              <a:pathLst>
                <a:path w="4045" h="2959" extrusionOk="0">
                  <a:moveTo>
                    <a:pt x="1975" y="0"/>
                  </a:moveTo>
                  <a:cubicBezTo>
                    <a:pt x="1609" y="0"/>
                    <a:pt x="1247" y="89"/>
                    <a:pt x="924" y="283"/>
                  </a:cubicBezTo>
                  <a:cubicBezTo>
                    <a:pt x="465" y="555"/>
                    <a:pt x="1" y="1130"/>
                    <a:pt x="124" y="1692"/>
                  </a:cubicBezTo>
                  <a:cubicBezTo>
                    <a:pt x="137" y="1843"/>
                    <a:pt x="184" y="1986"/>
                    <a:pt x="267" y="2116"/>
                  </a:cubicBezTo>
                  <a:cubicBezTo>
                    <a:pt x="465" y="2418"/>
                    <a:pt x="766" y="2602"/>
                    <a:pt x="1103" y="2719"/>
                  </a:cubicBezTo>
                  <a:cubicBezTo>
                    <a:pt x="1442" y="2839"/>
                    <a:pt x="1847" y="2959"/>
                    <a:pt x="2209" y="2959"/>
                  </a:cubicBezTo>
                  <a:cubicBezTo>
                    <a:pt x="2219" y="2959"/>
                    <a:pt x="2228" y="2959"/>
                    <a:pt x="2238" y="2958"/>
                  </a:cubicBezTo>
                  <a:cubicBezTo>
                    <a:pt x="2614" y="2945"/>
                    <a:pt x="2951" y="2760"/>
                    <a:pt x="3258" y="2567"/>
                  </a:cubicBezTo>
                  <a:cubicBezTo>
                    <a:pt x="3375" y="2485"/>
                    <a:pt x="3491" y="2397"/>
                    <a:pt x="3593" y="2301"/>
                  </a:cubicBezTo>
                  <a:cubicBezTo>
                    <a:pt x="3744" y="2206"/>
                    <a:pt x="3874" y="2075"/>
                    <a:pt x="3956" y="1897"/>
                  </a:cubicBezTo>
                  <a:cubicBezTo>
                    <a:pt x="4032" y="1726"/>
                    <a:pt x="4045" y="1541"/>
                    <a:pt x="4018" y="1363"/>
                  </a:cubicBezTo>
                  <a:cubicBezTo>
                    <a:pt x="4010" y="1171"/>
                    <a:pt x="3956" y="987"/>
                    <a:pt x="3839" y="830"/>
                  </a:cubicBezTo>
                  <a:cubicBezTo>
                    <a:pt x="3621" y="535"/>
                    <a:pt x="3271" y="343"/>
                    <a:pt x="2951" y="207"/>
                  </a:cubicBezTo>
                  <a:cubicBezTo>
                    <a:pt x="2641" y="73"/>
                    <a:pt x="2307" y="0"/>
                    <a:pt x="197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9"/>
            <p:cNvSpPr/>
            <p:nvPr/>
          </p:nvSpPr>
          <p:spPr>
            <a:xfrm>
              <a:off x="2198875" y="2143475"/>
              <a:ext cx="30275" cy="29750"/>
            </a:xfrm>
            <a:custGeom>
              <a:avLst/>
              <a:gdLst/>
              <a:ahLst/>
              <a:cxnLst/>
              <a:rect l="l" t="t" r="r" b="b"/>
              <a:pathLst>
                <a:path w="1211" h="1190" extrusionOk="0">
                  <a:moveTo>
                    <a:pt x="611" y="1"/>
                  </a:moveTo>
                  <a:cubicBezTo>
                    <a:pt x="539" y="1"/>
                    <a:pt x="466" y="13"/>
                    <a:pt x="398" y="37"/>
                  </a:cubicBezTo>
                  <a:cubicBezTo>
                    <a:pt x="234" y="98"/>
                    <a:pt x="96" y="215"/>
                    <a:pt x="61" y="392"/>
                  </a:cubicBezTo>
                  <a:cubicBezTo>
                    <a:pt x="13" y="502"/>
                    <a:pt x="0" y="626"/>
                    <a:pt x="20" y="742"/>
                  </a:cubicBezTo>
                  <a:cubicBezTo>
                    <a:pt x="69" y="1028"/>
                    <a:pt x="350" y="1190"/>
                    <a:pt x="621" y="1190"/>
                  </a:cubicBezTo>
                  <a:cubicBezTo>
                    <a:pt x="661" y="1190"/>
                    <a:pt x="701" y="1186"/>
                    <a:pt x="739" y="1179"/>
                  </a:cubicBezTo>
                  <a:cubicBezTo>
                    <a:pt x="897" y="1153"/>
                    <a:pt x="1047" y="1043"/>
                    <a:pt x="1116" y="906"/>
                  </a:cubicBezTo>
                  <a:cubicBezTo>
                    <a:pt x="1191" y="762"/>
                    <a:pt x="1211" y="591"/>
                    <a:pt x="1170" y="433"/>
                  </a:cubicBezTo>
                  <a:cubicBezTo>
                    <a:pt x="1129" y="284"/>
                    <a:pt x="1027" y="139"/>
                    <a:pt x="882" y="64"/>
                  </a:cubicBezTo>
                  <a:cubicBezTo>
                    <a:pt x="798" y="21"/>
                    <a:pt x="705" y="1"/>
                    <a:pt x="611"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 name="Google Shape;762;p49"/>
          <p:cNvGrpSpPr/>
          <p:nvPr/>
        </p:nvGrpSpPr>
        <p:grpSpPr>
          <a:xfrm rot="1843436" flipH="1">
            <a:off x="7197347" y="4200024"/>
            <a:ext cx="1746717" cy="1863360"/>
            <a:chOff x="2907600" y="2538925"/>
            <a:chExt cx="457900" cy="488500"/>
          </a:xfrm>
        </p:grpSpPr>
        <p:sp>
          <p:nvSpPr>
            <p:cNvPr id="763" name="Google Shape;763;p49"/>
            <p:cNvSpPr/>
            <p:nvPr/>
          </p:nvSpPr>
          <p:spPr>
            <a:xfrm>
              <a:off x="2932400" y="2553025"/>
              <a:ext cx="310275" cy="328350"/>
            </a:xfrm>
            <a:custGeom>
              <a:avLst/>
              <a:gdLst/>
              <a:ahLst/>
              <a:cxnLst/>
              <a:rect l="l" t="t" r="r" b="b"/>
              <a:pathLst>
                <a:path w="12411" h="13134" extrusionOk="0">
                  <a:moveTo>
                    <a:pt x="6731" y="0"/>
                  </a:moveTo>
                  <a:cubicBezTo>
                    <a:pt x="6106" y="0"/>
                    <a:pt x="5488" y="64"/>
                    <a:pt x="4915" y="171"/>
                  </a:cubicBezTo>
                  <a:cubicBezTo>
                    <a:pt x="4758" y="205"/>
                    <a:pt x="4608" y="238"/>
                    <a:pt x="4457" y="273"/>
                  </a:cubicBezTo>
                  <a:cubicBezTo>
                    <a:pt x="4444" y="279"/>
                    <a:pt x="4436" y="279"/>
                    <a:pt x="4422" y="279"/>
                  </a:cubicBezTo>
                  <a:cubicBezTo>
                    <a:pt x="4280" y="320"/>
                    <a:pt x="4135" y="361"/>
                    <a:pt x="3992" y="411"/>
                  </a:cubicBezTo>
                  <a:cubicBezTo>
                    <a:pt x="3977" y="411"/>
                    <a:pt x="3964" y="417"/>
                    <a:pt x="3951" y="424"/>
                  </a:cubicBezTo>
                  <a:cubicBezTo>
                    <a:pt x="3813" y="471"/>
                    <a:pt x="3677" y="519"/>
                    <a:pt x="3540" y="575"/>
                  </a:cubicBezTo>
                  <a:cubicBezTo>
                    <a:pt x="3526" y="581"/>
                    <a:pt x="3506" y="588"/>
                    <a:pt x="3491" y="595"/>
                  </a:cubicBezTo>
                  <a:cubicBezTo>
                    <a:pt x="3361" y="649"/>
                    <a:pt x="3225" y="711"/>
                    <a:pt x="3095" y="780"/>
                  </a:cubicBezTo>
                  <a:cubicBezTo>
                    <a:pt x="3080" y="787"/>
                    <a:pt x="3067" y="793"/>
                    <a:pt x="3054" y="800"/>
                  </a:cubicBezTo>
                  <a:cubicBezTo>
                    <a:pt x="2924" y="869"/>
                    <a:pt x="2801" y="936"/>
                    <a:pt x="2678" y="1018"/>
                  </a:cubicBezTo>
                  <a:cubicBezTo>
                    <a:pt x="2663" y="1027"/>
                    <a:pt x="2650" y="1033"/>
                    <a:pt x="2637" y="1040"/>
                  </a:cubicBezTo>
                  <a:cubicBezTo>
                    <a:pt x="2514" y="1122"/>
                    <a:pt x="2390" y="1204"/>
                    <a:pt x="2274" y="1293"/>
                  </a:cubicBezTo>
                  <a:cubicBezTo>
                    <a:pt x="2267" y="1299"/>
                    <a:pt x="2253" y="1306"/>
                    <a:pt x="2246" y="1314"/>
                  </a:cubicBezTo>
                  <a:cubicBezTo>
                    <a:pt x="2129" y="1409"/>
                    <a:pt x="2006" y="1505"/>
                    <a:pt x="1898" y="1608"/>
                  </a:cubicBezTo>
                  <a:cubicBezTo>
                    <a:pt x="1889" y="1615"/>
                    <a:pt x="1889" y="1615"/>
                    <a:pt x="1883" y="1621"/>
                  </a:cubicBezTo>
                  <a:cubicBezTo>
                    <a:pt x="1766" y="1731"/>
                    <a:pt x="1658" y="1840"/>
                    <a:pt x="1548" y="1963"/>
                  </a:cubicBezTo>
                  <a:cubicBezTo>
                    <a:pt x="1500" y="2019"/>
                    <a:pt x="1446" y="2079"/>
                    <a:pt x="1397" y="2135"/>
                  </a:cubicBezTo>
                  <a:cubicBezTo>
                    <a:pt x="534" y="3203"/>
                    <a:pt x="110" y="4550"/>
                    <a:pt x="56" y="5927"/>
                  </a:cubicBezTo>
                  <a:cubicBezTo>
                    <a:pt x="0" y="7392"/>
                    <a:pt x="28" y="8924"/>
                    <a:pt x="815" y="10232"/>
                  </a:cubicBezTo>
                  <a:cubicBezTo>
                    <a:pt x="1602" y="11540"/>
                    <a:pt x="2903" y="12402"/>
                    <a:pt x="4327" y="12845"/>
                  </a:cubicBezTo>
                  <a:cubicBezTo>
                    <a:pt x="4940" y="13033"/>
                    <a:pt x="5568" y="13133"/>
                    <a:pt x="6192" y="13133"/>
                  </a:cubicBezTo>
                  <a:cubicBezTo>
                    <a:pt x="6914" y="13133"/>
                    <a:pt x="7628" y="12999"/>
                    <a:pt x="8304" y="12709"/>
                  </a:cubicBezTo>
                  <a:cubicBezTo>
                    <a:pt x="8447" y="12648"/>
                    <a:pt x="8598" y="12573"/>
                    <a:pt x="8741" y="12497"/>
                  </a:cubicBezTo>
                  <a:cubicBezTo>
                    <a:pt x="9590" y="12045"/>
                    <a:pt x="10316" y="11382"/>
                    <a:pt x="10870" y="10587"/>
                  </a:cubicBezTo>
                  <a:cubicBezTo>
                    <a:pt x="10965" y="10450"/>
                    <a:pt x="11056" y="10314"/>
                    <a:pt x="11138" y="10176"/>
                  </a:cubicBezTo>
                  <a:cubicBezTo>
                    <a:pt x="11492" y="9581"/>
                    <a:pt x="11732" y="8944"/>
                    <a:pt x="11918" y="8274"/>
                  </a:cubicBezTo>
                  <a:cubicBezTo>
                    <a:pt x="12020" y="7917"/>
                    <a:pt x="12108" y="7548"/>
                    <a:pt x="12191" y="7186"/>
                  </a:cubicBezTo>
                  <a:cubicBezTo>
                    <a:pt x="12266" y="6817"/>
                    <a:pt x="12329" y="6447"/>
                    <a:pt x="12361" y="6069"/>
                  </a:cubicBezTo>
                  <a:cubicBezTo>
                    <a:pt x="12361" y="6056"/>
                    <a:pt x="12361" y="6043"/>
                    <a:pt x="12370" y="6028"/>
                  </a:cubicBezTo>
                  <a:cubicBezTo>
                    <a:pt x="12402" y="5667"/>
                    <a:pt x="12411" y="5311"/>
                    <a:pt x="12396" y="4948"/>
                  </a:cubicBezTo>
                  <a:cubicBezTo>
                    <a:pt x="12383" y="4571"/>
                    <a:pt x="12348" y="4202"/>
                    <a:pt x="12279" y="3826"/>
                  </a:cubicBezTo>
                  <a:cubicBezTo>
                    <a:pt x="12273" y="3785"/>
                    <a:pt x="12260" y="3737"/>
                    <a:pt x="12238" y="3681"/>
                  </a:cubicBezTo>
                  <a:cubicBezTo>
                    <a:pt x="12219" y="3627"/>
                    <a:pt x="12197" y="3573"/>
                    <a:pt x="12171" y="3510"/>
                  </a:cubicBezTo>
                  <a:cubicBezTo>
                    <a:pt x="12143" y="3449"/>
                    <a:pt x="12108" y="3387"/>
                    <a:pt x="12074" y="3318"/>
                  </a:cubicBezTo>
                  <a:lnTo>
                    <a:pt x="12074" y="3311"/>
                  </a:lnTo>
                  <a:cubicBezTo>
                    <a:pt x="12041" y="3251"/>
                    <a:pt x="12007" y="3182"/>
                    <a:pt x="11966" y="3113"/>
                  </a:cubicBezTo>
                  <a:lnTo>
                    <a:pt x="11959" y="3106"/>
                  </a:lnTo>
                  <a:cubicBezTo>
                    <a:pt x="11918" y="3039"/>
                    <a:pt x="11877" y="2963"/>
                    <a:pt x="11836" y="2894"/>
                  </a:cubicBezTo>
                  <a:lnTo>
                    <a:pt x="11828" y="2888"/>
                  </a:lnTo>
                  <a:cubicBezTo>
                    <a:pt x="11786" y="2812"/>
                    <a:pt x="11739" y="2743"/>
                    <a:pt x="11691" y="2669"/>
                  </a:cubicBezTo>
                  <a:lnTo>
                    <a:pt x="11691" y="2661"/>
                  </a:lnTo>
                  <a:cubicBezTo>
                    <a:pt x="11644" y="2587"/>
                    <a:pt x="11589" y="2518"/>
                    <a:pt x="11540" y="2442"/>
                  </a:cubicBezTo>
                  <a:cubicBezTo>
                    <a:pt x="11384" y="2209"/>
                    <a:pt x="11226" y="1991"/>
                    <a:pt x="11082" y="1792"/>
                  </a:cubicBezTo>
                  <a:cubicBezTo>
                    <a:pt x="11014" y="1703"/>
                    <a:pt x="10952" y="1621"/>
                    <a:pt x="10891" y="1552"/>
                  </a:cubicBezTo>
                  <a:cubicBezTo>
                    <a:pt x="10835" y="1478"/>
                    <a:pt x="10781" y="1416"/>
                    <a:pt x="10740" y="1362"/>
                  </a:cubicBezTo>
                  <a:cubicBezTo>
                    <a:pt x="10719" y="1334"/>
                    <a:pt x="10699" y="1314"/>
                    <a:pt x="10686" y="1293"/>
                  </a:cubicBezTo>
                  <a:cubicBezTo>
                    <a:pt x="10678" y="1293"/>
                    <a:pt x="10678" y="1286"/>
                    <a:pt x="10671" y="1286"/>
                  </a:cubicBezTo>
                  <a:cubicBezTo>
                    <a:pt x="10658" y="1265"/>
                    <a:pt x="10645" y="1252"/>
                    <a:pt x="10630" y="1238"/>
                  </a:cubicBezTo>
                  <a:lnTo>
                    <a:pt x="10604" y="1210"/>
                  </a:lnTo>
                  <a:lnTo>
                    <a:pt x="10596" y="1204"/>
                  </a:lnTo>
                  <a:cubicBezTo>
                    <a:pt x="10589" y="1204"/>
                    <a:pt x="10582" y="1197"/>
                    <a:pt x="10576" y="1197"/>
                  </a:cubicBezTo>
                  <a:cubicBezTo>
                    <a:pt x="9551" y="319"/>
                    <a:pt x="8124" y="0"/>
                    <a:pt x="6731"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9"/>
            <p:cNvSpPr/>
            <p:nvPr/>
          </p:nvSpPr>
          <p:spPr>
            <a:xfrm>
              <a:off x="3042250" y="2705825"/>
              <a:ext cx="323250" cy="321600"/>
            </a:xfrm>
            <a:custGeom>
              <a:avLst/>
              <a:gdLst/>
              <a:ahLst/>
              <a:cxnLst/>
              <a:rect l="l" t="t" r="r" b="b"/>
              <a:pathLst>
                <a:path w="12930" h="12864" extrusionOk="0">
                  <a:moveTo>
                    <a:pt x="6518" y="0"/>
                  </a:moveTo>
                  <a:cubicBezTo>
                    <a:pt x="5029" y="0"/>
                    <a:pt x="3516" y="391"/>
                    <a:pt x="2294" y="1245"/>
                  </a:cubicBezTo>
                  <a:cubicBezTo>
                    <a:pt x="1651" y="1690"/>
                    <a:pt x="1118" y="2272"/>
                    <a:pt x="733" y="2949"/>
                  </a:cubicBezTo>
                  <a:cubicBezTo>
                    <a:pt x="562" y="3271"/>
                    <a:pt x="426" y="3612"/>
                    <a:pt x="322" y="3962"/>
                  </a:cubicBezTo>
                  <a:cubicBezTo>
                    <a:pt x="296" y="4031"/>
                    <a:pt x="275" y="4099"/>
                    <a:pt x="255" y="4174"/>
                  </a:cubicBezTo>
                  <a:cubicBezTo>
                    <a:pt x="193" y="4386"/>
                    <a:pt x="152" y="4613"/>
                    <a:pt x="117" y="4831"/>
                  </a:cubicBezTo>
                  <a:cubicBezTo>
                    <a:pt x="1" y="5584"/>
                    <a:pt x="15" y="6364"/>
                    <a:pt x="117" y="7111"/>
                  </a:cubicBezTo>
                  <a:cubicBezTo>
                    <a:pt x="132" y="7226"/>
                    <a:pt x="145" y="7336"/>
                    <a:pt x="165" y="7446"/>
                  </a:cubicBezTo>
                  <a:cubicBezTo>
                    <a:pt x="344" y="8493"/>
                    <a:pt x="679" y="9541"/>
                    <a:pt x="1274" y="10403"/>
                  </a:cubicBezTo>
                  <a:cubicBezTo>
                    <a:pt x="1302" y="10429"/>
                    <a:pt x="1323" y="10464"/>
                    <a:pt x="1343" y="10498"/>
                  </a:cubicBezTo>
                  <a:cubicBezTo>
                    <a:pt x="1377" y="10539"/>
                    <a:pt x="1412" y="10587"/>
                    <a:pt x="1446" y="10628"/>
                  </a:cubicBezTo>
                  <a:cubicBezTo>
                    <a:pt x="1472" y="10669"/>
                    <a:pt x="1500" y="10704"/>
                    <a:pt x="1535" y="10738"/>
                  </a:cubicBezTo>
                  <a:cubicBezTo>
                    <a:pt x="1561" y="10779"/>
                    <a:pt x="1596" y="10814"/>
                    <a:pt x="1630" y="10855"/>
                  </a:cubicBezTo>
                  <a:cubicBezTo>
                    <a:pt x="1692" y="10922"/>
                    <a:pt x="1753" y="10991"/>
                    <a:pt x="1822" y="11054"/>
                  </a:cubicBezTo>
                  <a:cubicBezTo>
                    <a:pt x="1842" y="11080"/>
                    <a:pt x="1870" y="11101"/>
                    <a:pt x="1898" y="11128"/>
                  </a:cubicBezTo>
                  <a:cubicBezTo>
                    <a:pt x="1945" y="11177"/>
                    <a:pt x="1993" y="11218"/>
                    <a:pt x="2047" y="11266"/>
                  </a:cubicBezTo>
                  <a:cubicBezTo>
                    <a:pt x="2075" y="11292"/>
                    <a:pt x="2103" y="11313"/>
                    <a:pt x="2136" y="11341"/>
                  </a:cubicBezTo>
                  <a:cubicBezTo>
                    <a:pt x="2185" y="11382"/>
                    <a:pt x="2246" y="11423"/>
                    <a:pt x="2300" y="11471"/>
                  </a:cubicBezTo>
                  <a:cubicBezTo>
                    <a:pt x="2328" y="11491"/>
                    <a:pt x="2356" y="11505"/>
                    <a:pt x="2382" y="11525"/>
                  </a:cubicBezTo>
                  <a:cubicBezTo>
                    <a:pt x="2465" y="11587"/>
                    <a:pt x="2555" y="11648"/>
                    <a:pt x="2644" y="11702"/>
                  </a:cubicBezTo>
                  <a:cubicBezTo>
                    <a:pt x="3437" y="12176"/>
                    <a:pt x="4334" y="12491"/>
                    <a:pt x="5237" y="12681"/>
                  </a:cubicBezTo>
                  <a:cubicBezTo>
                    <a:pt x="5742" y="12791"/>
                    <a:pt x="6270" y="12863"/>
                    <a:pt x="6796" y="12863"/>
                  </a:cubicBezTo>
                  <a:cubicBezTo>
                    <a:pt x="7189" y="12863"/>
                    <a:pt x="7581" y="12823"/>
                    <a:pt x="7961" y="12729"/>
                  </a:cubicBezTo>
                  <a:cubicBezTo>
                    <a:pt x="8851" y="12504"/>
                    <a:pt x="9673" y="12046"/>
                    <a:pt x="10399" y="11484"/>
                  </a:cubicBezTo>
                  <a:cubicBezTo>
                    <a:pt x="11082" y="10950"/>
                    <a:pt x="11719" y="10306"/>
                    <a:pt x="12156" y="9554"/>
                  </a:cubicBezTo>
                  <a:cubicBezTo>
                    <a:pt x="12863" y="8335"/>
                    <a:pt x="12930" y="6824"/>
                    <a:pt x="12683" y="5469"/>
                  </a:cubicBezTo>
                  <a:cubicBezTo>
                    <a:pt x="12424" y="4064"/>
                    <a:pt x="11808" y="2655"/>
                    <a:pt x="10809" y="1621"/>
                  </a:cubicBezTo>
                  <a:cubicBezTo>
                    <a:pt x="10734" y="1539"/>
                    <a:pt x="10658" y="1464"/>
                    <a:pt x="10576" y="1395"/>
                  </a:cubicBezTo>
                  <a:lnTo>
                    <a:pt x="10548" y="1369"/>
                  </a:lnTo>
                  <a:cubicBezTo>
                    <a:pt x="10472" y="1300"/>
                    <a:pt x="10399" y="1231"/>
                    <a:pt x="10316" y="1170"/>
                  </a:cubicBezTo>
                  <a:cubicBezTo>
                    <a:pt x="10042" y="951"/>
                    <a:pt x="9748" y="759"/>
                    <a:pt x="9426" y="608"/>
                  </a:cubicBezTo>
                  <a:cubicBezTo>
                    <a:pt x="9420" y="601"/>
                    <a:pt x="9405" y="595"/>
                    <a:pt x="9398" y="595"/>
                  </a:cubicBezTo>
                  <a:cubicBezTo>
                    <a:pt x="9303" y="547"/>
                    <a:pt x="9208" y="506"/>
                    <a:pt x="9104" y="465"/>
                  </a:cubicBezTo>
                  <a:cubicBezTo>
                    <a:pt x="8386" y="184"/>
                    <a:pt x="7619" y="33"/>
                    <a:pt x="6852" y="7"/>
                  </a:cubicBezTo>
                  <a:cubicBezTo>
                    <a:pt x="6741" y="2"/>
                    <a:pt x="6630" y="0"/>
                    <a:pt x="6518"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9"/>
            <p:cNvSpPr/>
            <p:nvPr/>
          </p:nvSpPr>
          <p:spPr>
            <a:xfrm>
              <a:off x="2907600" y="2538925"/>
              <a:ext cx="310925" cy="328350"/>
            </a:xfrm>
            <a:custGeom>
              <a:avLst/>
              <a:gdLst/>
              <a:ahLst/>
              <a:cxnLst/>
              <a:rect l="l" t="t" r="r" b="b"/>
              <a:pathLst>
                <a:path w="12437" h="13134" extrusionOk="0">
                  <a:moveTo>
                    <a:pt x="6734" y="0"/>
                  </a:moveTo>
                  <a:cubicBezTo>
                    <a:pt x="6107" y="0"/>
                    <a:pt x="5488" y="65"/>
                    <a:pt x="4915" y="173"/>
                  </a:cubicBezTo>
                  <a:cubicBezTo>
                    <a:pt x="3547" y="426"/>
                    <a:pt x="2293" y="1042"/>
                    <a:pt x="1403" y="2138"/>
                  </a:cubicBezTo>
                  <a:cubicBezTo>
                    <a:pt x="534" y="3199"/>
                    <a:pt x="117" y="4554"/>
                    <a:pt x="63" y="5929"/>
                  </a:cubicBezTo>
                  <a:cubicBezTo>
                    <a:pt x="0" y="7394"/>
                    <a:pt x="28" y="8920"/>
                    <a:pt x="815" y="10228"/>
                  </a:cubicBezTo>
                  <a:cubicBezTo>
                    <a:pt x="1602" y="11535"/>
                    <a:pt x="2909" y="12404"/>
                    <a:pt x="4334" y="12843"/>
                  </a:cubicBezTo>
                  <a:cubicBezTo>
                    <a:pt x="4942" y="13033"/>
                    <a:pt x="5569" y="13133"/>
                    <a:pt x="6192" y="13133"/>
                  </a:cubicBezTo>
                  <a:cubicBezTo>
                    <a:pt x="6914" y="13133"/>
                    <a:pt x="7630" y="12998"/>
                    <a:pt x="8302" y="12711"/>
                  </a:cubicBezTo>
                  <a:cubicBezTo>
                    <a:pt x="9501" y="12199"/>
                    <a:pt x="10472" y="11289"/>
                    <a:pt x="11136" y="10173"/>
                  </a:cubicBezTo>
                  <a:cubicBezTo>
                    <a:pt x="11492" y="9584"/>
                    <a:pt x="11732" y="8941"/>
                    <a:pt x="11924" y="8276"/>
                  </a:cubicBezTo>
                  <a:cubicBezTo>
                    <a:pt x="12121" y="7552"/>
                    <a:pt x="12294" y="6819"/>
                    <a:pt x="12368" y="6073"/>
                  </a:cubicBezTo>
                  <a:cubicBezTo>
                    <a:pt x="12437" y="5319"/>
                    <a:pt x="12417" y="4574"/>
                    <a:pt x="12279" y="3828"/>
                  </a:cubicBezTo>
                  <a:cubicBezTo>
                    <a:pt x="12157" y="3149"/>
                    <a:pt x="10669" y="1199"/>
                    <a:pt x="10584" y="1199"/>
                  </a:cubicBezTo>
                  <a:cubicBezTo>
                    <a:pt x="10583" y="1199"/>
                    <a:pt x="10583" y="1199"/>
                    <a:pt x="10582" y="1200"/>
                  </a:cubicBezTo>
                  <a:cubicBezTo>
                    <a:pt x="9558" y="321"/>
                    <a:pt x="8128" y="0"/>
                    <a:pt x="673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9"/>
            <p:cNvSpPr/>
            <p:nvPr/>
          </p:nvSpPr>
          <p:spPr>
            <a:xfrm>
              <a:off x="2946275" y="2538925"/>
              <a:ext cx="238375" cy="49025"/>
            </a:xfrm>
            <a:custGeom>
              <a:avLst/>
              <a:gdLst/>
              <a:ahLst/>
              <a:cxnLst/>
              <a:rect l="l" t="t" r="r" b="b"/>
              <a:pathLst>
                <a:path w="9535" h="1961" extrusionOk="0">
                  <a:moveTo>
                    <a:pt x="5187" y="0"/>
                  </a:moveTo>
                  <a:cubicBezTo>
                    <a:pt x="4560" y="0"/>
                    <a:pt x="3941" y="65"/>
                    <a:pt x="3368" y="173"/>
                  </a:cubicBezTo>
                  <a:cubicBezTo>
                    <a:pt x="2074" y="413"/>
                    <a:pt x="883" y="975"/>
                    <a:pt x="1" y="1960"/>
                  </a:cubicBezTo>
                  <a:cubicBezTo>
                    <a:pt x="144" y="1904"/>
                    <a:pt x="288" y="1843"/>
                    <a:pt x="424" y="1774"/>
                  </a:cubicBezTo>
                  <a:cubicBezTo>
                    <a:pt x="595" y="1679"/>
                    <a:pt x="774" y="1597"/>
                    <a:pt x="945" y="1508"/>
                  </a:cubicBezTo>
                  <a:cubicBezTo>
                    <a:pt x="1034" y="1459"/>
                    <a:pt x="1116" y="1411"/>
                    <a:pt x="1198" y="1357"/>
                  </a:cubicBezTo>
                  <a:cubicBezTo>
                    <a:pt x="1261" y="1316"/>
                    <a:pt x="1334" y="1275"/>
                    <a:pt x="1390" y="1221"/>
                  </a:cubicBezTo>
                  <a:cubicBezTo>
                    <a:pt x="1397" y="1221"/>
                    <a:pt x="1397" y="1221"/>
                    <a:pt x="1403" y="1213"/>
                  </a:cubicBezTo>
                  <a:cubicBezTo>
                    <a:pt x="1773" y="1057"/>
                    <a:pt x="2149" y="912"/>
                    <a:pt x="2540" y="802"/>
                  </a:cubicBezTo>
                  <a:cubicBezTo>
                    <a:pt x="2957" y="679"/>
                    <a:pt x="3375" y="625"/>
                    <a:pt x="3807" y="597"/>
                  </a:cubicBezTo>
                  <a:cubicBezTo>
                    <a:pt x="4230" y="570"/>
                    <a:pt x="4648" y="515"/>
                    <a:pt x="5072" y="501"/>
                  </a:cubicBezTo>
                  <a:cubicBezTo>
                    <a:pt x="5229" y="494"/>
                    <a:pt x="5386" y="488"/>
                    <a:pt x="5544" y="488"/>
                  </a:cubicBezTo>
                  <a:cubicBezTo>
                    <a:pt x="5806" y="488"/>
                    <a:pt x="6068" y="504"/>
                    <a:pt x="6325" y="556"/>
                  </a:cubicBezTo>
                  <a:cubicBezTo>
                    <a:pt x="6742" y="638"/>
                    <a:pt x="7133" y="789"/>
                    <a:pt x="7522" y="960"/>
                  </a:cubicBezTo>
                  <a:cubicBezTo>
                    <a:pt x="7905" y="1117"/>
                    <a:pt x="8283" y="1303"/>
                    <a:pt x="8666" y="1474"/>
                  </a:cubicBezTo>
                  <a:cubicBezTo>
                    <a:pt x="8932" y="1591"/>
                    <a:pt x="9234" y="1714"/>
                    <a:pt x="9535" y="1796"/>
                  </a:cubicBezTo>
                  <a:cubicBezTo>
                    <a:pt x="9275" y="1448"/>
                    <a:pt x="9066" y="1199"/>
                    <a:pt x="9037" y="1199"/>
                  </a:cubicBezTo>
                  <a:cubicBezTo>
                    <a:pt x="9036" y="1199"/>
                    <a:pt x="9036" y="1199"/>
                    <a:pt x="9035" y="1200"/>
                  </a:cubicBezTo>
                  <a:cubicBezTo>
                    <a:pt x="8011" y="321"/>
                    <a:pt x="6581" y="0"/>
                    <a:pt x="51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9"/>
            <p:cNvSpPr/>
            <p:nvPr/>
          </p:nvSpPr>
          <p:spPr>
            <a:xfrm>
              <a:off x="2907600" y="2594400"/>
              <a:ext cx="310925" cy="272875"/>
            </a:xfrm>
            <a:custGeom>
              <a:avLst/>
              <a:gdLst/>
              <a:ahLst/>
              <a:cxnLst/>
              <a:rect l="l" t="t" r="r" b="b"/>
              <a:pathLst>
                <a:path w="12437" h="10915" extrusionOk="0">
                  <a:moveTo>
                    <a:pt x="11390" y="1"/>
                  </a:moveTo>
                  <a:cubicBezTo>
                    <a:pt x="10617" y="576"/>
                    <a:pt x="9774" y="1082"/>
                    <a:pt x="8905" y="1492"/>
                  </a:cubicBezTo>
                  <a:cubicBezTo>
                    <a:pt x="8064" y="1896"/>
                    <a:pt x="7180" y="2320"/>
                    <a:pt x="6236" y="2369"/>
                  </a:cubicBezTo>
                  <a:cubicBezTo>
                    <a:pt x="6142" y="2374"/>
                    <a:pt x="6048" y="2376"/>
                    <a:pt x="5952" y="2376"/>
                  </a:cubicBezTo>
                  <a:cubicBezTo>
                    <a:pt x="4343" y="2376"/>
                    <a:pt x="2497" y="1722"/>
                    <a:pt x="1561" y="390"/>
                  </a:cubicBezTo>
                  <a:cubicBezTo>
                    <a:pt x="1531" y="347"/>
                    <a:pt x="1481" y="320"/>
                    <a:pt x="1431" y="320"/>
                  </a:cubicBezTo>
                  <a:cubicBezTo>
                    <a:pt x="1403" y="320"/>
                    <a:pt x="1374" y="329"/>
                    <a:pt x="1349" y="349"/>
                  </a:cubicBezTo>
                  <a:cubicBezTo>
                    <a:pt x="1033" y="589"/>
                    <a:pt x="910" y="1021"/>
                    <a:pt x="808" y="1390"/>
                  </a:cubicBezTo>
                  <a:cubicBezTo>
                    <a:pt x="698" y="1814"/>
                    <a:pt x="603" y="2238"/>
                    <a:pt x="473" y="2657"/>
                  </a:cubicBezTo>
                  <a:cubicBezTo>
                    <a:pt x="432" y="2772"/>
                    <a:pt x="398" y="2882"/>
                    <a:pt x="363" y="2999"/>
                  </a:cubicBezTo>
                  <a:cubicBezTo>
                    <a:pt x="261" y="3232"/>
                    <a:pt x="158" y="3457"/>
                    <a:pt x="63" y="3690"/>
                  </a:cubicBezTo>
                  <a:lnTo>
                    <a:pt x="63" y="3710"/>
                  </a:lnTo>
                  <a:cubicBezTo>
                    <a:pt x="0" y="5175"/>
                    <a:pt x="28" y="6701"/>
                    <a:pt x="815" y="8009"/>
                  </a:cubicBezTo>
                  <a:cubicBezTo>
                    <a:pt x="1602" y="9316"/>
                    <a:pt x="2909" y="10185"/>
                    <a:pt x="4334" y="10624"/>
                  </a:cubicBezTo>
                  <a:cubicBezTo>
                    <a:pt x="4942" y="10814"/>
                    <a:pt x="5569" y="10914"/>
                    <a:pt x="6192" y="10914"/>
                  </a:cubicBezTo>
                  <a:cubicBezTo>
                    <a:pt x="6914" y="10914"/>
                    <a:pt x="7630" y="10779"/>
                    <a:pt x="8302" y="10492"/>
                  </a:cubicBezTo>
                  <a:cubicBezTo>
                    <a:pt x="9501" y="9980"/>
                    <a:pt x="10472" y="9070"/>
                    <a:pt x="11136" y="7954"/>
                  </a:cubicBezTo>
                  <a:cubicBezTo>
                    <a:pt x="11492" y="7365"/>
                    <a:pt x="11732" y="6722"/>
                    <a:pt x="11924" y="6057"/>
                  </a:cubicBezTo>
                  <a:cubicBezTo>
                    <a:pt x="12121" y="5333"/>
                    <a:pt x="12294" y="4600"/>
                    <a:pt x="12368" y="3854"/>
                  </a:cubicBezTo>
                  <a:cubicBezTo>
                    <a:pt x="12437" y="3100"/>
                    <a:pt x="12417" y="2355"/>
                    <a:pt x="12279" y="1609"/>
                  </a:cubicBezTo>
                  <a:cubicBezTo>
                    <a:pt x="12218" y="1261"/>
                    <a:pt x="11801" y="582"/>
                    <a:pt x="11390"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9"/>
            <p:cNvSpPr/>
            <p:nvPr/>
          </p:nvSpPr>
          <p:spPr>
            <a:xfrm>
              <a:off x="3012150" y="2560250"/>
              <a:ext cx="104750" cy="145375"/>
            </a:xfrm>
            <a:custGeom>
              <a:avLst/>
              <a:gdLst/>
              <a:ahLst/>
              <a:cxnLst/>
              <a:rect l="l" t="t" r="r" b="b"/>
              <a:pathLst>
                <a:path w="4190" h="5815" extrusionOk="0">
                  <a:moveTo>
                    <a:pt x="2685" y="0"/>
                  </a:moveTo>
                  <a:cubicBezTo>
                    <a:pt x="2050" y="0"/>
                    <a:pt x="1414" y="135"/>
                    <a:pt x="787" y="245"/>
                  </a:cubicBezTo>
                  <a:cubicBezTo>
                    <a:pt x="575" y="278"/>
                    <a:pt x="111" y="312"/>
                    <a:pt x="55" y="593"/>
                  </a:cubicBezTo>
                  <a:cubicBezTo>
                    <a:pt x="0" y="908"/>
                    <a:pt x="281" y="1278"/>
                    <a:pt x="377" y="1565"/>
                  </a:cubicBezTo>
                  <a:cubicBezTo>
                    <a:pt x="493" y="1907"/>
                    <a:pt x="630" y="2249"/>
                    <a:pt x="740" y="2599"/>
                  </a:cubicBezTo>
                  <a:cubicBezTo>
                    <a:pt x="856" y="2947"/>
                    <a:pt x="932" y="3303"/>
                    <a:pt x="1034" y="3660"/>
                  </a:cubicBezTo>
                  <a:cubicBezTo>
                    <a:pt x="1219" y="4317"/>
                    <a:pt x="1431" y="4959"/>
                    <a:pt x="1760" y="5555"/>
                  </a:cubicBezTo>
                  <a:cubicBezTo>
                    <a:pt x="1753" y="5569"/>
                    <a:pt x="1747" y="5590"/>
                    <a:pt x="1738" y="5603"/>
                  </a:cubicBezTo>
                  <a:cubicBezTo>
                    <a:pt x="1668" y="5699"/>
                    <a:pt x="1747" y="5815"/>
                    <a:pt x="1838" y="5815"/>
                  </a:cubicBezTo>
                  <a:cubicBezTo>
                    <a:pt x="1869" y="5815"/>
                    <a:pt x="1902" y="5801"/>
                    <a:pt x="1931" y="5767"/>
                  </a:cubicBezTo>
                  <a:cubicBezTo>
                    <a:pt x="2108" y="5555"/>
                    <a:pt x="2198" y="5302"/>
                    <a:pt x="2287" y="5041"/>
                  </a:cubicBezTo>
                  <a:cubicBezTo>
                    <a:pt x="2382" y="4762"/>
                    <a:pt x="2512" y="4488"/>
                    <a:pt x="2616" y="4207"/>
                  </a:cubicBezTo>
                  <a:cubicBezTo>
                    <a:pt x="2821" y="3612"/>
                    <a:pt x="3011" y="3037"/>
                    <a:pt x="3279" y="2462"/>
                  </a:cubicBezTo>
                  <a:cubicBezTo>
                    <a:pt x="3539" y="1901"/>
                    <a:pt x="3759" y="1326"/>
                    <a:pt x="4012" y="764"/>
                  </a:cubicBezTo>
                  <a:cubicBezTo>
                    <a:pt x="4189" y="374"/>
                    <a:pt x="3867" y="176"/>
                    <a:pt x="3526" y="94"/>
                  </a:cubicBezTo>
                  <a:cubicBezTo>
                    <a:pt x="3246" y="27"/>
                    <a:pt x="2966" y="0"/>
                    <a:pt x="268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9"/>
            <p:cNvSpPr/>
            <p:nvPr/>
          </p:nvSpPr>
          <p:spPr>
            <a:xfrm>
              <a:off x="2964050" y="2579875"/>
              <a:ext cx="88025" cy="131550"/>
            </a:xfrm>
            <a:custGeom>
              <a:avLst/>
              <a:gdLst/>
              <a:ahLst/>
              <a:cxnLst/>
              <a:rect l="l" t="t" r="r" b="b"/>
              <a:pathLst>
                <a:path w="3521" h="5262" extrusionOk="0">
                  <a:moveTo>
                    <a:pt x="1412" y="0"/>
                  </a:moveTo>
                  <a:cubicBezTo>
                    <a:pt x="993" y="0"/>
                    <a:pt x="459" y="437"/>
                    <a:pt x="241" y="766"/>
                  </a:cubicBezTo>
                  <a:cubicBezTo>
                    <a:pt x="1" y="1150"/>
                    <a:pt x="385" y="1602"/>
                    <a:pt x="604" y="1896"/>
                  </a:cubicBezTo>
                  <a:cubicBezTo>
                    <a:pt x="967" y="2395"/>
                    <a:pt x="1343" y="2881"/>
                    <a:pt x="1706" y="3374"/>
                  </a:cubicBezTo>
                  <a:cubicBezTo>
                    <a:pt x="1959" y="3716"/>
                    <a:pt x="2205" y="4079"/>
                    <a:pt x="2486" y="4394"/>
                  </a:cubicBezTo>
                  <a:cubicBezTo>
                    <a:pt x="2711" y="4647"/>
                    <a:pt x="3074" y="4866"/>
                    <a:pt x="3198" y="5188"/>
                  </a:cubicBezTo>
                  <a:cubicBezTo>
                    <a:pt x="3219" y="5240"/>
                    <a:pt x="3262" y="5262"/>
                    <a:pt x="3305" y="5262"/>
                  </a:cubicBezTo>
                  <a:cubicBezTo>
                    <a:pt x="3359" y="5262"/>
                    <a:pt x="3412" y="5227"/>
                    <a:pt x="3424" y="5175"/>
                  </a:cubicBezTo>
                  <a:cubicBezTo>
                    <a:pt x="3431" y="5188"/>
                    <a:pt x="3431" y="5194"/>
                    <a:pt x="3437" y="5209"/>
                  </a:cubicBezTo>
                  <a:cubicBezTo>
                    <a:pt x="3445" y="5221"/>
                    <a:pt x="3456" y="5226"/>
                    <a:pt x="3467" y="5226"/>
                  </a:cubicBezTo>
                  <a:cubicBezTo>
                    <a:pt x="3494" y="5226"/>
                    <a:pt x="3520" y="5195"/>
                    <a:pt x="3506" y="5160"/>
                  </a:cubicBezTo>
                  <a:cubicBezTo>
                    <a:pt x="3096" y="4338"/>
                    <a:pt x="2815" y="3463"/>
                    <a:pt x="2493" y="2607"/>
                  </a:cubicBezTo>
                  <a:cubicBezTo>
                    <a:pt x="2171" y="1766"/>
                    <a:pt x="1814" y="945"/>
                    <a:pt x="1535" y="82"/>
                  </a:cubicBezTo>
                  <a:cubicBezTo>
                    <a:pt x="1514" y="26"/>
                    <a:pt x="1466" y="0"/>
                    <a:pt x="1412"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9"/>
            <p:cNvSpPr/>
            <p:nvPr/>
          </p:nvSpPr>
          <p:spPr>
            <a:xfrm>
              <a:off x="2920950" y="2702550"/>
              <a:ext cx="137250" cy="131550"/>
            </a:xfrm>
            <a:custGeom>
              <a:avLst/>
              <a:gdLst/>
              <a:ahLst/>
              <a:cxnLst/>
              <a:rect l="l" t="t" r="r" b="b"/>
              <a:pathLst>
                <a:path w="5490" h="5262" extrusionOk="0">
                  <a:moveTo>
                    <a:pt x="552" y="1"/>
                  </a:moveTo>
                  <a:cubicBezTo>
                    <a:pt x="489" y="1"/>
                    <a:pt x="427" y="5"/>
                    <a:pt x="363" y="15"/>
                  </a:cubicBezTo>
                  <a:cubicBezTo>
                    <a:pt x="316" y="21"/>
                    <a:pt x="274" y="47"/>
                    <a:pt x="268" y="103"/>
                  </a:cubicBezTo>
                  <a:cubicBezTo>
                    <a:pt x="171" y="575"/>
                    <a:pt x="0" y="1061"/>
                    <a:pt x="110" y="1554"/>
                  </a:cubicBezTo>
                  <a:cubicBezTo>
                    <a:pt x="247" y="2142"/>
                    <a:pt x="685" y="2621"/>
                    <a:pt x="973" y="3136"/>
                  </a:cubicBezTo>
                  <a:cubicBezTo>
                    <a:pt x="1260" y="3655"/>
                    <a:pt x="1500" y="4189"/>
                    <a:pt x="1952" y="4593"/>
                  </a:cubicBezTo>
                  <a:cubicBezTo>
                    <a:pt x="2356" y="4956"/>
                    <a:pt x="2868" y="5044"/>
                    <a:pt x="3354" y="5250"/>
                  </a:cubicBezTo>
                  <a:cubicBezTo>
                    <a:pt x="3371" y="5258"/>
                    <a:pt x="3387" y="5262"/>
                    <a:pt x="3404" y="5262"/>
                  </a:cubicBezTo>
                  <a:cubicBezTo>
                    <a:pt x="3443" y="5262"/>
                    <a:pt x="3479" y="5240"/>
                    <a:pt x="3497" y="5202"/>
                  </a:cubicBezTo>
                  <a:cubicBezTo>
                    <a:pt x="3888" y="4394"/>
                    <a:pt x="4135" y="3538"/>
                    <a:pt x="4416" y="2690"/>
                  </a:cubicBezTo>
                  <a:cubicBezTo>
                    <a:pt x="4552" y="2273"/>
                    <a:pt x="4696" y="1863"/>
                    <a:pt x="4902" y="1472"/>
                  </a:cubicBezTo>
                  <a:cubicBezTo>
                    <a:pt x="5051" y="1178"/>
                    <a:pt x="5367" y="992"/>
                    <a:pt x="5462" y="672"/>
                  </a:cubicBezTo>
                  <a:cubicBezTo>
                    <a:pt x="5490" y="591"/>
                    <a:pt x="5424" y="541"/>
                    <a:pt x="5355" y="541"/>
                  </a:cubicBezTo>
                  <a:cubicBezTo>
                    <a:pt x="5307" y="541"/>
                    <a:pt x="5257" y="566"/>
                    <a:pt x="5237" y="622"/>
                  </a:cubicBezTo>
                  <a:cubicBezTo>
                    <a:pt x="5077" y="634"/>
                    <a:pt x="4917" y="639"/>
                    <a:pt x="4757" y="639"/>
                  </a:cubicBezTo>
                  <a:cubicBezTo>
                    <a:pt x="4063" y="639"/>
                    <a:pt x="3374" y="537"/>
                    <a:pt x="2691" y="404"/>
                  </a:cubicBezTo>
                  <a:cubicBezTo>
                    <a:pt x="2265" y="328"/>
                    <a:pt x="1835" y="253"/>
                    <a:pt x="1418" y="164"/>
                  </a:cubicBezTo>
                  <a:cubicBezTo>
                    <a:pt x="1129" y="96"/>
                    <a:pt x="846" y="1"/>
                    <a:pt x="552"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9"/>
            <p:cNvSpPr/>
            <p:nvPr/>
          </p:nvSpPr>
          <p:spPr>
            <a:xfrm>
              <a:off x="3034250" y="2712450"/>
              <a:ext cx="129550" cy="130650"/>
            </a:xfrm>
            <a:custGeom>
              <a:avLst/>
              <a:gdLst/>
              <a:ahLst/>
              <a:cxnLst/>
              <a:rect l="l" t="t" r="r" b="b"/>
              <a:pathLst>
                <a:path w="5182" h="5226" extrusionOk="0">
                  <a:moveTo>
                    <a:pt x="1394" y="1"/>
                  </a:moveTo>
                  <a:cubicBezTo>
                    <a:pt x="1335" y="1"/>
                    <a:pt x="1273" y="41"/>
                    <a:pt x="1273" y="118"/>
                  </a:cubicBezTo>
                  <a:cubicBezTo>
                    <a:pt x="1265" y="336"/>
                    <a:pt x="1198" y="535"/>
                    <a:pt x="1150" y="747"/>
                  </a:cubicBezTo>
                  <a:cubicBezTo>
                    <a:pt x="1101" y="939"/>
                    <a:pt x="1094" y="1138"/>
                    <a:pt x="1081" y="1335"/>
                  </a:cubicBezTo>
                  <a:cubicBezTo>
                    <a:pt x="1047" y="1780"/>
                    <a:pt x="910" y="2198"/>
                    <a:pt x="787" y="2623"/>
                  </a:cubicBezTo>
                  <a:cubicBezTo>
                    <a:pt x="657" y="3075"/>
                    <a:pt x="506" y="3526"/>
                    <a:pt x="321" y="3963"/>
                  </a:cubicBezTo>
                  <a:cubicBezTo>
                    <a:pt x="238" y="4149"/>
                    <a:pt x="143" y="4326"/>
                    <a:pt x="68" y="4512"/>
                  </a:cubicBezTo>
                  <a:cubicBezTo>
                    <a:pt x="33" y="4601"/>
                    <a:pt x="0" y="4696"/>
                    <a:pt x="33" y="4785"/>
                  </a:cubicBezTo>
                  <a:cubicBezTo>
                    <a:pt x="115" y="4983"/>
                    <a:pt x="500" y="5087"/>
                    <a:pt x="677" y="5148"/>
                  </a:cubicBezTo>
                  <a:cubicBezTo>
                    <a:pt x="837" y="5204"/>
                    <a:pt x="989" y="5225"/>
                    <a:pt x="1144" y="5225"/>
                  </a:cubicBezTo>
                  <a:cubicBezTo>
                    <a:pt x="1272" y="5225"/>
                    <a:pt x="1402" y="5210"/>
                    <a:pt x="1539" y="5189"/>
                  </a:cubicBezTo>
                  <a:cubicBezTo>
                    <a:pt x="2238" y="5087"/>
                    <a:pt x="2949" y="4983"/>
                    <a:pt x="3614" y="4737"/>
                  </a:cubicBezTo>
                  <a:cubicBezTo>
                    <a:pt x="4312" y="4478"/>
                    <a:pt x="4969" y="4019"/>
                    <a:pt x="5166" y="3265"/>
                  </a:cubicBezTo>
                  <a:cubicBezTo>
                    <a:pt x="5181" y="3211"/>
                    <a:pt x="5147" y="3163"/>
                    <a:pt x="5106" y="3135"/>
                  </a:cubicBezTo>
                  <a:cubicBezTo>
                    <a:pt x="4332" y="2649"/>
                    <a:pt x="3791" y="1931"/>
                    <a:pt x="3121" y="1335"/>
                  </a:cubicBezTo>
                  <a:cubicBezTo>
                    <a:pt x="2834" y="1082"/>
                    <a:pt x="2553" y="836"/>
                    <a:pt x="2272" y="583"/>
                  </a:cubicBezTo>
                  <a:cubicBezTo>
                    <a:pt x="2045" y="377"/>
                    <a:pt x="1792" y="179"/>
                    <a:pt x="1498" y="77"/>
                  </a:cubicBezTo>
                  <a:cubicBezTo>
                    <a:pt x="1486" y="25"/>
                    <a:pt x="1441" y="1"/>
                    <a:pt x="1394"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9"/>
            <p:cNvSpPr/>
            <p:nvPr/>
          </p:nvSpPr>
          <p:spPr>
            <a:xfrm>
              <a:off x="3078550" y="2603575"/>
              <a:ext cx="129225" cy="168900"/>
            </a:xfrm>
            <a:custGeom>
              <a:avLst/>
              <a:gdLst/>
              <a:ahLst/>
              <a:cxnLst/>
              <a:rect l="l" t="t" r="r" b="b"/>
              <a:pathLst>
                <a:path w="5169" h="6756" extrusionOk="0">
                  <a:moveTo>
                    <a:pt x="3928" y="1"/>
                  </a:moveTo>
                  <a:cubicBezTo>
                    <a:pt x="3643" y="1"/>
                    <a:pt x="3335" y="269"/>
                    <a:pt x="3135" y="448"/>
                  </a:cubicBezTo>
                  <a:cubicBezTo>
                    <a:pt x="2854" y="701"/>
                    <a:pt x="2608" y="995"/>
                    <a:pt x="2335" y="1263"/>
                  </a:cubicBezTo>
                  <a:cubicBezTo>
                    <a:pt x="2047" y="1542"/>
                    <a:pt x="1745" y="1817"/>
                    <a:pt x="1451" y="2091"/>
                  </a:cubicBezTo>
                  <a:cubicBezTo>
                    <a:pt x="898" y="2610"/>
                    <a:pt x="364" y="3159"/>
                    <a:pt x="14" y="3842"/>
                  </a:cubicBezTo>
                  <a:cubicBezTo>
                    <a:pt x="1" y="3863"/>
                    <a:pt x="1" y="3883"/>
                    <a:pt x="14" y="3898"/>
                  </a:cubicBezTo>
                  <a:cubicBezTo>
                    <a:pt x="14" y="3918"/>
                    <a:pt x="20" y="3932"/>
                    <a:pt x="27" y="3952"/>
                  </a:cubicBezTo>
                  <a:cubicBezTo>
                    <a:pt x="267" y="4309"/>
                    <a:pt x="733" y="4555"/>
                    <a:pt x="1088" y="4780"/>
                  </a:cubicBezTo>
                  <a:cubicBezTo>
                    <a:pt x="1711" y="5184"/>
                    <a:pt x="2307" y="5636"/>
                    <a:pt x="2841" y="6142"/>
                  </a:cubicBezTo>
                  <a:cubicBezTo>
                    <a:pt x="3030" y="6319"/>
                    <a:pt x="3293" y="6755"/>
                    <a:pt x="3607" y="6755"/>
                  </a:cubicBezTo>
                  <a:cubicBezTo>
                    <a:pt x="3634" y="6755"/>
                    <a:pt x="3662" y="6752"/>
                    <a:pt x="3690" y="6745"/>
                  </a:cubicBezTo>
                  <a:cubicBezTo>
                    <a:pt x="3846" y="6704"/>
                    <a:pt x="3956" y="6553"/>
                    <a:pt x="4038" y="6416"/>
                  </a:cubicBezTo>
                  <a:cubicBezTo>
                    <a:pt x="4224" y="6109"/>
                    <a:pt x="4380" y="5772"/>
                    <a:pt x="4531" y="5444"/>
                  </a:cubicBezTo>
                  <a:cubicBezTo>
                    <a:pt x="4819" y="4787"/>
                    <a:pt x="4907" y="4103"/>
                    <a:pt x="5017" y="3405"/>
                  </a:cubicBezTo>
                  <a:cubicBezTo>
                    <a:pt x="5113" y="2789"/>
                    <a:pt x="5168" y="2221"/>
                    <a:pt x="5058" y="1605"/>
                  </a:cubicBezTo>
                  <a:cubicBezTo>
                    <a:pt x="4948" y="1017"/>
                    <a:pt x="4654" y="503"/>
                    <a:pt x="4203" y="105"/>
                  </a:cubicBezTo>
                  <a:cubicBezTo>
                    <a:pt x="4117" y="31"/>
                    <a:pt x="4023" y="1"/>
                    <a:pt x="392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9"/>
            <p:cNvSpPr/>
            <p:nvPr/>
          </p:nvSpPr>
          <p:spPr>
            <a:xfrm>
              <a:off x="3085050" y="2564275"/>
              <a:ext cx="14725" cy="13400"/>
            </a:xfrm>
            <a:custGeom>
              <a:avLst/>
              <a:gdLst/>
              <a:ahLst/>
              <a:cxnLst/>
              <a:rect l="l" t="t" r="r" b="b"/>
              <a:pathLst>
                <a:path w="589" h="536" extrusionOk="0">
                  <a:moveTo>
                    <a:pt x="300" y="0"/>
                  </a:moveTo>
                  <a:cubicBezTo>
                    <a:pt x="279" y="0"/>
                    <a:pt x="259" y="7"/>
                    <a:pt x="233" y="15"/>
                  </a:cubicBezTo>
                  <a:lnTo>
                    <a:pt x="219" y="15"/>
                  </a:lnTo>
                  <a:cubicBezTo>
                    <a:pt x="212" y="21"/>
                    <a:pt x="206" y="21"/>
                    <a:pt x="206" y="21"/>
                  </a:cubicBezTo>
                  <a:cubicBezTo>
                    <a:pt x="199" y="21"/>
                    <a:pt x="199" y="21"/>
                    <a:pt x="192" y="28"/>
                  </a:cubicBezTo>
                  <a:cubicBezTo>
                    <a:pt x="178" y="34"/>
                    <a:pt x="164" y="43"/>
                    <a:pt x="151" y="49"/>
                  </a:cubicBezTo>
                  <a:cubicBezTo>
                    <a:pt x="145" y="49"/>
                    <a:pt x="145" y="56"/>
                    <a:pt x="137" y="56"/>
                  </a:cubicBezTo>
                  <a:cubicBezTo>
                    <a:pt x="123" y="62"/>
                    <a:pt x="110" y="69"/>
                    <a:pt x="95" y="76"/>
                  </a:cubicBezTo>
                  <a:lnTo>
                    <a:pt x="95" y="84"/>
                  </a:lnTo>
                  <a:cubicBezTo>
                    <a:pt x="76" y="90"/>
                    <a:pt x="54" y="110"/>
                    <a:pt x="48" y="117"/>
                  </a:cubicBezTo>
                  <a:cubicBezTo>
                    <a:pt x="22" y="151"/>
                    <a:pt x="13" y="172"/>
                    <a:pt x="7" y="213"/>
                  </a:cubicBezTo>
                  <a:cubicBezTo>
                    <a:pt x="0" y="220"/>
                    <a:pt x="0" y="220"/>
                    <a:pt x="0" y="227"/>
                  </a:cubicBezTo>
                  <a:lnTo>
                    <a:pt x="0" y="296"/>
                  </a:lnTo>
                  <a:cubicBezTo>
                    <a:pt x="0" y="337"/>
                    <a:pt x="13" y="371"/>
                    <a:pt x="35" y="404"/>
                  </a:cubicBezTo>
                  <a:lnTo>
                    <a:pt x="41" y="412"/>
                  </a:lnTo>
                  <a:cubicBezTo>
                    <a:pt x="54" y="432"/>
                    <a:pt x="69" y="445"/>
                    <a:pt x="82" y="460"/>
                  </a:cubicBezTo>
                  <a:cubicBezTo>
                    <a:pt x="82" y="466"/>
                    <a:pt x="89" y="466"/>
                    <a:pt x="89" y="466"/>
                  </a:cubicBezTo>
                  <a:cubicBezTo>
                    <a:pt x="110" y="480"/>
                    <a:pt x="130" y="494"/>
                    <a:pt x="145" y="508"/>
                  </a:cubicBezTo>
                  <a:lnTo>
                    <a:pt x="158" y="508"/>
                  </a:lnTo>
                  <a:cubicBezTo>
                    <a:pt x="178" y="514"/>
                    <a:pt x="199" y="527"/>
                    <a:pt x="219" y="527"/>
                  </a:cubicBezTo>
                  <a:cubicBezTo>
                    <a:pt x="240" y="535"/>
                    <a:pt x="268" y="535"/>
                    <a:pt x="288" y="535"/>
                  </a:cubicBezTo>
                  <a:lnTo>
                    <a:pt x="301" y="535"/>
                  </a:lnTo>
                  <a:cubicBezTo>
                    <a:pt x="322" y="535"/>
                    <a:pt x="342" y="527"/>
                    <a:pt x="363" y="521"/>
                  </a:cubicBezTo>
                  <a:cubicBezTo>
                    <a:pt x="370" y="521"/>
                    <a:pt x="376" y="521"/>
                    <a:pt x="376" y="514"/>
                  </a:cubicBezTo>
                  <a:cubicBezTo>
                    <a:pt x="404" y="508"/>
                    <a:pt x="439" y="494"/>
                    <a:pt x="458" y="473"/>
                  </a:cubicBezTo>
                  <a:cubicBezTo>
                    <a:pt x="486" y="453"/>
                    <a:pt x="514" y="432"/>
                    <a:pt x="534" y="404"/>
                  </a:cubicBezTo>
                  <a:cubicBezTo>
                    <a:pt x="541" y="391"/>
                    <a:pt x="555" y="371"/>
                    <a:pt x="562" y="356"/>
                  </a:cubicBezTo>
                  <a:cubicBezTo>
                    <a:pt x="575" y="330"/>
                    <a:pt x="582" y="302"/>
                    <a:pt x="582" y="274"/>
                  </a:cubicBezTo>
                  <a:cubicBezTo>
                    <a:pt x="588" y="261"/>
                    <a:pt x="582" y="240"/>
                    <a:pt x="582" y="220"/>
                  </a:cubicBezTo>
                  <a:cubicBezTo>
                    <a:pt x="575" y="192"/>
                    <a:pt x="569" y="166"/>
                    <a:pt x="547" y="145"/>
                  </a:cubicBezTo>
                  <a:cubicBezTo>
                    <a:pt x="547" y="138"/>
                    <a:pt x="541" y="138"/>
                    <a:pt x="541" y="131"/>
                  </a:cubicBezTo>
                  <a:lnTo>
                    <a:pt x="534" y="125"/>
                  </a:lnTo>
                  <a:cubicBezTo>
                    <a:pt x="521" y="110"/>
                    <a:pt x="514" y="97"/>
                    <a:pt x="500" y="84"/>
                  </a:cubicBezTo>
                  <a:lnTo>
                    <a:pt x="493" y="84"/>
                  </a:lnTo>
                  <a:cubicBezTo>
                    <a:pt x="493" y="76"/>
                    <a:pt x="493" y="76"/>
                    <a:pt x="486" y="76"/>
                  </a:cubicBezTo>
                  <a:cubicBezTo>
                    <a:pt x="473" y="62"/>
                    <a:pt x="452" y="49"/>
                    <a:pt x="432" y="43"/>
                  </a:cubicBezTo>
                  <a:cubicBezTo>
                    <a:pt x="411" y="21"/>
                    <a:pt x="376" y="15"/>
                    <a:pt x="350" y="8"/>
                  </a:cubicBezTo>
                  <a:lnTo>
                    <a:pt x="342" y="8"/>
                  </a:lnTo>
                  <a:cubicBezTo>
                    <a:pt x="326" y="3"/>
                    <a:pt x="313" y="0"/>
                    <a:pt x="3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9"/>
            <p:cNvSpPr/>
            <p:nvPr/>
          </p:nvSpPr>
          <p:spPr>
            <a:xfrm>
              <a:off x="3104350" y="2576325"/>
              <a:ext cx="6225" cy="4625"/>
            </a:xfrm>
            <a:custGeom>
              <a:avLst/>
              <a:gdLst/>
              <a:ahLst/>
              <a:cxnLst/>
              <a:rect l="l" t="t" r="r" b="b"/>
              <a:pathLst>
                <a:path w="249" h="185" extrusionOk="0">
                  <a:moveTo>
                    <a:pt x="132" y="1"/>
                  </a:moveTo>
                  <a:cubicBezTo>
                    <a:pt x="67" y="1"/>
                    <a:pt x="0" y="73"/>
                    <a:pt x="50" y="142"/>
                  </a:cubicBezTo>
                  <a:cubicBezTo>
                    <a:pt x="70" y="172"/>
                    <a:pt x="97" y="184"/>
                    <a:pt x="123" y="184"/>
                  </a:cubicBezTo>
                  <a:cubicBezTo>
                    <a:pt x="187" y="184"/>
                    <a:pt x="248" y="112"/>
                    <a:pt x="201" y="39"/>
                  </a:cubicBezTo>
                  <a:cubicBezTo>
                    <a:pt x="183" y="12"/>
                    <a:pt x="158" y="1"/>
                    <a:pt x="1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9"/>
            <p:cNvSpPr/>
            <p:nvPr/>
          </p:nvSpPr>
          <p:spPr>
            <a:xfrm>
              <a:off x="3143125" y="2562400"/>
              <a:ext cx="14100" cy="10300"/>
            </a:xfrm>
            <a:custGeom>
              <a:avLst/>
              <a:gdLst/>
              <a:ahLst/>
              <a:cxnLst/>
              <a:rect l="l" t="t" r="r" b="b"/>
              <a:pathLst>
                <a:path w="564" h="412" extrusionOk="0">
                  <a:moveTo>
                    <a:pt x="294" y="1"/>
                  </a:moveTo>
                  <a:cubicBezTo>
                    <a:pt x="146" y="1"/>
                    <a:pt x="0" y="161"/>
                    <a:pt x="107" y="323"/>
                  </a:cubicBezTo>
                  <a:cubicBezTo>
                    <a:pt x="150" y="386"/>
                    <a:pt x="209" y="412"/>
                    <a:pt x="269" y="412"/>
                  </a:cubicBezTo>
                  <a:cubicBezTo>
                    <a:pt x="417" y="412"/>
                    <a:pt x="563" y="250"/>
                    <a:pt x="457" y="90"/>
                  </a:cubicBezTo>
                  <a:cubicBezTo>
                    <a:pt x="413" y="27"/>
                    <a:pt x="353" y="1"/>
                    <a:pt x="2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9"/>
            <p:cNvSpPr/>
            <p:nvPr/>
          </p:nvSpPr>
          <p:spPr>
            <a:xfrm>
              <a:off x="3009600" y="2577125"/>
              <a:ext cx="9750" cy="9525"/>
            </a:xfrm>
            <a:custGeom>
              <a:avLst/>
              <a:gdLst/>
              <a:ahLst/>
              <a:cxnLst/>
              <a:rect l="l" t="t" r="r" b="b"/>
              <a:pathLst>
                <a:path w="390" h="381" extrusionOk="0">
                  <a:moveTo>
                    <a:pt x="171" y="0"/>
                  </a:moveTo>
                  <a:cubicBezTo>
                    <a:pt x="144" y="0"/>
                    <a:pt x="124" y="7"/>
                    <a:pt x="102" y="21"/>
                  </a:cubicBezTo>
                  <a:cubicBezTo>
                    <a:pt x="89" y="21"/>
                    <a:pt x="75" y="35"/>
                    <a:pt x="61" y="41"/>
                  </a:cubicBezTo>
                  <a:cubicBezTo>
                    <a:pt x="48" y="54"/>
                    <a:pt x="42" y="63"/>
                    <a:pt x="33" y="82"/>
                  </a:cubicBezTo>
                  <a:cubicBezTo>
                    <a:pt x="20" y="89"/>
                    <a:pt x="14" y="104"/>
                    <a:pt x="14" y="117"/>
                  </a:cubicBezTo>
                  <a:cubicBezTo>
                    <a:pt x="1" y="145"/>
                    <a:pt x="1" y="164"/>
                    <a:pt x="1" y="186"/>
                  </a:cubicBezTo>
                  <a:lnTo>
                    <a:pt x="1" y="192"/>
                  </a:lnTo>
                  <a:cubicBezTo>
                    <a:pt x="7" y="212"/>
                    <a:pt x="7" y="227"/>
                    <a:pt x="14" y="240"/>
                  </a:cubicBezTo>
                  <a:lnTo>
                    <a:pt x="14" y="246"/>
                  </a:lnTo>
                  <a:cubicBezTo>
                    <a:pt x="20" y="260"/>
                    <a:pt x="27" y="274"/>
                    <a:pt x="33" y="288"/>
                  </a:cubicBezTo>
                  <a:lnTo>
                    <a:pt x="33" y="294"/>
                  </a:lnTo>
                  <a:lnTo>
                    <a:pt x="42" y="294"/>
                  </a:lnTo>
                  <a:cubicBezTo>
                    <a:pt x="61" y="329"/>
                    <a:pt x="83" y="350"/>
                    <a:pt x="116" y="363"/>
                  </a:cubicBezTo>
                  <a:cubicBezTo>
                    <a:pt x="130" y="370"/>
                    <a:pt x="144" y="370"/>
                    <a:pt x="165" y="376"/>
                  </a:cubicBezTo>
                  <a:cubicBezTo>
                    <a:pt x="176" y="379"/>
                    <a:pt x="188" y="381"/>
                    <a:pt x="201" y="381"/>
                  </a:cubicBezTo>
                  <a:cubicBezTo>
                    <a:pt x="220" y="381"/>
                    <a:pt x="240" y="377"/>
                    <a:pt x="260" y="370"/>
                  </a:cubicBezTo>
                  <a:cubicBezTo>
                    <a:pt x="273" y="363"/>
                    <a:pt x="288" y="357"/>
                    <a:pt x="301" y="350"/>
                  </a:cubicBezTo>
                  <a:cubicBezTo>
                    <a:pt x="336" y="329"/>
                    <a:pt x="355" y="309"/>
                    <a:pt x="370" y="274"/>
                  </a:cubicBezTo>
                  <a:cubicBezTo>
                    <a:pt x="383" y="253"/>
                    <a:pt x="390" y="227"/>
                    <a:pt x="383" y="205"/>
                  </a:cubicBezTo>
                  <a:cubicBezTo>
                    <a:pt x="390" y="178"/>
                    <a:pt x="390" y="158"/>
                    <a:pt x="377" y="130"/>
                  </a:cubicBezTo>
                  <a:cubicBezTo>
                    <a:pt x="370" y="104"/>
                    <a:pt x="355" y="82"/>
                    <a:pt x="342" y="69"/>
                  </a:cubicBezTo>
                  <a:cubicBezTo>
                    <a:pt x="321" y="48"/>
                    <a:pt x="308" y="28"/>
                    <a:pt x="280" y="21"/>
                  </a:cubicBezTo>
                  <a:cubicBezTo>
                    <a:pt x="267" y="13"/>
                    <a:pt x="254" y="13"/>
                    <a:pt x="232" y="7"/>
                  </a:cubicBezTo>
                  <a:cubicBezTo>
                    <a:pt x="226" y="7"/>
                    <a:pt x="219" y="7"/>
                    <a:pt x="2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9"/>
            <p:cNvSpPr/>
            <p:nvPr/>
          </p:nvSpPr>
          <p:spPr>
            <a:xfrm>
              <a:off x="3017600" y="2691600"/>
              <a:ext cx="323275" cy="321625"/>
            </a:xfrm>
            <a:custGeom>
              <a:avLst/>
              <a:gdLst/>
              <a:ahLst/>
              <a:cxnLst/>
              <a:rect l="l" t="t" r="r" b="b"/>
              <a:pathLst>
                <a:path w="12931" h="12865" extrusionOk="0">
                  <a:moveTo>
                    <a:pt x="6514" y="1"/>
                  </a:moveTo>
                  <a:cubicBezTo>
                    <a:pt x="5030" y="1"/>
                    <a:pt x="3517" y="393"/>
                    <a:pt x="2288" y="1246"/>
                  </a:cubicBezTo>
                  <a:cubicBezTo>
                    <a:pt x="1652" y="1691"/>
                    <a:pt x="1110" y="2273"/>
                    <a:pt x="734" y="2958"/>
                  </a:cubicBezTo>
                  <a:cubicBezTo>
                    <a:pt x="556" y="3271"/>
                    <a:pt x="426" y="3615"/>
                    <a:pt x="316" y="3963"/>
                  </a:cubicBezTo>
                  <a:cubicBezTo>
                    <a:pt x="221" y="4244"/>
                    <a:pt x="159" y="4551"/>
                    <a:pt x="111" y="4838"/>
                  </a:cubicBezTo>
                  <a:cubicBezTo>
                    <a:pt x="1" y="5586"/>
                    <a:pt x="9" y="6366"/>
                    <a:pt x="111" y="7118"/>
                  </a:cubicBezTo>
                  <a:cubicBezTo>
                    <a:pt x="357" y="8891"/>
                    <a:pt x="1036" y="10739"/>
                    <a:pt x="2644" y="11705"/>
                  </a:cubicBezTo>
                  <a:cubicBezTo>
                    <a:pt x="3431" y="12176"/>
                    <a:pt x="4328" y="12492"/>
                    <a:pt x="5231" y="12682"/>
                  </a:cubicBezTo>
                  <a:cubicBezTo>
                    <a:pt x="5737" y="12792"/>
                    <a:pt x="6269" y="12864"/>
                    <a:pt x="6796" y="12864"/>
                  </a:cubicBezTo>
                  <a:cubicBezTo>
                    <a:pt x="7188" y="12864"/>
                    <a:pt x="7579" y="12825"/>
                    <a:pt x="7955" y="12731"/>
                  </a:cubicBezTo>
                  <a:cubicBezTo>
                    <a:pt x="8845" y="12511"/>
                    <a:pt x="9673" y="12046"/>
                    <a:pt x="10399" y="11485"/>
                  </a:cubicBezTo>
                  <a:cubicBezTo>
                    <a:pt x="11082" y="10957"/>
                    <a:pt x="11720" y="10315"/>
                    <a:pt x="12157" y="9555"/>
                  </a:cubicBezTo>
                  <a:cubicBezTo>
                    <a:pt x="12863" y="8344"/>
                    <a:pt x="12930" y="6831"/>
                    <a:pt x="12677" y="5476"/>
                  </a:cubicBezTo>
                  <a:cubicBezTo>
                    <a:pt x="12418" y="4066"/>
                    <a:pt x="11808" y="2662"/>
                    <a:pt x="10810" y="1622"/>
                  </a:cubicBezTo>
                  <a:cubicBezTo>
                    <a:pt x="10323" y="1123"/>
                    <a:pt x="9755" y="725"/>
                    <a:pt x="9105" y="466"/>
                  </a:cubicBezTo>
                  <a:cubicBezTo>
                    <a:pt x="8387" y="185"/>
                    <a:pt x="7613" y="42"/>
                    <a:pt x="6846" y="7"/>
                  </a:cubicBezTo>
                  <a:cubicBezTo>
                    <a:pt x="6736" y="3"/>
                    <a:pt x="6625" y="1"/>
                    <a:pt x="6514"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9"/>
            <p:cNvSpPr/>
            <p:nvPr/>
          </p:nvSpPr>
          <p:spPr>
            <a:xfrm>
              <a:off x="3017600" y="2691600"/>
              <a:ext cx="243550" cy="186175"/>
            </a:xfrm>
            <a:custGeom>
              <a:avLst/>
              <a:gdLst/>
              <a:ahLst/>
              <a:cxnLst/>
              <a:rect l="l" t="t" r="r" b="b"/>
              <a:pathLst>
                <a:path w="9742" h="7447" extrusionOk="0">
                  <a:moveTo>
                    <a:pt x="6514" y="1"/>
                  </a:moveTo>
                  <a:cubicBezTo>
                    <a:pt x="5030" y="1"/>
                    <a:pt x="3517" y="393"/>
                    <a:pt x="2288" y="1246"/>
                  </a:cubicBezTo>
                  <a:cubicBezTo>
                    <a:pt x="1652" y="1691"/>
                    <a:pt x="1110" y="2273"/>
                    <a:pt x="734" y="2958"/>
                  </a:cubicBezTo>
                  <a:cubicBezTo>
                    <a:pt x="556" y="3271"/>
                    <a:pt x="426" y="3615"/>
                    <a:pt x="316" y="3963"/>
                  </a:cubicBezTo>
                  <a:cubicBezTo>
                    <a:pt x="297" y="4032"/>
                    <a:pt x="275" y="4107"/>
                    <a:pt x="256" y="4175"/>
                  </a:cubicBezTo>
                  <a:cubicBezTo>
                    <a:pt x="256" y="4203"/>
                    <a:pt x="247" y="4231"/>
                    <a:pt x="256" y="4250"/>
                  </a:cubicBezTo>
                  <a:cubicBezTo>
                    <a:pt x="193" y="4443"/>
                    <a:pt x="152" y="4641"/>
                    <a:pt x="118" y="4832"/>
                  </a:cubicBezTo>
                  <a:lnTo>
                    <a:pt x="111" y="4838"/>
                  </a:lnTo>
                  <a:cubicBezTo>
                    <a:pt x="1" y="5586"/>
                    <a:pt x="9" y="6366"/>
                    <a:pt x="111" y="7118"/>
                  </a:cubicBezTo>
                  <a:cubicBezTo>
                    <a:pt x="124" y="7229"/>
                    <a:pt x="145" y="7337"/>
                    <a:pt x="165" y="7447"/>
                  </a:cubicBezTo>
                  <a:cubicBezTo>
                    <a:pt x="193" y="7270"/>
                    <a:pt x="187" y="7077"/>
                    <a:pt x="187" y="6892"/>
                  </a:cubicBezTo>
                  <a:cubicBezTo>
                    <a:pt x="193" y="6626"/>
                    <a:pt x="214" y="6366"/>
                    <a:pt x="256" y="6105"/>
                  </a:cubicBezTo>
                  <a:cubicBezTo>
                    <a:pt x="338" y="5633"/>
                    <a:pt x="433" y="5154"/>
                    <a:pt x="576" y="4702"/>
                  </a:cubicBezTo>
                  <a:cubicBezTo>
                    <a:pt x="837" y="3868"/>
                    <a:pt x="1200" y="3114"/>
                    <a:pt x="1754" y="2437"/>
                  </a:cubicBezTo>
                  <a:cubicBezTo>
                    <a:pt x="2350" y="1704"/>
                    <a:pt x="3102" y="1095"/>
                    <a:pt x="3971" y="706"/>
                  </a:cubicBezTo>
                  <a:cubicBezTo>
                    <a:pt x="4660" y="391"/>
                    <a:pt x="5458" y="188"/>
                    <a:pt x="6231" y="188"/>
                  </a:cubicBezTo>
                  <a:cubicBezTo>
                    <a:pt x="6404" y="188"/>
                    <a:pt x="6575" y="198"/>
                    <a:pt x="6744" y="219"/>
                  </a:cubicBezTo>
                  <a:cubicBezTo>
                    <a:pt x="7263" y="280"/>
                    <a:pt x="7771" y="459"/>
                    <a:pt x="8290" y="541"/>
                  </a:cubicBezTo>
                  <a:cubicBezTo>
                    <a:pt x="8530" y="582"/>
                    <a:pt x="8776" y="617"/>
                    <a:pt x="9003" y="706"/>
                  </a:cubicBezTo>
                  <a:cubicBezTo>
                    <a:pt x="9228" y="794"/>
                    <a:pt x="9399" y="904"/>
                    <a:pt x="9645" y="904"/>
                  </a:cubicBezTo>
                  <a:cubicBezTo>
                    <a:pt x="9701" y="904"/>
                    <a:pt x="9742" y="835"/>
                    <a:pt x="9721" y="788"/>
                  </a:cubicBezTo>
                  <a:cubicBezTo>
                    <a:pt x="9714" y="773"/>
                    <a:pt x="9701" y="766"/>
                    <a:pt x="9693" y="753"/>
                  </a:cubicBezTo>
                  <a:cubicBezTo>
                    <a:pt x="9509" y="643"/>
                    <a:pt x="9310" y="548"/>
                    <a:pt x="9105" y="466"/>
                  </a:cubicBezTo>
                  <a:cubicBezTo>
                    <a:pt x="8387" y="185"/>
                    <a:pt x="7613" y="42"/>
                    <a:pt x="6846" y="7"/>
                  </a:cubicBezTo>
                  <a:cubicBezTo>
                    <a:pt x="6736" y="3"/>
                    <a:pt x="6625" y="1"/>
                    <a:pt x="65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9"/>
            <p:cNvSpPr/>
            <p:nvPr/>
          </p:nvSpPr>
          <p:spPr>
            <a:xfrm>
              <a:off x="3046900" y="2720850"/>
              <a:ext cx="293975" cy="292375"/>
            </a:xfrm>
            <a:custGeom>
              <a:avLst/>
              <a:gdLst/>
              <a:ahLst/>
              <a:cxnLst/>
              <a:rect l="l" t="t" r="r" b="b"/>
              <a:pathLst>
                <a:path w="11759" h="11695" extrusionOk="0">
                  <a:moveTo>
                    <a:pt x="9137" y="0"/>
                  </a:moveTo>
                  <a:cubicBezTo>
                    <a:pt x="9145" y="288"/>
                    <a:pt x="9123" y="575"/>
                    <a:pt x="9096" y="843"/>
                  </a:cubicBezTo>
                  <a:cubicBezTo>
                    <a:pt x="9041" y="1410"/>
                    <a:pt x="8918" y="1952"/>
                    <a:pt x="8706" y="2478"/>
                  </a:cubicBezTo>
                  <a:cubicBezTo>
                    <a:pt x="8268" y="3567"/>
                    <a:pt x="7543" y="4539"/>
                    <a:pt x="6707" y="5346"/>
                  </a:cubicBezTo>
                  <a:cubicBezTo>
                    <a:pt x="5866" y="6173"/>
                    <a:pt x="4900" y="6872"/>
                    <a:pt x="3880" y="7468"/>
                  </a:cubicBezTo>
                  <a:cubicBezTo>
                    <a:pt x="2875" y="8056"/>
                    <a:pt x="1779" y="8605"/>
                    <a:pt x="651" y="8933"/>
                  </a:cubicBezTo>
                  <a:cubicBezTo>
                    <a:pt x="439" y="8994"/>
                    <a:pt x="219" y="9042"/>
                    <a:pt x="0" y="9083"/>
                  </a:cubicBezTo>
                  <a:cubicBezTo>
                    <a:pt x="370" y="9664"/>
                    <a:pt x="849" y="10165"/>
                    <a:pt x="1472" y="10535"/>
                  </a:cubicBezTo>
                  <a:cubicBezTo>
                    <a:pt x="2259" y="11006"/>
                    <a:pt x="3156" y="11322"/>
                    <a:pt x="4059" y="11512"/>
                  </a:cubicBezTo>
                  <a:cubicBezTo>
                    <a:pt x="4565" y="11622"/>
                    <a:pt x="5097" y="11694"/>
                    <a:pt x="5624" y="11694"/>
                  </a:cubicBezTo>
                  <a:cubicBezTo>
                    <a:pt x="6016" y="11694"/>
                    <a:pt x="6407" y="11655"/>
                    <a:pt x="6783" y="11561"/>
                  </a:cubicBezTo>
                  <a:cubicBezTo>
                    <a:pt x="7673" y="11341"/>
                    <a:pt x="8501" y="10876"/>
                    <a:pt x="9227" y="10315"/>
                  </a:cubicBezTo>
                  <a:cubicBezTo>
                    <a:pt x="9910" y="9787"/>
                    <a:pt x="10548" y="9145"/>
                    <a:pt x="10985" y="8385"/>
                  </a:cubicBezTo>
                  <a:cubicBezTo>
                    <a:pt x="11691" y="7174"/>
                    <a:pt x="11758" y="5661"/>
                    <a:pt x="11505" y="4306"/>
                  </a:cubicBezTo>
                  <a:cubicBezTo>
                    <a:pt x="11246" y="2896"/>
                    <a:pt x="10636" y="1492"/>
                    <a:pt x="9638" y="452"/>
                  </a:cubicBezTo>
                  <a:cubicBezTo>
                    <a:pt x="9480" y="288"/>
                    <a:pt x="9316" y="145"/>
                    <a:pt x="913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9"/>
            <p:cNvSpPr/>
            <p:nvPr/>
          </p:nvSpPr>
          <p:spPr>
            <a:xfrm>
              <a:off x="3283100" y="2816625"/>
              <a:ext cx="45450" cy="134425"/>
            </a:xfrm>
            <a:custGeom>
              <a:avLst/>
              <a:gdLst/>
              <a:ahLst/>
              <a:cxnLst/>
              <a:rect l="l" t="t" r="r" b="b"/>
              <a:pathLst>
                <a:path w="1818" h="5377" extrusionOk="0">
                  <a:moveTo>
                    <a:pt x="1401" y="1"/>
                  </a:moveTo>
                  <a:cubicBezTo>
                    <a:pt x="1358" y="1"/>
                    <a:pt x="1318" y="37"/>
                    <a:pt x="1318" y="92"/>
                  </a:cubicBezTo>
                  <a:cubicBezTo>
                    <a:pt x="1325" y="330"/>
                    <a:pt x="1454" y="550"/>
                    <a:pt x="1448" y="790"/>
                  </a:cubicBezTo>
                  <a:cubicBezTo>
                    <a:pt x="1448" y="1002"/>
                    <a:pt x="1422" y="1214"/>
                    <a:pt x="1428" y="1432"/>
                  </a:cubicBezTo>
                  <a:cubicBezTo>
                    <a:pt x="1435" y="1906"/>
                    <a:pt x="1441" y="2377"/>
                    <a:pt x="1387" y="2850"/>
                  </a:cubicBezTo>
                  <a:cubicBezTo>
                    <a:pt x="1359" y="3082"/>
                    <a:pt x="1312" y="3308"/>
                    <a:pt x="1249" y="3533"/>
                  </a:cubicBezTo>
                  <a:cubicBezTo>
                    <a:pt x="1182" y="3773"/>
                    <a:pt x="1134" y="3993"/>
                    <a:pt x="983" y="4205"/>
                  </a:cubicBezTo>
                  <a:cubicBezTo>
                    <a:pt x="847" y="4383"/>
                    <a:pt x="723" y="4575"/>
                    <a:pt x="579" y="4752"/>
                  </a:cubicBezTo>
                  <a:cubicBezTo>
                    <a:pt x="421" y="4944"/>
                    <a:pt x="196" y="5068"/>
                    <a:pt x="39" y="5252"/>
                  </a:cubicBezTo>
                  <a:cubicBezTo>
                    <a:pt x="1" y="5303"/>
                    <a:pt x="38" y="5377"/>
                    <a:pt x="93" y="5377"/>
                  </a:cubicBezTo>
                  <a:cubicBezTo>
                    <a:pt x="98" y="5377"/>
                    <a:pt x="102" y="5376"/>
                    <a:pt x="107" y="5375"/>
                  </a:cubicBezTo>
                  <a:cubicBezTo>
                    <a:pt x="339" y="5355"/>
                    <a:pt x="572" y="5156"/>
                    <a:pt x="737" y="4999"/>
                  </a:cubicBezTo>
                  <a:cubicBezTo>
                    <a:pt x="914" y="4834"/>
                    <a:pt x="1065" y="4650"/>
                    <a:pt x="1216" y="4465"/>
                  </a:cubicBezTo>
                  <a:cubicBezTo>
                    <a:pt x="1551" y="4054"/>
                    <a:pt x="1668" y="3514"/>
                    <a:pt x="1742" y="3000"/>
                  </a:cubicBezTo>
                  <a:cubicBezTo>
                    <a:pt x="1817" y="2487"/>
                    <a:pt x="1716" y="1973"/>
                    <a:pt x="1701" y="1460"/>
                  </a:cubicBezTo>
                  <a:cubicBezTo>
                    <a:pt x="1688" y="1009"/>
                    <a:pt x="1791" y="406"/>
                    <a:pt x="1463" y="30"/>
                  </a:cubicBezTo>
                  <a:cubicBezTo>
                    <a:pt x="1444" y="10"/>
                    <a:pt x="1422" y="1"/>
                    <a:pt x="14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9"/>
            <p:cNvSpPr/>
            <p:nvPr/>
          </p:nvSpPr>
          <p:spPr>
            <a:xfrm>
              <a:off x="3195500" y="2742375"/>
              <a:ext cx="93375" cy="128500"/>
            </a:xfrm>
            <a:custGeom>
              <a:avLst/>
              <a:gdLst/>
              <a:ahLst/>
              <a:cxnLst/>
              <a:rect l="l" t="t" r="r" b="b"/>
              <a:pathLst>
                <a:path w="3735" h="5140" extrusionOk="0">
                  <a:moveTo>
                    <a:pt x="2925" y="0"/>
                  </a:moveTo>
                  <a:cubicBezTo>
                    <a:pt x="2869" y="0"/>
                    <a:pt x="2812" y="69"/>
                    <a:pt x="2838" y="125"/>
                  </a:cubicBezTo>
                  <a:cubicBezTo>
                    <a:pt x="2940" y="311"/>
                    <a:pt x="3084" y="460"/>
                    <a:pt x="3179" y="652"/>
                  </a:cubicBezTo>
                  <a:cubicBezTo>
                    <a:pt x="3255" y="817"/>
                    <a:pt x="3357" y="1035"/>
                    <a:pt x="3331" y="1221"/>
                  </a:cubicBezTo>
                  <a:cubicBezTo>
                    <a:pt x="3296" y="1426"/>
                    <a:pt x="3110" y="1603"/>
                    <a:pt x="2968" y="1748"/>
                  </a:cubicBezTo>
                  <a:cubicBezTo>
                    <a:pt x="2803" y="1919"/>
                    <a:pt x="2659" y="2096"/>
                    <a:pt x="2509" y="2282"/>
                  </a:cubicBezTo>
                  <a:cubicBezTo>
                    <a:pt x="2118" y="2766"/>
                    <a:pt x="1688" y="3212"/>
                    <a:pt x="1256" y="3657"/>
                  </a:cubicBezTo>
                  <a:cubicBezTo>
                    <a:pt x="1037" y="3883"/>
                    <a:pt x="832" y="4108"/>
                    <a:pt x="627" y="4348"/>
                  </a:cubicBezTo>
                  <a:cubicBezTo>
                    <a:pt x="428" y="4582"/>
                    <a:pt x="175" y="4800"/>
                    <a:pt x="17" y="5066"/>
                  </a:cubicBezTo>
                  <a:cubicBezTo>
                    <a:pt x="1" y="5095"/>
                    <a:pt x="17" y="5140"/>
                    <a:pt x="51" y="5140"/>
                  </a:cubicBezTo>
                  <a:cubicBezTo>
                    <a:pt x="57" y="5140"/>
                    <a:pt x="64" y="5138"/>
                    <a:pt x="72" y="5135"/>
                  </a:cubicBezTo>
                  <a:cubicBezTo>
                    <a:pt x="709" y="4854"/>
                    <a:pt x="1139" y="4286"/>
                    <a:pt x="1606" y="3801"/>
                  </a:cubicBezTo>
                  <a:cubicBezTo>
                    <a:pt x="2092" y="3300"/>
                    <a:pt x="2550" y="2775"/>
                    <a:pt x="2995" y="2241"/>
                  </a:cubicBezTo>
                  <a:cubicBezTo>
                    <a:pt x="3275" y="1904"/>
                    <a:pt x="3735" y="1597"/>
                    <a:pt x="3685" y="1104"/>
                  </a:cubicBezTo>
                  <a:cubicBezTo>
                    <a:pt x="3666" y="871"/>
                    <a:pt x="3549" y="652"/>
                    <a:pt x="3426" y="454"/>
                  </a:cubicBezTo>
                  <a:cubicBezTo>
                    <a:pt x="3309" y="270"/>
                    <a:pt x="3160" y="43"/>
                    <a:pt x="2940" y="2"/>
                  </a:cubicBezTo>
                  <a:cubicBezTo>
                    <a:pt x="2935" y="1"/>
                    <a:pt x="2930" y="0"/>
                    <a:pt x="292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9"/>
            <p:cNvSpPr/>
            <p:nvPr/>
          </p:nvSpPr>
          <p:spPr>
            <a:xfrm>
              <a:off x="3069150" y="2704675"/>
              <a:ext cx="114475" cy="166800"/>
            </a:xfrm>
            <a:custGeom>
              <a:avLst/>
              <a:gdLst/>
              <a:ahLst/>
              <a:cxnLst/>
              <a:rect l="l" t="t" r="r" b="b"/>
              <a:pathLst>
                <a:path w="4579" h="6672" extrusionOk="0">
                  <a:moveTo>
                    <a:pt x="3580" y="0"/>
                  </a:moveTo>
                  <a:cubicBezTo>
                    <a:pt x="3520" y="0"/>
                    <a:pt x="3462" y="5"/>
                    <a:pt x="3409" y="12"/>
                  </a:cubicBezTo>
                  <a:cubicBezTo>
                    <a:pt x="3080" y="59"/>
                    <a:pt x="2765" y="202"/>
                    <a:pt x="2478" y="353"/>
                  </a:cubicBezTo>
                  <a:cubicBezTo>
                    <a:pt x="2101" y="552"/>
                    <a:pt x="1732" y="751"/>
                    <a:pt x="1362" y="963"/>
                  </a:cubicBezTo>
                  <a:cubicBezTo>
                    <a:pt x="1129" y="1099"/>
                    <a:pt x="896" y="1244"/>
                    <a:pt x="699" y="1441"/>
                  </a:cubicBezTo>
                  <a:cubicBezTo>
                    <a:pt x="513" y="1626"/>
                    <a:pt x="329" y="1851"/>
                    <a:pt x="74" y="1962"/>
                  </a:cubicBezTo>
                  <a:cubicBezTo>
                    <a:pt x="33" y="1975"/>
                    <a:pt x="0" y="2031"/>
                    <a:pt x="7" y="2078"/>
                  </a:cubicBezTo>
                  <a:cubicBezTo>
                    <a:pt x="55" y="2303"/>
                    <a:pt x="191" y="2495"/>
                    <a:pt x="329" y="2673"/>
                  </a:cubicBezTo>
                  <a:cubicBezTo>
                    <a:pt x="485" y="2878"/>
                    <a:pt x="630" y="3098"/>
                    <a:pt x="794" y="3297"/>
                  </a:cubicBezTo>
                  <a:cubicBezTo>
                    <a:pt x="971" y="3509"/>
                    <a:pt x="1183" y="3680"/>
                    <a:pt x="1382" y="3864"/>
                  </a:cubicBezTo>
                  <a:cubicBezTo>
                    <a:pt x="1602" y="4056"/>
                    <a:pt x="1814" y="4268"/>
                    <a:pt x="2013" y="4480"/>
                  </a:cubicBezTo>
                  <a:cubicBezTo>
                    <a:pt x="2711" y="5227"/>
                    <a:pt x="3401" y="6068"/>
                    <a:pt x="4339" y="6513"/>
                  </a:cubicBezTo>
                  <a:cubicBezTo>
                    <a:pt x="4345" y="6541"/>
                    <a:pt x="4345" y="6568"/>
                    <a:pt x="4345" y="6589"/>
                  </a:cubicBezTo>
                  <a:cubicBezTo>
                    <a:pt x="4349" y="6645"/>
                    <a:pt x="4390" y="6671"/>
                    <a:pt x="4432" y="6671"/>
                  </a:cubicBezTo>
                  <a:cubicBezTo>
                    <a:pt x="4483" y="6671"/>
                    <a:pt x="4537" y="6634"/>
                    <a:pt x="4537" y="6568"/>
                  </a:cubicBezTo>
                  <a:cubicBezTo>
                    <a:pt x="4572" y="6548"/>
                    <a:pt x="4579" y="6485"/>
                    <a:pt x="4531" y="6459"/>
                  </a:cubicBezTo>
                  <a:cubicBezTo>
                    <a:pt x="4510" y="5993"/>
                    <a:pt x="4401" y="5562"/>
                    <a:pt x="4298" y="5110"/>
                  </a:cubicBezTo>
                  <a:cubicBezTo>
                    <a:pt x="4189" y="4637"/>
                    <a:pt x="4155" y="4173"/>
                    <a:pt x="4148" y="3693"/>
                  </a:cubicBezTo>
                  <a:cubicBezTo>
                    <a:pt x="4140" y="3029"/>
                    <a:pt x="4202" y="2385"/>
                    <a:pt x="4250" y="1722"/>
                  </a:cubicBezTo>
                  <a:cubicBezTo>
                    <a:pt x="4271" y="1428"/>
                    <a:pt x="4285" y="1134"/>
                    <a:pt x="4263" y="833"/>
                  </a:cubicBezTo>
                  <a:cubicBezTo>
                    <a:pt x="4243" y="619"/>
                    <a:pt x="4216" y="360"/>
                    <a:pt x="4073" y="183"/>
                  </a:cubicBezTo>
                  <a:cubicBezTo>
                    <a:pt x="3958" y="42"/>
                    <a:pt x="3763" y="0"/>
                    <a:pt x="358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9"/>
            <p:cNvSpPr/>
            <p:nvPr/>
          </p:nvSpPr>
          <p:spPr>
            <a:xfrm>
              <a:off x="3194725" y="2724775"/>
              <a:ext cx="88825" cy="145900"/>
            </a:xfrm>
            <a:custGeom>
              <a:avLst/>
              <a:gdLst/>
              <a:ahLst/>
              <a:cxnLst/>
              <a:rect l="l" t="t" r="r" b="b"/>
              <a:pathLst>
                <a:path w="3553" h="5836" extrusionOk="0">
                  <a:moveTo>
                    <a:pt x="1399" y="0"/>
                  </a:moveTo>
                  <a:cubicBezTo>
                    <a:pt x="1368" y="0"/>
                    <a:pt x="1335" y="25"/>
                    <a:pt x="1335" y="62"/>
                  </a:cubicBezTo>
                  <a:cubicBezTo>
                    <a:pt x="1274" y="535"/>
                    <a:pt x="1170" y="974"/>
                    <a:pt x="1014" y="1425"/>
                  </a:cubicBezTo>
                  <a:cubicBezTo>
                    <a:pt x="863" y="1856"/>
                    <a:pt x="677" y="2273"/>
                    <a:pt x="563" y="2711"/>
                  </a:cubicBezTo>
                  <a:cubicBezTo>
                    <a:pt x="288" y="3710"/>
                    <a:pt x="288" y="4765"/>
                    <a:pt x="7" y="5757"/>
                  </a:cubicBezTo>
                  <a:cubicBezTo>
                    <a:pt x="1" y="5785"/>
                    <a:pt x="20" y="5811"/>
                    <a:pt x="48" y="5811"/>
                  </a:cubicBezTo>
                  <a:cubicBezTo>
                    <a:pt x="66" y="5827"/>
                    <a:pt x="92" y="5835"/>
                    <a:pt x="117" y="5835"/>
                  </a:cubicBezTo>
                  <a:cubicBezTo>
                    <a:pt x="158" y="5835"/>
                    <a:pt x="200" y="5812"/>
                    <a:pt x="213" y="5757"/>
                  </a:cubicBezTo>
                  <a:cubicBezTo>
                    <a:pt x="254" y="5538"/>
                    <a:pt x="528" y="5353"/>
                    <a:pt x="686" y="5223"/>
                  </a:cubicBezTo>
                  <a:cubicBezTo>
                    <a:pt x="870" y="5065"/>
                    <a:pt x="1062" y="4922"/>
                    <a:pt x="1226" y="4743"/>
                  </a:cubicBezTo>
                  <a:cubicBezTo>
                    <a:pt x="1739" y="4203"/>
                    <a:pt x="2102" y="3546"/>
                    <a:pt x="2547" y="2951"/>
                  </a:cubicBezTo>
                  <a:cubicBezTo>
                    <a:pt x="2813" y="2595"/>
                    <a:pt x="3245" y="2342"/>
                    <a:pt x="3463" y="1944"/>
                  </a:cubicBezTo>
                  <a:cubicBezTo>
                    <a:pt x="3552" y="1780"/>
                    <a:pt x="3491" y="1631"/>
                    <a:pt x="3416" y="1466"/>
                  </a:cubicBezTo>
                  <a:cubicBezTo>
                    <a:pt x="3321" y="1268"/>
                    <a:pt x="3204" y="1056"/>
                    <a:pt x="3059" y="877"/>
                  </a:cubicBezTo>
                  <a:cubicBezTo>
                    <a:pt x="2862" y="630"/>
                    <a:pt x="2601" y="425"/>
                    <a:pt x="2320" y="275"/>
                  </a:cubicBezTo>
                  <a:cubicBezTo>
                    <a:pt x="2020" y="111"/>
                    <a:pt x="1739" y="49"/>
                    <a:pt x="1410" y="1"/>
                  </a:cubicBezTo>
                  <a:cubicBezTo>
                    <a:pt x="1407" y="0"/>
                    <a:pt x="1403" y="0"/>
                    <a:pt x="139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9"/>
            <p:cNvSpPr/>
            <p:nvPr/>
          </p:nvSpPr>
          <p:spPr>
            <a:xfrm>
              <a:off x="3198300" y="2815375"/>
              <a:ext cx="125125" cy="132825"/>
            </a:xfrm>
            <a:custGeom>
              <a:avLst/>
              <a:gdLst/>
              <a:ahLst/>
              <a:cxnLst/>
              <a:rect l="l" t="t" r="r" b="b"/>
              <a:pathLst>
                <a:path w="5005" h="5313" extrusionOk="0">
                  <a:moveTo>
                    <a:pt x="4651" y="1"/>
                  </a:moveTo>
                  <a:cubicBezTo>
                    <a:pt x="4641" y="1"/>
                    <a:pt x="4631" y="2"/>
                    <a:pt x="4621" y="4"/>
                  </a:cubicBezTo>
                  <a:cubicBezTo>
                    <a:pt x="3861" y="209"/>
                    <a:pt x="3212" y="627"/>
                    <a:pt x="2562" y="1059"/>
                  </a:cubicBezTo>
                  <a:cubicBezTo>
                    <a:pt x="1781" y="1571"/>
                    <a:pt x="945" y="2031"/>
                    <a:pt x="83" y="2401"/>
                  </a:cubicBezTo>
                  <a:cubicBezTo>
                    <a:pt x="56" y="2414"/>
                    <a:pt x="50" y="2448"/>
                    <a:pt x="63" y="2468"/>
                  </a:cubicBezTo>
                  <a:cubicBezTo>
                    <a:pt x="22" y="2503"/>
                    <a:pt x="1" y="2565"/>
                    <a:pt x="50" y="2619"/>
                  </a:cubicBezTo>
                  <a:cubicBezTo>
                    <a:pt x="262" y="2852"/>
                    <a:pt x="584" y="2920"/>
                    <a:pt x="837" y="3091"/>
                  </a:cubicBezTo>
                  <a:cubicBezTo>
                    <a:pt x="1178" y="3317"/>
                    <a:pt x="1500" y="3557"/>
                    <a:pt x="1788" y="3845"/>
                  </a:cubicBezTo>
                  <a:cubicBezTo>
                    <a:pt x="2041" y="4098"/>
                    <a:pt x="2281" y="4331"/>
                    <a:pt x="2568" y="4543"/>
                  </a:cubicBezTo>
                  <a:cubicBezTo>
                    <a:pt x="2862" y="4761"/>
                    <a:pt x="3156" y="4960"/>
                    <a:pt x="3376" y="5267"/>
                  </a:cubicBezTo>
                  <a:cubicBezTo>
                    <a:pt x="3399" y="5298"/>
                    <a:pt x="3433" y="5312"/>
                    <a:pt x="3467" y="5312"/>
                  </a:cubicBezTo>
                  <a:cubicBezTo>
                    <a:pt x="3494" y="5312"/>
                    <a:pt x="3523" y="5304"/>
                    <a:pt x="3547" y="5288"/>
                  </a:cubicBezTo>
                  <a:cubicBezTo>
                    <a:pt x="4909" y="4487"/>
                    <a:pt x="5004" y="2695"/>
                    <a:pt x="4902" y="1292"/>
                  </a:cubicBezTo>
                  <a:cubicBezTo>
                    <a:pt x="4868" y="888"/>
                    <a:pt x="4814" y="490"/>
                    <a:pt x="4758" y="86"/>
                  </a:cubicBezTo>
                  <a:cubicBezTo>
                    <a:pt x="4752" y="30"/>
                    <a:pt x="4703" y="1"/>
                    <a:pt x="465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9"/>
            <p:cNvSpPr/>
            <p:nvPr/>
          </p:nvSpPr>
          <p:spPr>
            <a:xfrm>
              <a:off x="3065375" y="2880425"/>
              <a:ext cx="156250" cy="103050"/>
            </a:xfrm>
            <a:custGeom>
              <a:avLst/>
              <a:gdLst/>
              <a:ahLst/>
              <a:cxnLst/>
              <a:rect l="l" t="t" r="r" b="b"/>
              <a:pathLst>
                <a:path w="6250" h="4122" extrusionOk="0">
                  <a:moveTo>
                    <a:pt x="4595" y="1"/>
                  </a:moveTo>
                  <a:cubicBezTo>
                    <a:pt x="4519" y="1"/>
                    <a:pt x="4442" y="7"/>
                    <a:pt x="4373" y="11"/>
                  </a:cubicBezTo>
                  <a:cubicBezTo>
                    <a:pt x="4189" y="24"/>
                    <a:pt x="4004" y="45"/>
                    <a:pt x="3813" y="78"/>
                  </a:cubicBezTo>
                  <a:cubicBezTo>
                    <a:pt x="3437" y="134"/>
                    <a:pt x="3074" y="229"/>
                    <a:pt x="2698" y="305"/>
                  </a:cubicBezTo>
                  <a:cubicBezTo>
                    <a:pt x="1820" y="469"/>
                    <a:pt x="904" y="428"/>
                    <a:pt x="76" y="817"/>
                  </a:cubicBezTo>
                  <a:cubicBezTo>
                    <a:pt x="28" y="845"/>
                    <a:pt x="0" y="893"/>
                    <a:pt x="20" y="949"/>
                  </a:cubicBezTo>
                  <a:cubicBezTo>
                    <a:pt x="322" y="1776"/>
                    <a:pt x="767" y="2706"/>
                    <a:pt x="1485" y="3248"/>
                  </a:cubicBezTo>
                  <a:cubicBezTo>
                    <a:pt x="2129" y="3733"/>
                    <a:pt x="3005" y="3830"/>
                    <a:pt x="3772" y="3987"/>
                  </a:cubicBezTo>
                  <a:cubicBezTo>
                    <a:pt x="4153" y="4065"/>
                    <a:pt x="4562" y="4121"/>
                    <a:pt x="4963" y="4121"/>
                  </a:cubicBezTo>
                  <a:cubicBezTo>
                    <a:pt x="5160" y="4121"/>
                    <a:pt x="5355" y="4108"/>
                    <a:pt x="5544" y="4076"/>
                  </a:cubicBezTo>
                  <a:cubicBezTo>
                    <a:pt x="5756" y="4042"/>
                    <a:pt x="6024" y="3973"/>
                    <a:pt x="6132" y="3761"/>
                  </a:cubicBezTo>
                  <a:cubicBezTo>
                    <a:pt x="6249" y="3536"/>
                    <a:pt x="6113" y="3233"/>
                    <a:pt x="6031" y="3015"/>
                  </a:cubicBezTo>
                  <a:cubicBezTo>
                    <a:pt x="5886" y="2645"/>
                    <a:pt x="5681" y="2304"/>
                    <a:pt x="5585" y="1913"/>
                  </a:cubicBezTo>
                  <a:cubicBezTo>
                    <a:pt x="5462" y="1386"/>
                    <a:pt x="5277" y="880"/>
                    <a:pt x="5121" y="359"/>
                  </a:cubicBezTo>
                  <a:cubicBezTo>
                    <a:pt x="5127" y="352"/>
                    <a:pt x="5127" y="346"/>
                    <a:pt x="5127" y="339"/>
                  </a:cubicBezTo>
                  <a:cubicBezTo>
                    <a:pt x="5121" y="318"/>
                    <a:pt x="5121" y="291"/>
                    <a:pt x="5112" y="264"/>
                  </a:cubicBezTo>
                  <a:cubicBezTo>
                    <a:pt x="5106" y="250"/>
                    <a:pt x="5093" y="229"/>
                    <a:pt x="5086" y="216"/>
                  </a:cubicBezTo>
                  <a:cubicBezTo>
                    <a:pt x="5079" y="209"/>
                    <a:pt x="5079" y="195"/>
                    <a:pt x="5071" y="188"/>
                  </a:cubicBezTo>
                  <a:cubicBezTo>
                    <a:pt x="5065" y="160"/>
                    <a:pt x="5058" y="140"/>
                    <a:pt x="5052" y="112"/>
                  </a:cubicBezTo>
                  <a:cubicBezTo>
                    <a:pt x="5042" y="93"/>
                    <a:pt x="5023" y="83"/>
                    <a:pt x="5006" y="83"/>
                  </a:cubicBezTo>
                  <a:cubicBezTo>
                    <a:pt x="5000" y="83"/>
                    <a:pt x="4994" y="84"/>
                    <a:pt x="4989" y="86"/>
                  </a:cubicBezTo>
                  <a:cubicBezTo>
                    <a:pt x="4979" y="80"/>
                    <a:pt x="4968" y="78"/>
                    <a:pt x="4957" y="78"/>
                  </a:cubicBezTo>
                  <a:cubicBezTo>
                    <a:pt x="4941" y="78"/>
                    <a:pt x="4924" y="84"/>
                    <a:pt x="4907" y="93"/>
                  </a:cubicBezTo>
                  <a:cubicBezTo>
                    <a:pt x="4907" y="93"/>
                    <a:pt x="4900" y="99"/>
                    <a:pt x="4894" y="99"/>
                  </a:cubicBezTo>
                  <a:cubicBezTo>
                    <a:pt x="4887" y="106"/>
                    <a:pt x="4887" y="106"/>
                    <a:pt x="4881" y="112"/>
                  </a:cubicBezTo>
                  <a:cubicBezTo>
                    <a:pt x="4881" y="78"/>
                    <a:pt x="4859" y="52"/>
                    <a:pt x="4825" y="37"/>
                  </a:cubicBezTo>
                  <a:cubicBezTo>
                    <a:pt x="4757" y="9"/>
                    <a:pt x="4677" y="1"/>
                    <a:pt x="459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9"/>
            <p:cNvSpPr/>
            <p:nvPr/>
          </p:nvSpPr>
          <p:spPr>
            <a:xfrm>
              <a:off x="3050825" y="2822350"/>
              <a:ext cx="109875" cy="56475"/>
            </a:xfrm>
            <a:custGeom>
              <a:avLst/>
              <a:gdLst/>
              <a:ahLst/>
              <a:cxnLst/>
              <a:rect l="l" t="t" r="r" b="b"/>
              <a:pathLst>
                <a:path w="4395" h="2259" extrusionOk="0">
                  <a:moveTo>
                    <a:pt x="659" y="0"/>
                  </a:moveTo>
                  <a:cubicBezTo>
                    <a:pt x="587" y="0"/>
                    <a:pt x="516" y="9"/>
                    <a:pt x="446" y="27"/>
                  </a:cubicBezTo>
                  <a:cubicBezTo>
                    <a:pt x="76" y="123"/>
                    <a:pt x="14" y="520"/>
                    <a:pt x="7" y="849"/>
                  </a:cubicBezTo>
                  <a:cubicBezTo>
                    <a:pt x="1" y="1286"/>
                    <a:pt x="42" y="1800"/>
                    <a:pt x="254" y="2196"/>
                  </a:cubicBezTo>
                  <a:cubicBezTo>
                    <a:pt x="275" y="2237"/>
                    <a:pt x="307" y="2259"/>
                    <a:pt x="344" y="2259"/>
                  </a:cubicBezTo>
                  <a:cubicBezTo>
                    <a:pt x="357" y="2259"/>
                    <a:pt x="370" y="2256"/>
                    <a:pt x="384" y="2251"/>
                  </a:cubicBezTo>
                  <a:cubicBezTo>
                    <a:pt x="844" y="2091"/>
                    <a:pt x="1332" y="2051"/>
                    <a:pt x="1819" y="2051"/>
                  </a:cubicBezTo>
                  <a:cubicBezTo>
                    <a:pt x="2019" y="2051"/>
                    <a:pt x="2219" y="2058"/>
                    <a:pt x="2417" y="2066"/>
                  </a:cubicBezTo>
                  <a:cubicBezTo>
                    <a:pt x="2648" y="2077"/>
                    <a:pt x="2889" y="2092"/>
                    <a:pt x="3127" y="2092"/>
                  </a:cubicBezTo>
                  <a:cubicBezTo>
                    <a:pt x="3198" y="2092"/>
                    <a:pt x="3270" y="2090"/>
                    <a:pt x="3340" y="2087"/>
                  </a:cubicBezTo>
                  <a:cubicBezTo>
                    <a:pt x="3589" y="2071"/>
                    <a:pt x="3829" y="2014"/>
                    <a:pt x="4076" y="2014"/>
                  </a:cubicBezTo>
                  <a:cubicBezTo>
                    <a:pt x="4149" y="2014"/>
                    <a:pt x="4223" y="2019"/>
                    <a:pt x="4298" y="2031"/>
                  </a:cubicBezTo>
                  <a:cubicBezTo>
                    <a:pt x="4302" y="2032"/>
                    <a:pt x="4305" y="2032"/>
                    <a:pt x="4308" y="2032"/>
                  </a:cubicBezTo>
                  <a:cubicBezTo>
                    <a:pt x="4343" y="2032"/>
                    <a:pt x="4360" y="1996"/>
                    <a:pt x="4354" y="1971"/>
                  </a:cubicBezTo>
                  <a:cubicBezTo>
                    <a:pt x="4388" y="1923"/>
                    <a:pt x="4395" y="1861"/>
                    <a:pt x="4339" y="1819"/>
                  </a:cubicBezTo>
                  <a:cubicBezTo>
                    <a:pt x="3887" y="1497"/>
                    <a:pt x="3470" y="1115"/>
                    <a:pt x="2936" y="916"/>
                  </a:cubicBezTo>
                  <a:cubicBezTo>
                    <a:pt x="2683" y="827"/>
                    <a:pt x="2437" y="745"/>
                    <a:pt x="2204" y="615"/>
                  </a:cubicBezTo>
                  <a:cubicBezTo>
                    <a:pt x="1985" y="492"/>
                    <a:pt x="1773" y="362"/>
                    <a:pt x="1533" y="259"/>
                  </a:cubicBezTo>
                  <a:cubicBezTo>
                    <a:pt x="1274" y="144"/>
                    <a:pt x="960" y="0"/>
                    <a:pt x="659"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9"/>
            <p:cNvSpPr/>
            <p:nvPr/>
          </p:nvSpPr>
          <p:spPr>
            <a:xfrm>
              <a:off x="3041425" y="2773150"/>
              <a:ext cx="10625" cy="10575"/>
            </a:xfrm>
            <a:custGeom>
              <a:avLst/>
              <a:gdLst/>
              <a:ahLst/>
              <a:cxnLst/>
              <a:rect l="l" t="t" r="r" b="b"/>
              <a:pathLst>
                <a:path w="425" h="423" extrusionOk="0">
                  <a:moveTo>
                    <a:pt x="212" y="0"/>
                  </a:moveTo>
                  <a:cubicBezTo>
                    <a:pt x="187" y="0"/>
                    <a:pt x="161" y="6"/>
                    <a:pt x="130" y="16"/>
                  </a:cubicBezTo>
                  <a:cubicBezTo>
                    <a:pt x="103" y="31"/>
                    <a:pt x="83" y="44"/>
                    <a:pt x="61" y="65"/>
                  </a:cubicBezTo>
                  <a:cubicBezTo>
                    <a:pt x="42" y="85"/>
                    <a:pt x="27" y="106"/>
                    <a:pt x="20" y="133"/>
                  </a:cubicBezTo>
                  <a:cubicBezTo>
                    <a:pt x="7" y="154"/>
                    <a:pt x="1" y="180"/>
                    <a:pt x="7" y="208"/>
                  </a:cubicBezTo>
                  <a:cubicBezTo>
                    <a:pt x="1" y="236"/>
                    <a:pt x="7" y="262"/>
                    <a:pt x="20" y="290"/>
                  </a:cubicBezTo>
                  <a:cubicBezTo>
                    <a:pt x="27" y="312"/>
                    <a:pt x="34" y="325"/>
                    <a:pt x="48" y="338"/>
                  </a:cubicBezTo>
                  <a:cubicBezTo>
                    <a:pt x="68" y="372"/>
                    <a:pt x="96" y="394"/>
                    <a:pt x="130" y="407"/>
                  </a:cubicBezTo>
                  <a:cubicBezTo>
                    <a:pt x="150" y="413"/>
                    <a:pt x="165" y="413"/>
                    <a:pt x="185" y="420"/>
                  </a:cubicBezTo>
                  <a:cubicBezTo>
                    <a:pt x="194" y="422"/>
                    <a:pt x="203" y="423"/>
                    <a:pt x="212" y="423"/>
                  </a:cubicBezTo>
                  <a:cubicBezTo>
                    <a:pt x="238" y="423"/>
                    <a:pt x="263" y="416"/>
                    <a:pt x="288" y="407"/>
                  </a:cubicBezTo>
                  <a:cubicBezTo>
                    <a:pt x="314" y="400"/>
                    <a:pt x="342" y="379"/>
                    <a:pt x="355" y="359"/>
                  </a:cubicBezTo>
                  <a:cubicBezTo>
                    <a:pt x="383" y="344"/>
                    <a:pt x="397" y="318"/>
                    <a:pt x="403" y="297"/>
                  </a:cubicBezTo>
                  <a:cubicBezTo>
                    <a:pt x="418" y="271"/>
                    <a:pt x="424" y="243"/>
                    <a:pt x="418" y="215"/>
                  </a:cubicBezTo>
                  <a:cubicBezTo>
                    <a:pt x="424" y="188"/>
                    <a:pt x="418" y="160"/>
                    <a:pt x="403" y="133"/>
                  </a:cubicBezTo>
                  <a:cubicBezTo>
                    <a:pt x="397" y="119"/>
                    <a:pt x="390" y="98"/>
                    <a:pt x="377" y="85"/>
                  </a:cubicBezTo>
                  <a:cubicBezTo>
                    <a:pt x="355" y="57"/>
                    <a:pt x="329" y="31"/>
                    <a:pt x="295" y="16"/>
                  </a:cubicBezTo>
                  <a:cubicBezTo>
                    <a:pt x="273" y="16"/>
                    <a:pt x="260" y="9"/>
                    <a:pt x="239" y="3"/>
                  </a:cubicBezTo>
                  <a:cubicBezTo>
                    <a:pt x="230" y="1"/>
                    <a:pt x="221" y="0"/>
                    <a:pt x="2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9"/>
            <p:cNvSpPr/>
            <p:nvPr/>
          </p:nvSpPr>
          <p:spPr>
            <a:xfrm>
              <a:off x="3067075" y="2785950"/>
              <a:ext cx="3950" cy="2800"/>
            </a:xfrm>
            <a:custGeom>
              <a:avLst/>
              <a:gdLst/>
              <a:ahLst/>
              <a:cxnLst/>
              <a:rect l="l" t="t" r="r" b="b"/>
              <a:pathLst>
                <a:path w="158" h="112" extrusionOk="0">
                  <a:moveTo>
                    <a:pt x="79" y="0"/>
                  </a:moveTo>
                  <a:cubicBezTo>
                    <a:pt x="72" y="0"/>
                    <a:pt x="64" y="2"/>
                    <a:pt x="56" y="5"/>
                  </a:cubicBezTo>
                  <a:cubicBezTo>
                    <a:pt x="0" y="28"/>
                    <a:pt x="26" y="112"/>
                    <a:pt x="76" y="112"/>
                  </a:cubicBezTo>
                  <a:cubicBezTo>
                    <a:pt x="82" y="112"/>
                    <a:pt x="89" y="110"/>
                    <a:pt x="97" y="107"/>
                  </a:cubicBezTo>
                  <a:cubicBezTo>
                    <a:pt x="157" y="82"/>
                    <a:pt x="133" y="0"/>
                    <a:pt x="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9"/>
            <p:cNvSpPr/>
            <p:nvPr/>
          </p:nvSpPr>
          <p:spPr>
            <a:xfrm>
              <a:off x="3167875" y="2725050"/>
              <a:ext cx="12825" cy="12650"/>
            </a:xfrm>
            <a:custGeom>
              <a:avLst/>
              <a:gdLst/>
              <a:ahLst/>
              <a:cxnLst/>
              <a:rect l="l" t="t" r="r" b="b"/>
              <a:pathLst>
                <a:path w="513" h="506" extrusionOk="0">
                  <a:moveTo>
                    <a:pt x="258" y="1"/>
                  </a:moveTo>
                  <a:cubicBezTo>
                    <a:pt x="225" y="1"/>
                    <a:pt x="195" y="7"/>
                    <a:pt x="165" y="18"/>
                  </a:cubicBezTo>
                  <a:cubicBezTo>
                    <a:pt x="130" y="31"/>
                    <a:pt x="102" y="51"/>
                    <a:pt x="83" y="79"/>
                  </a:cubicBezTo>
                  <a:cubicBezTo>
                    <a:pt x="55" y="100"/>
                    <a:pt x="35" y="126"/>
                    <a:pt x="20" y="154"/>
                  </a:cubicBezTo>
                  <a:cubicBezTo>
                    <a:pt x="7" y="189"/>
                    <a:pt x="7" y="215"/>
                    <a:pt x="7" y="250"/>
                  </a:cubicBezTo>
                  <a:cubicBezTo>
                    <a:pt x="0" y="284"/>
                    <a:pt x="7" y="319"/>
                    <a:pt x="20" y="353"/>
                  </a:cubicBezTo>
                  <a:cubicBezTo>
                    <a:pt x="35" y="366"/>
                    <a:pt x="48" y="388"/>
                    <a:pt x="55" y="407"/>
                  </a:cubicBezTo>
                  <a:cubicBezTo>
                    <a:pt x="83" y="442"/>
                    <a:pt x="117" y="470"/>
                    <a:pt x="158" y="489"/>
                  </a:cubicBezTo>
                  <a:cubicBezTo>
                    <a:pt x="178" y="496"/>
                    <a:pt x="199" y="496"/>
                    <a:pt x="219" y="503"/>
                  </a:cubicBezTo>
                  <a:cubicBezTo>
                    <a:pt x="232" y="505"/>
                    <a:pt x="245" y="506"/>
                    <a:pt x="257" y="506"/>
                  </a:cubicBezTo>
                  <a:cubicBezTo>
                    <a:pt x="289" y="506"/>
                    <a:pt x="319" y="499"/>
                    <a:pt x="349" y="489"/>
                  </a:cubicBezTo>
                  <a:cubicBezTo>
                    <a:pt x="383" y="476"/>
                    <a:pt x="411" y="455"/>
                    <a:pt x="431" y="435"/>
                  </a:cubicBezTo>
                  <a:cubicBezTo>
                    <a:pt x="459" y="414"/>
                    <a:pt x="478" y="388"/>
                    <a:pt x="493" y="353"/>
                  </a:cubicBezTo>
                  <a:cubicBezTo>
                    <a:pt x="506" y="325"/>
                    <a:pt x="513" y="291"/>
                    <a:pt x="506" y="256"/>
                  </a:cubicBezTo>
                  <a:cubicBezTo>
                    <a:pt x="513" y="223"/>
                    <a:pt x="506" y="189"/>
                    <a:pt x="493" y="161"/>
                  </a:cubicBezTo>
                  <a:cubicBezTo>
                    <a:pt x="478" y="141"/>
                    <a:pt x="472" y="120"/>
                    <a:pt x="459" y="100"/>
                  </a:cubicBezTo>
                  <a:cubicBezTo>
                    <a:pt x="431" y="66"/>
                    <a:pt x="396" y="38"/>
                    <a:pt x="355" y="25"/>
                  </a:cubicBezTo>
                  <a:cubicBezTo>
                    <a:pt x="336" y="18"/>
                    <a:pt x="314" y="10"/>
                    <a:pt x="294" y="3"/>
                  </a:cubicBezTo>
                  <a:cubicBezTo>
                    <a:pt x="282" y="2"/>
                    <a:pt x="270" y="1"/>
                    <a:pt x="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 name="Google Shape;790;p49"/>
          <p:cNvGrpSpPr/>
          <p:nvPr/>
        </p:nvGrpSpPr>
        <p:grpSpPr>
          <a:xfrm>
            <a:off x="221670" y="4292042"/>
            <a:ext cx="447670" cy="410852"/>
            <a:chOff x="3466333" y="-758239"/>
            <a:chExt cx="188176" cy="172699"/>
          </a:xfrm>
        </p:grpSpPr>
        <p:sp>
          <p:nvSpPr>
            <p:cNvPr id="791" name="Google Shape;791;p49"/>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9"/>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9"/>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9"/>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9"/>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9"/>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7" name="Google Shape;797;p49"/>
          <p:cNvGrpSpPr/>
          <p:nvPr/>
        </p:nvGrpSpPr>
        <p:grpSpPr>
          <a:xfrm rot="5400000">
            <a:off x="8410496" y="2836741"/>
            <a:ext cx="447670" cy="410852"/>
            <a:chOff x="3466333" y="-758239"/>
            <a:chExt cx="188176" cy="172699"/>
          </a:xfrm>
        </p:grpSpPr>
        <p:sp>
          <p:nvSpPr>
            <p:cNvPr id="798" name="Google Shape;798;p49"/>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9"/>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9"/>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49"/>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49"/>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9"/>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 name="Google Shape;804;p49"/>
          <p:cNvGrpSpPr/>
          <p:nvPr/>
        </p:nvGrpSpPr>
        <p:grpSpPr>
          <a:xfrm rot="-7470221">
            <a:off x="2354410" y="95390"/>
            <a:ext cx="447668" cy="410850"/>
            <a:chOff x="3466333" y="-758239"/>
            <a:chExt cx="188176" cy="172699"/>
          </a:xfrm>
        </p:grpSpPr>
        <p:sp>
          <p:nvSpPr>
            <p:cNvPr id="805" name="Google Shape;805;p49"/>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9"/>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9"/>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9"/>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9"/>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49"/>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811"/>
        <p:cNvGrpSpPr/>
        <p:nvPr/>
      </p:nvGrpSpPr>
      <p:grpSpPr>
        <a:xfrm>
          <a:off x="0" y="0"/>
          <a:ext cx="0" cy="0"/>
          <a:chOff x="0" y="0"/>
          <a:chExt cx="0" cy="0"/>
        </a:xfrm>
      </p:grpSpPr>
      <p:grpSp>
        <p:nvGrpSpPr>
          <p:cNvPr id="812" name="Google Shape;812;p50"/>
          <p:cNvGrpSpPr/>
          <p:nvPr/>
        </p:nvGrpSpPr>
        <p:grpSpPr>
          <a:xfrm>
            <a:off x="-177576" y="-115425"/>
            <a:ext cx="9478160" cy="5374349"/>
            <a:chOff x="-177576" y="-115425"/>
            <a:chExt cx="9478160" cy="5374349"/>
          </a:xfrm>
        </p:grpSpPr>
        <p:sp>
          <p:nvSpPr>
            <p:cNvPr id="813" name="Google Shape;813;p50"/>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50"/>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5" name="Google Shape;815;p50"/>
            <p:cNvGrpSpPr/>
            <p:nvPr/>
          </p:nvGrpSpPr>
          <p:grpSpPr>
            <a:xfrm>
              <a:off x="-177576" y="-115425"/>
              <a:ext cx="9478160" cy="5374349"/>
              <a:chOff x="-334126" y="-115425"/>
              <a:chExt cx="9478160" cy="5374349"/>
            </a:xfrm>
          </p:grpSpPr>
          <p:sp>
            <p:nvSpPr>
              <p:cNvPr id="816" name="Google Shape;816;p50"/>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50"/>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50"/>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0"/>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50"/>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50"/>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50"/>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50"/>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50"/>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25" name="Google Shape;825;p50"/>
          <p:cNvGrpSpPr/>
          <p:nvPr/>
        </p:nvGrpSpPr>
        <p:grpSpPr>
          <a:xfrm>
            <a:off x="6924779" y="4377448"/>
            <a:ext cx="1952497" cy="1845040"/>
            <a:chOff x="2129050" y="1313975"/>
            <a:chExt cx="433975" cy="410100"/>
          </a:xfrm>
        </p:grpSpPr>
        <p:sp>
          <p:nvSpPr>
            <p:cNvPr id="826" name="Google Shape;826;p50"/>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50"/>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50"/>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50"/>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0" name="Google Shape;830;p50"/>
          <p:cNvGrpSpPr/>
          <p:nvPr/>
        </p:nvGrpSpPr>
        <p:grpSpPr>
          <a:xfrm>
            <a:off x="-858180" y="3392212"/>
            <a:ext cx="2492762" cy="2203819"/>
            <a:chOff x="618425" y="2045200"/>
            <a:chExt cx="1148950" cy="1015725"/>
          </a:xfrm>
        </p:grpSpPr>
        <p:sp>
          <p:nvSpPr>
            <p:cNvPr id="831" name="Google Shape;831;p50"/>
            <p:cNvSpPr/>
            <p:nvPr/>
          </p:nvSpPr>
          <p:spPr>
            <a:xfrm>
              <a:off x="964300" y="2243725"/>
              <a:ext cx="803075" cy="817200"/>
            </a:xfrm>
            <a:custGeom>
              <a:avLst/>
              <a:gdLst/>
              <a:ahLst/>
              <a:cxnLst/>
              <a:rect l="l" t="t" r="r" b="b"/>
              <a:pathLst>
                <a:path w="32123" h="32688" extrusionOk="0">
                  <a:moveTo>
                    <a:pt x="25885" y="0"/>
                  </a:moveTo>
                  <a:cubicBezTo>
                    <a:pt x="25284" y="0"/>
                    <a:pt x="24659" y="180"/>
                    <a:pt x="24093" y="325"/>
                  </a:cubicBezTo>
                  <a:cubicBezTo>
                    <a:pt x="23272" y="530"/>
                    <a:pt x="22463" y="694"/>
                    <a:pt x="21629" y="817"/>
                  </a:cubicBezTo>
                  <a:cubicBezTo>
                    <a:pt x="19891" y="1070"/>
                    <a:pt x="18166" y="1379"/>
                    <a:pt x="16441" y="1701"/>
                  </a:cubicBezTo>
                  <a:cubicBezTo>
                    <a:pt x="16420" y="1701"/>
                    <a:pt x="16400" y="1708"/>
                    <a:pt x="16386" y="1708"/>
                  </a:cubicBezTo>
                  <a:cubicBezTo>
                    <a:pt x="13997" y="2146"/>
                    <a:pt x="11596" y="2564"/>
                    <a:pt x="9207" y="3015"/>
                  </a:cubicBezTo>
                  <a:cubicBezTo>
                    <a:pt x="9002" y="3056"/>
                    <a:pt x="8788" y="3091"/>
                    <a:pt x="8583" y="3132"/>
                  </a:cubicBezTo>
                  <a:cubicBezTo>
                    <a:pt x="8516" y="3145"/>
                    <a:pt x="8453" y="3158"/>
                    <a:pt x="8386" y="3173"/>
                  </a:cubicBezTo>
                  <a:cubicBezTo>
                    <a:pt x="7584" y="3322"/>
                    <a:pt x="6784" y="3487"/>
                    <a:pt x="5983" y="3651"/>
                  </a:cubicBezTo>
                  <a:cubicBezTo>
                    <a:pt x="4011" y="4076"/>
                    <a:pt x="2047" y="4487"/>
                    <a:pt x="82" y="4904"/>
                  </a:cubicBezTo>
                  <a:cubicBezTo>
                    <a:pt x="21" y="4917"/>
                    <a:pt x="0" y="4980"/>
                    <a:pt x="8" y="5028"/>
                  </a:cubicBezTo>
                  <a:cubicBezTo>
                    <a:pt x="8" y="5047"/>
                    <a:pt x="15" y="5069"/>
                    <a:pt x="28" y="5082"/>
                  </a:cubicBezTo>
                  <a:cubicBezTo>
                    <a:pt x="21" y="5110"/>
                    <a:pt x="21" y="5136"/>
                    <a:pt x="35" y="5170"/>
                  </a:cubicBezTo>
                  <a:cubicBezTo>
                    <a:pt x="199" y="5767"/>
                    <a:pt x="309" y="6368"/>
                    <a:pt x="391" y="6977"/>
                  </a:cubicBezTo>
                  <a:cubicBezTo>
                    <a:pt x="480" y="7710"/>
                    <a:pt x="527" y="8443"/>
                    <a:pt x="575" y="9182"/>
                  </a:cubicBezTo>
                  <a:cubicBezTo>
                    <a:pt x="583" y="9359"/>
                    <a:pt x="596" y="9538"/>
                    <a:pt x="603" y="9716"/>
                  </a:cubicBezTo>
                  <a:cubicBezTo>
                    <a:pt x="713" y="11509"/>
                    <a:pt x="966" y="13288"/>
                    <a:pt x="1247" y="15061"/>
                  </a:cubicBezTo>
                  <a:cubicBezTo>
                    <a:pt x="1528" y="16848"/>
                    <a:pt x="1876" y="18627"/>
                    <a:pt x="2211" y="20406"/>
                  </a:cubicBezTo>
                  <a:cubicBezTo>
                    <a:pt x="2321" y="21009"/>
                    <a:pt x="2423" y="21618"/>
                    <a:pt x="2527" y="22228"/>
                  </a:cubicBezTo>
                  <a:cubicBezTo>
                    <a:pt x="2725" y="23479"/>
                    <a:pt x="2896" y="24739"/>
                    <a:pt x="3032" y="25998"/>
                  </a:cubicBezTo>
                  <a:cubicBezTo>
                    <a:pt x="3074" y="26334"/>
                    <a:pt x="3121" y="26670"/>
                    <a:pt x="3177" y="27005"/>
                  </a:cubicBezTo>
                  <a:lnTo>
                    <a:pt x="3177" y="27024"/>
                  </a:lnTo>
                  <a:cubicBezTo>
                    <a:pt x="3231" y="27333"/>
                    <a:pt x="3285" y="27640"/>
                    <a:pt x="3348" y="27949"/>
                  </a:cubicBezTo>
                  <a:cubicBezTo>
                    <a:pt x="3348" y="27977"/>
                    <a:pt x="3354" y="28003"/>
                    <a:pt x="3361" y="28025"/>
                  </a:cubicBezTo>
                  <a:lnTo>
                    <a:pt x="3361" y="28018"/>
                  </a:lnTo>
                  <a:cubicBezTo>
                    <a:pt x="3368" y="28066"/>
                    <a:pt x="3376" y="28113"/>
                    <a:pt x="3389" y="28161"/>
                  </a:cubicBezTo>
                  <a:cubicBezTo>
                    <a:pt x="3382" y="28667"/>
                    <a:pt x="3491" y="29168"/>
                    <a:pt x="3629" y="29674"/>
                  </a:cubicBezTo>
                  <a:cubicBezTo>
                    <a:pt x="3772" y="30167"/>
                    <a:pt x="3869" y="30618"/>
                    <a:pt x="3895" y="31131"/>
                  </a:cubicBezTo>
                  <a:cubicBezTo>
                    <a:pt x="3916" y="31576"/>
                    <a:pt x="3942" y="32043"/>
                    <a:pt x="4087" y="32466"/>
                  </a:cubicBezTo>
                  <a:cubicBezTo>
                    <a:pt x="4126" y="32584"/>
                    <a:pt x="4244" y="32688"/>
                    <a:pt x="4372" y="32688"/>
                  </a:cubicBezTo>
                  <a:cubicBezTo>
                    <a:pt x="4400" y="32688"/>
                    <a:pt x="4428" y="32683"/>
                    <a:pt x="4457" y="32672"/>
                  </a:cubicBezTo>
                  <a:cubicBezTo>
                    <a:pt x="4655" y="32596"/>
                    <a:pt x="4861" y="32535"/>
                    <a:pt x="5073" y="32473"/>
                  </a:cubicBezTo>
                  <a:cubicBezTo>
                    <a:pt x="6791" y="31987"/>
                    <a:pt x="8604" y="32002"/>
                    <a:pt x="10377" y="31844"/>
                  </a:cubicBezTo>
                  <a:cubicBezTo>
                    <a:pt x="12424" y="31658"/>
                    <a:pt x="14449" y="31336"/>
                    <a:pt x="16476" y="30975"/>
                  </a:cubicBezTo>
                  <a:cubicBezTo>
                    <a:pt x="20356" y="30283"/>
                    <a:pt x="24223" y="29304"/>
                    <a:pt x="28165" y="28976"/>
                  </a:cubicBezTo>
                  <a:cubicBezTo>
                    <a:pt x="28904" y="28913"/>
                    <a:pt x="29650" y="28839"/>
                    <a:pt x="30376" y="28695"/>
                  </a:cubicBezTo>
                  <a:cubicBezTo>
                    <a:pt x="30664" y="28641"/>
                    <a:pt x="30986" y="28578"/>
                    <a:pt x="31280" y="28476"/>
                  </a:cubicBezTo>
                  <a:cubicBezTo>
                    <a:pt x="31567" y="28373"/>
                    <a:pt x="31835" y="28230"/>
                    <a:pt x="32032" y="28010"/>
                  </a:cubicBezTo>
                  <a:cubicBezTo>
                    <a:pt x="32066" y="27969"/>
                    <a:pt x="32040" y="27921"/>
                    <a:pt x="32006" y="27908"/>
                  </a:cubicBezTo>
                  <a:cubicBezTo>
                    <a:pt x="32122" y="27115"/>
                    <a:pt x="32019" y="26320"/>
                    <a:pt x="31889" y="25533"/>
                  </a:cubicBezTo>
                  <a:cubicBezTo>
                    <a:pt x="31744" y="24670"/>
                    <a:pt x="31560" y="23821"/>
                    <a:pt x="31396" y="22967"/>
                  </a:cubicBezTo>
                  <a:cubicBezTo>
                    <a:pt x="31040" y="21037"/>
                    <a:pt x="30677" y="19107"/>
                    <a:pt x="30342" y="17177"/>
                  </a:cubicBezTo>
                  <a:cubicBezTo>
                    <a:pt x="30000" y="15247"/>
                    <a:pt x="29678" y="13316"/>
                    <a:pt x="29254" y="11406"/>
                  </a:cubicBezTo>
                  <a:cubicBezTo>
                    <a:pt x="28844" y="9545"/>
                    <a:pt x="28370" y="7697"/>
                    <a:pt x="28029" y="5821"/>
                  </a:cubicBezTo>
                  <a:cubicBezTo>
                    <a:pt x="27858" y="4870"/>
                    <a:pt x="27638" y="3925"/>
                    <a:pt x="27385" y="2994"/>
                  </a:cubicBezTo>
                  <a:cubicBezTo>
                    <a:pt x="27255" y="2523"/>
                    <a:pt x="27119" y="2043"/>
                    <a:pt x="26961" y="1578"/>
                  </a:cubicBezTo>
                  <a:cubicBezTo>
                    <a:pt x="26803" y="1120"/>
                    <a:pt x="26598" y="668"/>
                    <a:pt x="26509" y="188"/>
                  </a:cubicBezTo>
                  <a:cubicBezTo>
                    <a:pt x="26496" y="119"/>
                    <a:pt x="26427" y="52"/>
                    <a:pt x="26365" y="44"/>
                  </a:cubicBezTo>
                  <a:cubicBezTo>
                    <a:pt x="26208" y="13"/>
                    <a:pt x="26047" y="0"/>
                    <a:pt x="2588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50"/>
            <p:cNvSpPr/>
            <p:nvPr/>
          </p:nvSpPr>
          <p:spPr>
            <a:xfrm>
              <a:off x="671150" y="2072325"/>
              <a:ext cx="831350" cy="793550"/>
            </a:xfrm>
            <a:custGeom>
              <a:avLst/>
              <a:gdLst/>
              <a:ahLst/>
              <a:cxnLst/>
              <a:rect l="l" t="t" r="r" b="b"/>
              <a:pathLst>
                <a:path w="33254" h="31742" extrusionOk="0">
                  <a:moveTo>
                    <a:pt x="20896" y="1"/>
                  </a:moveTo>
                  <a:cubicBezTo>
                    <a:pt x="20885" y="1"/>
                    <a:pt x="20874" y="3"/>
                    <a:pt x="20864" y="9"/>
                  </a:cubicBezTo>
                  <a:cubicBezTo>
                    <a:pt x="20754" y="76"/>
                    <a:pt x="20646" y="145"/>
                    <a:pt x="20542" y="206"/>
                  </a:cubicBezTo>
                  <a:cubicBezTo>
                    <a:pt x="19961" y="262"/>
                    <a:pt x="19332" y="617"/>
                    <a:pt x="18845" y="871"/>
                  </a:cubicBezTo>
                  <a:cubicBezTo>
                    <a:pt x="18160" y="1219"/>
                    <a:pt x="17510" y="1637"/>
                    <a:pt x="16874" y="2062"/>
                  </a:cubicBezTo>
                  <a:cubicBezTo>
                    <a:pt x="16531" y="2287"/>
                    <a:pt x="16189" y="2520"/>
                    <a:pt x="15841" y="2745"/>
                  </a:cubicBezTo>
                  <a:cubicBezTo>
                    <a:pt x="15567" y="2925"/>
                    <a:pt x="15292" y="3108"/>
                    <a:pt x="15005" y="3273"/>
                  </a:cubicBezTo>
                  <a:cubicBezTo>
                    <a:pt x="14354" y="3670"/>
                    <a:pt x="13664" y="3971"/>
                    <a:pt x="12973" y="4299"/>
                  </a:cubicBezTo>
                  <a:cubicBezTo>
                    <a:pt x="11529" y="4978"/>
                    <a:pt x="10133" y="5758"/>
                    <a:pt x="8702" y="6463"/>
                  </a:cubicBezTo>
                  <a:cubicBezTo>
                    <a:pt x="7250" y="7181"/>
                    <a:pt x="5840" y="7961"/>
                    <a:pt x="4416" y="8735"/>
                  </a:cubicBezTo>
                  <a:cubicBezTo>
                    <a:pt x="3677" y="9126"/>
                    <a:pt x="2931" y="9502"/>
                    <a:pt x="2186" y="9871"/>
                  </a:cubicBezTo>
                  <a:cubicBezTo>
                    <a:pt x="1645" y="10131"/>
                    <a:pt x="1023" y="10377"/>
                    <a:pt x="584" y="10809"/>
                  </a:cubicBezTo>
                  <a:cubicBezTo>
                    <a:pt x="577" y="10816"/>
                    <a:pt x="571" y="10822"/>
                    <a:pt x="571" y="10836"/>
                  </a:cubicBezTo>
                  <a:cubicBezTo>
                    <a:pt x="461" y="10877"/>
                    <a:pt x="359" y="10924"/>
                    <a:pt x="255" y="10965"/>
                  </a:cubicBezTo>
                  <a:cubicBezTo>
                    <a:pt x="250" y="10965"/>
                    <a:pt x="244" y="10964"/>
                    <a:pt x="238" y="10964"/>
                  </a:cubicBezTo>
                  <a:cubicBezTo>
                    <a:pt x="198" y="10964"/>
                    <a:pt x="163" y="10984"/>
                    <a:pt x="132" y="11015"/>
                  </a:cubicBezTo>
                  <a:cubicBezTo>
                    <a:pt x="113" y="11028"/>
                    <a:pt x="91" y="11034"/>
                    <a:pt x="71" y="11041"/>
                  </a:cubicBezTo>
                  <a:cubicBezTo>
                    <a:pt x="1" y="11073"/>
                    <a:pt x="19" y="11166"/>
                    <a:pt x="89" y="11166"/>
                  </a:cubicBezTo>
                  <a:cubicBezTo>
                    <a:pt x="94" y="11166"/>
                    <a:pt x="99" y="11165"/>
                    <a:pt x="104" y="11164"/>
                  </a:cubicBezTo>
                  <a:lnTo>
                    <a:pt x="113" y="11164"/>
                  </a:lnTo>
                  <a:lnTo>
                    <a:pt x="113" y="11171"/>
                  </a:lnTo>
                  <a:cubicBezTo>
                    <a:pt x="1029" y="12411"/>
                    <a:pt x="1775" y="13751"/>
                    <a:pt x="2521" y="15100"/>
                  </a:cubicBezTo>
                  <a:cubicBezTo>
                    <a:pt x="3253" y="16427"/>
                    <a:pt x="3945" y="17782"/>
                    <a:pt x="4643" y="19124"/>
                  </a:cubicBezTo>
                  <a:cubicBezTo>
                    <a:pt x="5361" y="20514"/>
                    <a:pt x="6217" y="21828"/>
                    <a:pt x="7045" y="23149"/>
                  </a:cubicBezTo>
                  <a:cubicBezTo>
                    <a:pt x="7243" y="23464"/>
                    <a:pt x="7429" y="23786"/>
                    <a:pt x="7613" y="24107"/>
                  </a:cubicBezTo>
                  <a:cubicBezTo>
                    <a:pt x="7792" y="24409"/>
                    <a:pt x="7956" y="24716"/>
                    <a:pt x="8127" y="25018"/>
                  </a:cubicBezTo>
                  <a:cubicBezTo>
                    <a:pt x="8538" y="25764"/>
                    <a:pt x="8934" y="26510"/>
                    <a:pt x="9366" y="27242"/>
                  </a:cubicBezTo>
                  <a:cubicBezTo>
                    <a:pt x="9755" y="27913"/>
                    <a:pt x="10200" y="28556"/>
                    <a:pt x="10604" y="29214"/>
                  </a:cubicBezTo>
                  <a:cubicBezTo>
                    <a:pt x="10933" y="29754"/>
                    <a:pt x="11242" y="30301"/>
                    <a:pt x="11611" y="30809"/>
                  </a:cubicBezTo>
                  <a:cubicBezTo>
                    <a:pt x="11693" y="31014"/>
                    <a:pt x="11789" y="31219"/>
                    <a:pt x="11918" y="31397"/>
                  </a:cubicBezTo>
                  <a:cubicBezTo>
                    <a:pt x="12096" y="31643"/>
                    <a:pt x="12323" y="31741"/>
                    <a:pt x="12572" y="31741"/>
                  </a:cubicBezTo>
                  <a:cubicBezTo>
                    <a:pt x="12744" y="31741"/>
                    <a:pt x="12927" y="31694"/>
                    <a:pt x="13109" y="31615"/>
                  </a:cubicBezTo>
                  <a:cubicBezTo>
                    <a:pt x="13122" y="31609"/>
                    <a:pt x="13131" y="31602"/>
                    <a:pt x="13144" y="31602"/>
                  </a:cubicBezTo>
                  <a:cubicBezTo>
                    <a:pt x="13801" y="31321"/>
                    <a:pt x="14410" y="30917"/>
                    <a:pt x="15046" y="30595"/>
                  </a:cubicBezTo>
                  <a:cubicBezTo>
                    <a:pt x="15861" y="30184"/>
                    <a:pt x="16682" y="29808"/>
                    <a:pt x="17516" y="29439"/>
                  </a:cubicBezTo>
                  <a:cubicBezTo>
                    <a:pt x="19077" y="28755"/>
                    <a:pt x="20769" y="28386"/>
                    <a:pt x="22219" y="27461"/>
                  </a:cubicBezTo>
                  <a:cubicBezTo>
                    <a:pt x="23704" y="26523"/>
                    <a:pt x="25053" y="25394"/>
                    <a:pt x="26503" y="24409"/>
                  </a:cubicBezTo>
                  <a:cubicBezTo>
                    <a:pt x="27249" y="23901"/>
                    <a:pt x="28029" y="23471"/>
                    <a:pt x="28810" y="23026"/>
                  </a:cubicBezTo>
                  <a:cubicBezTo>
                    <a:pt x="29475" y="22643"/>
                    <a:pt x="30145" y="22252"/>
                    <a:pt x="30666" y="21698"/>
                  </a:cubicBezTo>
                  <a:cubicBezTo>
                    <a:pt x="30714" y="21677"/>
                    <a:pt x="30761" y="21664"/>
                    <a:pt x="30809" y="21643"/>
                  </a:cubicBezTo>
                  <a:cubicBezTo>
                    <a:pt x="30818" y="21645"/>
                    <a:pt x="30828" y="21646"/>
                    <a:pt x="30838" y="21646"/>
                  </a:cubicBezTo>
                  <a:cubicBezTo>
                    <a:pt x="30896" y="21646"/>
                    <a:pt x="30951" y="21608"/>
                    <a:pt x="30986" y="21560"/>
                  </a:cubicBezTo>
                  <a:cubicBezTo>
                    <a:pt x="31021" y="21541"/>
                    <a:pt x="31062" y="21519"/>
                    <a:pt x="31103" y="21500"/>
                  </a:cubicBezTo>
                  <a:cubicBezTo>
                    <a:pt x="31336" y="21383"/>
                    <a:pt x="31555" y="21232"/>
                    <a:pt x="31775" y="21089"/>
                  </a:cubicBezTo>
                  <a:cubicBezTo>
                    <a:pt x="32205" y="20802"/>
                    <a:pt x="32622" y="20493"/>
                    <a:pt x="33061" y="20227"/>
                  </a:cubicBezTo>
                  <a:cubicBezTo>
                    <a:pt x="33253" y="20117"/>
                    <a:pt x="33178" y="19864"/>
                    <a:pt x="33013" y="19803"/>
                  </a:cubicBezTo>
                  <a:cubicBezTo>
                    <a:pt x="32944" y="19234"/>
                    <a:pt x="32609" y="18686"/>
                    <a:pt x="32322" y="18227"/>
                  </a:cubicBezTo>
                  <a:cubicBezTo>
                    <a:pt x="31939" y="17618"/>
                    <a:pt x="31494" y="17064"/>
                    <a:pt x="31090" y="16468"/>
                  </a:cubicBezTo>
                  <a:cubicBezTo>
                    <a:pt x="30193" y="15148"/>
                    <a:pt x="29624" y="13649"/>
                    <a:pt x="28989" y="12191"/>
                  </a:cubicBezTo>
                  <a:cubicBezTo>
                    <a:pt x="28851" y="11884"/>
                    <a:pt x="28714" y="11581"/>
                    <a:pt x="28563" y="11281"/>
                  </a:cubicBezTo>
                  <a:cubicBezTo>
                    <a:pt x="28509" y="11164"/>
                    <a:pt x="28448" y="11041"/>
                    <a:pt x="28392" y="10924"/>
                  </a:cubicBezTo>
                  <a:cubicBezTo>
                    <a:pt x="28310" y="10775"/>
                    <a:pt x="28235" y="10624"/>
                    <a:pt x="28153" y="10473"/>
                  </a:cubicBezTo>
                  <a:cubicBezTo>
                    <a:pt x="28003" y="10178"/>
                    <a:pt x="27839" y="9891"/>
                    <a:pt x="27675" y="9604"/>
                  </a:cubicBezTo>
                  <a:cubicBezTo>
                    <a:pt x="26551" y="7639"/>
                    <a:pt x="25196" y="5812"/>
                    <a:pt x="23704" y="4101"/>
                  </a:cubicBezTo>
                  <a:cubicBezTo>
                    <a:pt x="23082" y="3383"/>
                    <a:pt x="22486" y="2685"/>
                    <a:pt x="21973" y="1877"/>
                  </a:cubicBezTo>
                  <a:cubicBezTo>
                    <a:pt x="21623" y="1329"/>
                    <a:pt x="21426" y="610"/>
                    <a:pt x="20912" y="193"/>
                  </a:cubicBezTo>
                  <a:cubicBezTo>
                    <a:pt x="20933" y="165"/>
                    <a:pt x="20953" y="145"/>
                    <a:pt x="20974" y="117"/>
                  </a:cubicBezTo>
                  <a:cubicBezTo>
                    <a:pt x="21014" y="66"/>
                    <a:pt x="20953" y="1"/>
                    <a:pt x="2089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50"/>
            <p:cNvSpPr/>
            <p:nvPr/>
          </p:nvSpPr>
          <p:spPr>
            <a:xfrm>
              <a:off x="618425" y="2045200"/>
              <a:ext cx="831500" cy="793475"/>
            </a:xfrm>
            <a:custGeom>
              <a:avLst/>
              <a:gdLst/>
              <a:ahLst/>
              <a:cxnLst/>
              <a:rect l="l" t="t" r="r" b="b"/>
              <a:pathLst>
                <a:path w="33260" h="31739" extrusionOk="0">
                  <a:moveTo>
                    <a:pt x="20909" y="0"/>
                  </a:moveTo>
                  <a:cubicBezTo>
                    <a:pt x="20896" y="0"/>
                    <a:pt x="20884" y="4"/>
                    <a:pt x="20872" y="11"/>
                  </a:cubicBezTo>
                  <a:cubicBezTo>
                    <a:pt x="20762" y="74"/>
                    <a:pt x="20652" y="141"/>
                    <a:pt x="20544" y="203"/>
                  </a:cubicBezTo>
                  <a:cubicBezTo>
                    <a:pt x="19962" y="264"/>
                    <a:pt x="19338" y="614"/>
                    <a:pt x="18853" y="867"/>
                  </a:cubicBezTo>
                  <a:cubicBezTo>
                    <a:pt x="18168" y="1217"/>
                    <a:pt x="17518" y="1634"/>
                    <a:pt x="16874" y="2058"/>
                  </a:cubicBezTo>
                  <a:cubicBezTo>
                    <a:pt x="16258" y="2469"/>
                    <a:pt x="15650" y="2893"/>
                    <a:pt x="15013" y="3270"/>
                  </a:cubicBezTo>
                  <a:cubicBezTo>
                    <a:pt x="14356" y="3666"/>
                    <a:pt x="13664" y="3968"/>
                    <a:pt x="12981" y="4297"/>
                  </a:cubicBezTo>
                  <a:cubicBezTo>
                    <a:pt x="11535" y="4974"/>
                    <a:pt x="10133" y="5754"/>
                    <a:pt x="8702" y="6459"/>
                  </a:cubicBezTo>
                  <a:cubicBezTo>
                    <a:pt x="7251" y="7178"/>
                    <a:pt x="5842" y="7958"/>
                    <a:pt x="4418" y="8732"/>
                  </a:cubicBezTo>
                  <a:cubicBezTo>
                    <a:pt x="3685" y="9121"/>
                    <a:pt x="2939" y="9498"/>
                    <a:pt x="2187" y="9867"/>
                  </a:cubicBezTo>
                  <a:cubicBezTo>
                    <a:pt x="1653" y="10128"/>
                    <a:pt x="1031" y="10381"/>
                    <a:pt x="592" y="10805"/>
                  </a:cubicBezTo>
                  <a:cubicBezTo>
                    <a:pt x="585" y="10812"/>
                    <a:pt x="579" y="10818"/>
                    <a:pt x="571" y="10833"/>
                  </a:cubicBezTo>
                  <a:cubicBezTo>
                    <a:pt x="469" y="10881"/>
                    <a:pt x="365" y="10922"/>
                    <a:pt x="263" y="10963"/>
                  </a:cubicBezTo>
                  <a:cubicBezTo>
                    <a:pt x="257" y="10962"/>
                    <a:pt x="251" y="10962"/>
                    <a:pt x="245" y="10962"/>
                  </a:cubicBezTo>
                  <a:cubicBezTo>
                    <a:pt x="204" y="10962"/>
                    <a:pt x="164" y="10981"/>
                    <a:pt x="134" y="11017"/>
                  </a:cubicBezTo>
                  <a:cubicBezTo>
                    <a:pt x="119" y="11024"/>
                    <a:pt x="99" y="11032"/>
                    <a:pt x="78" y="11038"/>
                  </a:cubicBezTo>
                  <a:cubicBezTo>
                    <a:pt x="1" y="11071"/>
                    <a:pt x="26" y="11163"/>
                    <a:pt x="98" y="11163"/>
                  </a:cubicBezTo>
                  <a:cubicBezTo>
                    <a:pt x="103" y="11163"/>
                    <a:pt x="107" y="11162"/>
                    <a:pt x="112" y="11162"/>
                  </a:cubicBezTo>
                  <a:cubicBezTo>
                    <a:pt x="119" y="11162"/>
                    <a:pt x="119" y="11168"/>
                    <a:pt x="119" y="11168"/>
                  </a:cubicBezTo>
                  <a:cubicBezTo>
                    <a:pt x="1037" y="12407"/>
                    <a:pt x="1776" y="13749"/>
                    <a:pt x="2522" y="15097"/>
                  </a:cubicBezTo>
                  <a:cubicBezTo>
                    <a:pt x="3261" y="16425"/>
                    <a:pt x="3946" y="17780"/>
                    <a:pt x="4651" y="19122"/>
                  </a:cubicBezTo>
                  <a:cubicBezTo>
                    <a:pt x="5369" y="20510"/>
                    <a:pt x="6225" y="21824"/>
                    <a:pt x="7053" y="23146"/>
                  </a:cubicBezTo>
                  <a:cubicBezTo>
                    <a:pt x="7880" y="24480"/>
                    <a:pt x="8579" y="25890"/>
                    <a:pt x="9374" y="27245"/>
                  </a:cubicBezTo>
                  <a:cubicBezTo>
                    <a:pt x="9763" y="27910"/>
                    <a:pt x="10202" y="28552"/>
                    <a:pt x="10606" y="29216"/>
                  </a:cubicBezTo>
                  <a:cubicBezTo>
                    <a:pt x="10934" y="29750"/>
                    <a:pt x="11248" y="30299"/>
                    <a:pt x="11618" y="30804"/>
                  </a:cubicBezTo>
                  <a:cubicBezTo>
                    <a:pt x="11700" y="31010"/>
                    <a:pt x="11790" y="31215"/>
                    <a:pt x="11920" y="31393"/>
                  </a:cubicBezTo>
                  <a:cubicBezTo>
                    <a:pt x="12101" y="31640"/>
                    <a:pt x="12328" y="31738"/>
                    <a:pt x="12577" y="31738"/>
                  </a:cubicBezTo>
                  <a:cubicBezTo>
                    <a:pt x="12749" y="31738"/>
                    <a:pt x="12932" y="31691"/>
                    <a:pt x="13117" y="31613"/>
                  </a:cubicBezTo>
                  <a:cubicBezTo>
                    <a:pt x="13781" y="31332"/>
                    <a:pt x="14403" y="30921"/>
                    <a:pt x="15047" y="30593"/>
                  </a:cubicBezTo>
                  <a:cubicBezTo>
                    <a:pt x="15862" y="30189"/>
                    <a:pt x="16690" y="29806"/>
                    <a:pt x="17525" y="29436"/>
                  </a:cubicBezTo>
                  <a:cubicBezTo>
                    <a:pt x="19078" y="28751"/>
                    <a:pt x="20775" y="28382"/>
                    <a:pt x="22227" y="27458"/>
                  </a:cubicBezTo>
                  <a:cubicBezTo>
                    <a:pt x="23706" y="26520"/>
                    <a:pt x="25061" y="25390"/>
                    <a:pt x="26511" y="24405"/>
                  </a:cubicBezTo>
                  <a:cubicBezTo>
                    <a:pt x="27257" y="23899"/>
                    <a:pt x="28038" y="23467"/>
                    <a:pt x="28818" y="23023"/>
                  </a:cubicBezTo>
                  <a:cubicBezTo>
                    <a:pt x="29481" y="22639"/>
                    <a:pt x="30147" y="22250"/>
                    <a:pt x="30672" y="21694"/>
                  </a:cubicBezTo>
                  <a:cubicBezTo>
                    <a:pt x="30722" y="21675"/>
                    <a:pt x="30769" y="21660"/>
                    <a:pt x="30810" y="21640"/>
                  </a:cubicBezTo>
                  <a:cubicBezTo>
                    <a:pt x="30820" y="21642"/>
                    <a:pt x="30830" y="21643"/>
                    <a:pt x="30839" y="21643"/>
                  </a:cubicBezTo>
                  <a:cubicBezTo>
                    <a:pt x="30898" y="21643"/>
                    <a:pt x="30958" y="21610"/>
                    <a:pt x="30988" y="21558"/>
                  </a:cubicBezTo>
                  <a:lnTo>
                    <a:pt x="31111" y="21496"/>
                  </a:lnTo>
                  <a:cubicBezTo>
                    <a:pt x="31344" y="21381"/>
                    <a:pt x="31563" y="21229"/>
                    <a:pt x="31781" y="21085"/>
                  </a:cubicBezTo>
                  <a:cubicBezTo>
                    <a:pt x="32207" y="20797"/>
                    <a:pt x="32624" y="20490"/>
                    <a:pt x="33069" y="20223"/>
                  </a:cubicBezTo>
                  <a:cubicBezTo>
                    <a:pt x="33260" y="20114"/>
                    <a:pt x="33177" y="19861"/>
                    <a:pt x="33021" y="19799"/>
                  </a:cubicBezTo>
                  <a:cubicBezTo>
                    <a:pt x="32952" y="19230"/>
                    <a:pt x="32617" y="18683"/>
                    <a:pt x="32323" y="18225"/>
                  </a:cubicBezTo>
                  <a:cubicBezTo>
                    <a:pt x="31945" y="17616"/>
                    <a:pt x="31494" y="17060"/>
                    <a:pt x="31098" y="16466"/>
                  </a:cubicBezTo>
                  <a:cubicBezTo>
                    <a:pt x="30201" y="15145"/>
                    <a:pt x="29626" y="13645"/>
                    <a:pt x="28997" y="12188"/>
                  </a:cubicBezTo>
                  <a:cubicBezTo>
                    <a:pt x="27702" y="9217"/>
                    <a:pt x="25835" y="6534"/>
                    <a:pt x="23712" y="4098"/>
                  </a:cubicBezTo>
                  <a:cubicBezTo>
                    <a:pt x="23090" y="3379"/>
                    <a:pt x="22494" y="2681"/>
                    <a:pt x="21981" y="1874"/>
                  </a:cubicBezTo>
                  <a:cubicBezTo>
                    <a:pt x="21631" y="1325"/>
                    <a:pt x="21432" y="608"/>
                    <a:pt x="20920" y="190"/>
                  </a:cubicBezTo>
                  <a:cubicBezTo>
                    <a:pt x="20933" y="162"/>
                    <a:pt x="20961" y="141"/>
                    <a:pt x="20974" y="115"/>
                  </a:cubicBezTo>
                  <a:cubicBezTo>
                    <a:pt x="21019" y="64"/>
                    <a:pt x="20964" y="0"/>
                    <a:pt x="20909"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50"/>
            <p:cNvSpPr/>
            <p:nvPr/>
          </p:nvSpPr>
          <p:spPr>
            <a:xfrm>
              <a:off x="1096225" y="2164925"/>
              <a:ext cx="25000" cy="25750"/>
            </a:xfrm>
            <a:custGeom>
              <a:avLst/>
              <a:gdLst/>
              <a:ahLst/>
              <a:cxnLst/>
              <a:rect l="l" t="t" r="r" b="b"/>
              <a:pathLst>
                <a:path w="1000" h="1030" extrusionOk="0">
                  <a:moveTo>
                    <a:pt x="466" y="1"/>
                  </a:moveTo>
                  <a:cubicBezTo>
                    <a:pt x="405" y="1"/>
                    <a:pt x="349" y="14"/>
                    <a:pt x="295" y="34"/>
                  </a:cubicBezTo>
                  <a:cubicBezTo>
                    <a:pt x="103" y="116"/>
                    <a:pt x="1" y="329"/>
                    <a:pt x="21" y="526"/>
                  </a:cubicBezTo>
                  <a:cubicBezTo>
                    <a:pt x="29" y="582"/>
                    <a:pt x="35" y="636"/>
                    <a:pt x="49" y="691"/>
                  </a:cubicBezTo>
                  <a:cubicBezTo>
                    <a:pt x="55" y="719"/>
                    <a:pt x="62" y="740"/>
                    <a:pt x="77" y="760"/>
                  </a:cubicBezTo>
                  <a:cubicBezTo>
                    <a:pt x="90" y="788"/>
                    <a:pt x="96" y="814"/>
                    <a:pt x="111" y="842"/>
                  </a:cubicBezTo>
                  <a:cubicBezTo>
                    <a:pt x="137" y="883"/>
                    <a:pt x="165" y="917"/>
                    <a:pt x="206" y="937"/>
                  </a:cubicBezTo>
                  <a:cubicBezTo>
                    <a:pt x="219" y="945"/>
                    <a:pt x="241" y="952"/>
                    <a:pt x="254" y="958"/>
                  </a:cubicBezTo>
                  <a:lnTo>
                    <a:pt x="260" y="958"/>
                  </a:lnTo>
                  <a:cubicBezTo>
                    <a:pt x="336" y="1006"/>
                    <a:pt x="405" y="1019"/>
                    <a:pt x="494" y="1027"/>
                  </a:cubicBezTo>
                  <a:cubicBezTo>
                    <a:pt x="505" y="1029"/>
                    <a:pt x="516" y="1029"/>
                    <a:pt x="527" y="1029"/>
                  </a:cubicBezTo>
                  <a:cubicBezTo>
                    <a:pt x="640" y="1029"/>
                    <a:pt x="755" y="971"/>
                    <a:pt x="835" y="896"/>
                  </a:cubicBezTo>
                  <a:cubicBezTo>
                    <a:pt x="876" y="855"/>
                    <a:pt x="911" y="814"/>
                    <a:pt x="932" y="766"/>
                  </a:cubicBezTo>
                  <a:cubicBezTo>
                    <a:pt x="965" y="684"/>
                    <a:pt x="987" y="623"/>
                    <a:pt x="993" y="541"/>
                  </a:cubicBezTo>
                  <a:cubicBezTo>
                    <a:pt x="1000" y="479"/>
                    <a:pt x="993" y="425"/>
                    <a:pt x="980" y="370"/>
                  </a:cubicBezTo>
                  <a:cubicBezTo>
                    <a:pt x="959" y="301"/>
                    <a:pt x="924" y="254"/>
                    <a:pt x="883" y="198"/>
                  </a:cubicBezTo>
                  <a:cubicBezTo>
                    <a:pt x="850" y="157"/>
                    <a:pt x="822" y="124"/>
                    <a:pt x="768" y="89"/>
                  </a:cubicBezTo>
                  <a:cubicBezTo>
                    <a:pt x="727" y="62"/>
                    <a:pt x="678" y="42"/>
                    <a:pt x="637" y="27"/>
                  </a:cubicBezTo>
                  <a:cubicBezTo>
                    <a:pt x="617" y="20"/>
                    <a:pt x="604" y="14"/>
                    <a:pt x="582" y="14"/>
                  </a:cubicBezTo>
                  <a:cubicBezTo>
                    <a:pt x="548" y="7"/>
                    <a:pt x="507" y="1"/>
                    <a:pt x="46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50"/>
            <p:cNvSpPr/>
            <p:nvPr/>
          </p:nvSpPr>
          <p:spPr>
            <a:xfrm>
              <a:off x="1117950" y="2169200"/>
              <a:ext cx="1050" cy="1375"/>
            </a:xfrm>
            <a:custGeom>
              <a:avLst/>
              <a:gdLst/>
              <a:ahLst/>
              <a:cxnLst/>
              <a:rect l="l" t="t" r="r" b="b"/>
              <a:pathLst>
                <a:path w="42" h="55" extrusionOk="0">
                  <a:moveTo>
                    <a:pt x="1" y="1"/>
                  </a:moveTo>
                  <a:lnTo>
                    <a:pt x="1" y="1"/>
                  </a:lnTo>
                  <a:cubicBezTo>
                    <a:pt x="2" y="2"/>
                    <a:pt x="3" y="4"/>
                    <a:pt x="4" y="6"/>
                  </a:cubicBezTo>
                  <a:lnTo>
                    <a:pt x="4" y="6"/>
                  </a:lnTo>
                  <a:cubicBezTo>
                    <a:pt x="3" y="4"/>
                    <a:pt x="2" y="2"/>
                    <a:pt x="1" y="1"/>
                  </a:cubicBezTo>
                  <a:close/>
                  <a:moveTo>
                    <a:pt x="4" y="6"/>
                  </a:moveTo>
                  <a:cubicBezTo>
                    <a:pt x="8" y="13"/>
                    <a:pt x="9" y="22"/>
                    <a:pt x="14" y="27"/>
                  </a:cubicBezTo>
                  <a:cubicBezTo>
                    <a:pt x="20" y="30"/>
                    <a:pt x="25" y="33"/>
                    <a:pt x="29" y="37"/>
                  </a:cubicBezTo>
                  <a:lnTo>
                    <a:pt x="29" y="37"/>
                  </a:lnTo>
                  <a:cubicBezTo>
                    <a:pt x="21" y="26"/>
                    <a:pt x="12" y="17"/>
                    <a:pt x="4" y="6"/>
                  </a:cubicBezTo>
                  <a:close/>
                  <a:moveTo>
                    <a:pt x="29" y="37"/>
                  </a:moveTo>
                  <a:cubicBezTo>
                    <a:pt x="33" y="43"/>
                    <a:pt x="38" y="48"/>
                    <a:pt x="42" y="55"/>
                  </a:cubicBezTo>
                  <a:cubicBezTo>
                    <a:pt x="38" y="47"/>
                    <a:pt x="34" y="42"/>
                    <a:pt x="29" y="37"/>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50"/>
            <p:cNvSpPr/>
            <p:nvPr/>
          </p:nvSpPr>
          <p:spPr>
            <a:xfrm>
              <a:off x="1012925" y="2224100"/>
              <a:ext cx="9425" cy="9450"/>
            </a:xfrm>
            <a:custGeom>
              <a:avLst/>
              <a:gdLst/>
              <a:ahLst/>
              <a:cxnLst/>
              <a:rect l="l" t="t" r="r" b="b"/>
              <a:pathLst>
                <a:path w="377" h="378" extrusionOk="0">
                  <a:moveTo>
                    <a:pt x="191" y="1"/>
                  </a:moveTo>
                  <a:cubicBezTo>
                    <a:pt x="164" y="1"/>
                    <a:pt x="136" y="7"/>
                    <a:pt x="117" y="22"/>
                  </a:cubicBezTo>
                  <a:cubicBezTo>
                    <a:pt x="108" y="22"/>
                    <a:pt x="102" y="29"/>
                    <a:pt x="95" y="29"/>
                  </a:cubicBezTo>
                  <a:cubicBezTo>
                    <a:pt x="76" y="42"/>
                    <a:pt x="54" y="57"/>
                    <a:pt x="41" y="76"/>
                  </a:cubicBezTo>
                  <a:cubicBezTo>
                    <a:pt x="35" y="90"/>
                    <a:pt x="20" y="104"/>
                    <a:pt x="20" y="117"/>
                  </a:cubicBezTo>
                  <a:cubicBezTo>
                    <a:pt x="7" y="145"/>
                    <a:pt x="0" y="165"/>
                    <a:pt x="0" y="193"/>
                  </a:cubicBezTo>
                  <a:cubicBezTo>
                    <a:pt x="7" y="206"/>
                    <a:pt x="7" y="228"/>
                    <a:pt x="7" y="241"/>
                  </a:cubicBezTo>
                  <a:cubicBezTo>
                    <a:pt x="13" y="254"/>
                    <a:pt x="20" y="269"/>
                    <a:pt x="26" y="288"/>
                  </a:cubicBezTo>
                  <a:cubicBezTo>
                    <a:pt x="41" y="310"/>
                    <a:pt x="54" y="323"/>
                    <a:pt x="76" y="336"/>
                  </a:cubicBezTo>
                  <a:cubicBezTo>
                    <a:pt x="89" y="351"/>
                    <a:pt x="102" y="357"/>
                    <a:pt x="117" y="364"/>
                  </a:cubicBezTo>
                  <a:cubicBezTo>
                    <a:pt x="136" y="377"/>
                    <a:pt x="164" y="377"/>
                    <a:pt x="191" y="377"/>
                  </a:cubicBezTo>
                  <a:cubicBezTo>
                    <a:pt x="205" y="377"/>
                    <a:pt x="225" y="377"/>
                    <a:pt x="240" y="370"/>
                  </a:cubicBezTo>
                  <a:cubicBezTo>
                    <a:pt x="253" y="364"/>
                    <a:pt x="266" y="357"/>
                    <a:pt x="287" y="351"/>
                  </a:cubicBezTo>
                  <a:cubicBezTo>
                    <a:pt x="307" y="344"/>
                    <a:pt x="322" y="323"/>
                    <a:pt x="335" y="303"/>
                  </a:cubicBezTo>
                  <a:cubicBezTo>
                    <a:pt x="348" y="295"/>
                    <a:pt x="355" y="282"/>
                    <a:pt x="363" y="262"/>
                  </a:cubicBezTo>
                  <a:cubicBezTo>
                    <a:pt x="370" y="241"/>
                    <a:pt x="376" y="221"/>
                    <a:pt x="376" y="193"/>
                  </a:cubicBezTo>
                  <a:cubicBezTo>
                    <a:pt x="376" y="172"/>
                    <a:pt x="370" y="159"/>
                    <a:pt x="370" y="145"/>
                  </a:cubicBezTo>
                  <a:cubicBezTo>
                    <a:pt x="363" y="124"/>
                    <a:pt x="355" y="111"/>
                    <a:pt x="348" y="98"/>
                  </a:cubicBezTo>
                  <a:cubicBezTo>
                    <a:pt x="335" y="70"/>
                    <a:pt x="314" y="48"/>
                    <a:pt x="287" y="29"/>
                  </a:cubicBezTo>
                  <a:cubicBezTo>
                    <a:pt x="281" y="29"/>
                    <a:pt x="273" y="22"/>
                    <a:pt x="266" y="22"/>
                  </a:cubicBezTo>
                  <a:cubicBezTo>
                    <a:pt x="240" y="7"/>
                    <a:pt x="218" y="1"/>
                    <a:pt x="191"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50"/>
            <p:cNvSpPr/>
            <p:nvPr/>
          </p:nvSpPr>
          <p:spPr>
            <a:xfrm>
              <a:off x="1105150" y="2122625"/>
              <a:ext cx="13700" cy="12550"/>
            </a:xfrm>
            <a:custGeom>
              <a:avLst/>
              <a:gdLst/>
              <a:ahLst/>
              <a:cxnLst/>
              <a:rect l="l" t="t" r="r" b="b"/>
              <a:pathLst>
                <a:path w="548" h="502" extrusionOk="0">
                  <a:moveTo>
                    <a:pt x="212" y="1"/>
                  </a:moveTo>
                  <a:cubicBezTo>
                    <a:pt x="171" y="1"/>
                    <a:pt x="165" y="1"/>
                    <a:pt x="130" y="16"/>
                  </a:cubicBezTo>
                  <a:cubicBezTo>
                    <a:pt x="102" y="29"/>
                    <a:pt x="96" y="29"/>
                    <a:pt x="61" y="63"/>
                  </a:cubicBezTo>
                  <a:cubicBezTo>
                    <a:pt x="48" y="76"/>
                    <a:pt x="41" y="91"/>
                    <a:pt x="27" y="104"/>
                  </a:cubicBezTo>
                  <a:cubicBezTo>
                    <a:pt x="7" y="139"/>
                    <a:pt x="0" y="180"/>
                    <a:pt x="0" y="221"/>
                  </a:cubicBezTo>
                  <a:lnTo>
                    <a:pt x="0" y="228"/>
                  </a:lnTo>
                  <a:cubicBezTo>
                    <a:pt x="0" y="247"/>
                    <a:pt x="7" y="269"/>
                    <a:pt x="7" y="288"/>
                  </a:cubicBezTo>
                  <a:lnTo>
                    <a:pt x="14" y="344"/>
                  </a:lnTo>
                  <a:lnTo>
                    <a:pt x="33" y="392"/>
                  </a:lnTo>
                  <a:lnTo>
                    <a:pt x="33" y="398"/>
                  </a:lnTo>
                  <a:cubicBezTo>
                    <a:pt x="33" y="398"/>
                    <a:pt x="41" y="398"/>
                    <a:pt x="55" y="412"/>
                  </a:cubicBezTo>
                  <a:cubicBezTo>
                    <a:pt x="68" y="439"/>
                    <a:pt x="61" y="433"/>
                    <a:pt x="68" y="439"/>
                  </a:cubicBezTo>
                  <a:cubicBezTo>
                    <a:pt x="74" y="439"/>
                    <a:pt x="109" y="467"/>
                    <a:pt x="109" y="467"/>
                  </a:cubicBezTo>
                  <a:cubicBezTo>
                    <a:pt x="115" y="474"/>
                    <a:pt x="156" y="487"/>
                    <a:pt x="156" y="487"/>
                  </a:cubicBezTo>
                  <a:lnTo>
                    <a:pt x="165" y="487"/>
                  </a:lnTo>
                  <a:cubicBezTo>
                    <a:pt x="171" y="494"/>
                    <a:pt x="212" y="494"/>
                    <a:pt x="219" y="494"/>
                  </a:cubicBezTo>
                  <a:lnTo>
                    <a:pt x="219" y="502"/>
                  </a:lnTo>
                  <a:lnTo>
                    <a:pt x="232" y="502"/>
                  </a:lnTo>
                  <a:cubicBezTo>
                    <a:pt x="247" y="494"/>
                    <a:pt x="253" y="494"/>
                    <a:pt x="267" y="494"/>
                  </a:cubicBezTo>
                  <a:cubicBezTo>
                    <a:pt x="294" y="494"/>
                    <a:pt x="314" y="494"/>
                    <a:pt x="336" y="487"/>
                  </a:cubicBezTo>
                  <a:cubicBezTo>
                    <a:pt x="342" y="480"/>
                    <a:pt x="349" y="480"/>
                    <a:pt x="355" y="480"/>
                  </a:cubicBezTo>
                  <a:cubicBezTo>
                    <a:pt x="364" y="477"/>
                    <a:pt x="373" y="475"/>
                    <a:pt x="379" y="473"/>
                  </a:cubicBezTo>
                  <a:lnTo>
                    <a:pt x="379" y="473"/>
                  </a:lnTo>
                  <a:cubicBezTo>
                    <a:pt x="390" y="472"/>
                    <a:pt x="401" y="470"/>
                    <a:pt x="411" y="467"/>
                  </a:cubicBezTo>
                  <a:cubicBezTo>
                    <a:pt x="424" y="467"/>
                    <a:pt x="444" y="461"/>
                    <a:pt x="459" y="446"/>
                  </a:cubicBezTo>
                  <a:cubicBezTo>
                    <a:pt x="465" y="439"/>
                    <a:pt x="478" y="426"/>
                    <a:pt x="493" y="420"/>
                  </a:cubicBezTo>
                  <a:cubicBezTo>
                    <a:pt x="506" y="405"/>
                    <a:pt x="513" y="398"/>
                    <a:pt x="519" y="385"/>
                  </a:cubicBezTo>
                  <a:cubicBezTo>
                    <a:pt x="534" y="370"/>
                    <a:pt x="541" y="357"/>
                    <a:pt x="541" y="338"/>
                  </a:cubicBezTo>
                  <a:cubicBezTo>
                    <a:pt x="541" y="323"/>
                    <a:pt x="547" y="303"/>
                    <a:pt x="547" y="288"/>
                  </a:cubicBezTo>
                  <a:cubicBezTo>
                    <a:pt x="547" y="241"/>
                    <a:pt x="526" y="193"/>
                    <a:pt x="493" y="159"/>
                  </a:cubicBezTo>
                  <a:cubicBezTo>
                    <a:pt x="472" y="139"/>
                    <a:pt x="459" y="111"/>
                    <a:pt x="437" y="91"/>
                  </a:cubicBezTo>
                  <a:cubicBezTo>
                    <a:pt x="424" y="76"/>
                    <a:pt x="411" y="70"/>
                    <a:pt x="396" y="57"/>
                  </a:cubicBezTo>
                  <a:lnTo>
                    <a:pt x="390" y="57"/>
                  </a:lnTo>
                  <a:cubicBezTo>
                    <a:pt x="390" y="57"/>
                    <a:pt x="377" y="50"/>
                    <a:pt x="370" y="50"/>
                  </a:cubicBezTo>
                  <a:cubicBezTo>
                    <a:pt x="362" y="42"/>
                    <a:pt x="349" y="42"/>
                    <a:pt x="349" y="35"/>
                  </a:cubicBezTo>
                  <a:lnTo>
                    <a:pt x="336" y="35"/>
                  </a:lnTo>
                  <a:cubicBezTo>
                    <a:pt x="329" y="35"/>
                    <a:pt x="329" y="29"/>
                    <a:pt x="321" y="29"/>
                  </a:cubicBezTo>
                  <a:cubicBezTo>
                    <a:pt x="288" y="9"/>
                    <a:pt x="253" y="1"/>
                    <a:pt x="212"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50"/>
            <p:cNvSpPr/>
            <p:nvPr/>
          </p:nvSpPr>
          <p:spPr>
            <a:xfrm>
              <a:off x="1105975" y="2132575"/>
              <a:ext cx="25" cy="25"/>
            </a:xfrm>
            <a:custGeom>
              <a:avLst/>
              <a:gdLst/>
              <a:ahLst/>
              <a:cxnLst/>
              <a:rect l="l" t="t" r="r" b="b"/>
              <a:pathLst>
                <a:path w="1" h="1" extrusionOk="0">
                  <a:moveTo>
                    <a:pt x="0" y="0"/>
                  </a:move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50"/>
            <p:cNvSpPr/>
            <p:nvPr/>
          </p:nvSpPr>
          <p:spPr>
            <a:xfrm>
              <a:off x="845400" y="2586675"/>
              <a:ext cx="11125" cy="11150"/>
            </a:xfrm>
            <a:custGeom>
              <a:avLst/>
              <a:gdLst/>
              <a:ahLst/>
              <a:cxnLst/>
              <a:rect l="l" t="t" r="r" b="b"/>
              <a:pathLst>
                <a:path w="445" h="446" extrusionOk="0">
                  <a:moveTo>
                    <a:pt x="226" y="1"/>
                  </a:moveTo>
                  <a:cubicBezTo>
                    <a:pt x="213" y="1"/>
                    <a:pt x="191" y="9"/>
                    <a:pt x="178" y="9"/>
                  </a:cubicBezTo>
                  <a:lnTo>
                    <a:pt x="165" y="9"/>
                  </a:lnTo>
                  <a:cubicBezTo>
                    <a:pt x="157" y="16"/>
                    <a:pt x="137" y="22"/>
                    <a:pt x="124" y="29"/>
                  </a:cubicBezTo>
                  <a:cubicBezTo>
                    <a:pt x="116" y="35"/>
                    <a:pt x="109" y="42"/>
                    <a:pt x="102" y="42"/>
                  </a:cubicBezTo>
                  <a:cubicBezTo>
                    <a:pt x="83" y="63"/>
                    <a:pt x="89" y="57"/>
                    <a:pt x="75" y="76"/>
                  </a:cubicBezTo>
                  <a:cubicBezTo>
                    <a:pt x="68" y="76"/>
                    <a:pt x="68" y="83"/>
                    <a:pt x="61" y="83"/>
                  </a:cubicBezTo>
                  <a:lnTo>
                    <a:pt x="61" y="91"/>
                  </a:lnTo>
                  <a:cubicBezTo>
                    <a:pt x="33" y="111"/>
                    <a:pt x="20" y="145"/>
                    <a:pt x="7" y="180"/>
                  </a:cubicBezTo>
                  <a:cubicBezTo>
                    <a:pt x="1" y="234"/>
                    <a:pt x="1" y="214"/>
                    <a:pt x="7" y="255"/>
                  </a:cubicBezTo>
                  <a:cubicBezTo>
                    <a:pt x="7" y="262"/>
                    <a:pt x="7" y="275"/>
                    <a:pt x="14" y="282"/>
                  </a:cubicBezTo>
                  <a:lnTo>
                    <a:pt x="27" y="329"/>
                  </a:lnTo>
                  <a:lnTo>
                    <a:pt x="33" y="329"/>
                  </a:lnTo>
                  <a:lnTo>
                    <a:pt x="33" y="338"/>
                  </a:lnTo>
                  <a:cubicBezTo>
                    <a:pt x="33" y="344"/>
                    <a:pt x="61" y="370"/>
                    <a:pt x="61" y="379"/>
                  </a:cubicBezTo>
                  <a:lnTo>
                    <a:pt x="68" y="379"/>
                  </a:lnTo>
                  <a:lnTo>
                    <a:pt x="68" y="385"/>
                  </a:lnTo>
                  <a:cubicBezTo>
                    <a:pt x="83" y="392"/>
                    <a:pt x="102" y="405"/>
                    <a:pt x="109" y="412"/>
                  </a:cubicBezTo>
                  <a:cubicBezTo>
                    <a:pt x="124" y="420"/>
                    <a:pt x="130" y="426"/>
                    <a:pt x="144" y="426"/>
                  </a:cubicBezTo>
                  <a:cubicBezTo>
                    <a:pt x="171" y="439"/>
                    <a:pt x="185" y="446"/>
                    <a:pt x="226" y="446"/>
                  </a:cubicBezTo>
                  <a:cubicBezTo>
                    <a:pt x="232" y="446"/>
                    <a:pt x="280" y="439"/>
                    <a:pt x="288" y="439"/>
                  </a:cubicBezTo>
                  <a:cubicBezTo>
                    <a:pt x="288" y="439"/>
                    <a:pt x="329" y="420"/>
                    <a:pt x="336" y="420"/>
                  </a:cubicBezTo>
                  <a:cubicBezTo>
                    <a:pt x="355" y="405"/>
                    <a:pt x="370" y="398"/>
                    <a:pt x="383" y="385"/>
                  </a:cubicBezTo>
                  <a:cubicBezTo>
                    <a:pt x="383" y="379"/>
                    <a:pt x="411" y="344"/>
                    <a:pt x="418" y="338"/>
                  </a:cubicBezTo>
                  <a:cubicBezTo>
                    <a:pt x="424" y="323"/>
                    <a:pt x="431" y="303"/>
                    <a:pt x="438" y="282"/>
                  </a:cubicBezTo>
                  <a:cubicBezTo>
                    <a:pt x="444" y="269"/>
                    <a:pt x="444" y="247"/>
                    <a:pt x="444" y="228"/>
                  </a:cubicBezTo>
                  <a:cubicBezTo>
                    <a:pt x="444" y="221"/>
                    <a:pt x="438" y="173"/>
                    <a:pt x="438" y="165"/>
                  </a:cubicBezTo>
                  <a:cubicBezTo>
                    <a:pt x="438" y="159"/>
                    <a:pt x="431" y="152"/>
                    <a:pt x="424" y="145"/>
                  </a:cubicBezTo>
                  <a:cubicBezTo>
                    <a:pt x="424" y="124"/>
                    <a:pt x="424" y="111"/>
                    <a:pt x="411" y="91"/>
                  </a:cubicBezTo>
                  <a:cubicBezTo>
                    <a:pt x="403" y="83"/>
                    <a:pt x="390" y="70"/>
                    <a:pt x="383" y="57"/>
                  </a:cubicBezTo>
                  <a:cubicBezTo>
                    <a:pt x="362" y="35"/>
                    <a:pt x="336" y="22"/>
                    <a:pt x="301" y="9"/>
                  </a:cubicBezTo>
                  <a:cubicBezTo>
                    <a:pt x="288" y="9"/>
                    <a:pt x="267" y="1"/>
                    <a:pt x="247"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50"/>
            <p:cNvSpPr/>
            <p:nvPr/>
          </p:nvSpPr>
          <p:spPr>
            <a:xfrm>
              <a:off x="870700" y="2523400"/>
              <a:ext cx="200" cy="2075"/>
            </a:xfrm>
            <a:custGeom>
              <a:avLst/>
              <a:gdLst/>
              <a:ahLst/>
              <a:cxnLst/>
              <a:rect l="l" t="t" r="r" b="b"/>
              <a:pathLst>
                <a:path w="8" h="83" extrusionOk="0">
                  <a:moveTo>
                    <a:pt x="7" y="1"/>
                  </a:moveTo>
                  <a:lnTo>
                    <a:pt x="7" y="1"/>
                  </a:lnTo>
                  <a:cubicBezTo>
                    <a:pt x="7" y="18"/>
                    <a:pt x="4" y="37"/>
                    <a:pt x="2" y="56"/>
                  </a:cubicBezTo>
                  <a:lnTo>
                    <a:pt x="2" y="56"/>
                  </a:lnTo>
                  <a:cubicBezTo>
                    <a:pt x="7" y="38"/>
                    <a:pt x="7" y="19"/>
                    <a:pt x="7" y="1"/>
                  </a:cubicBezTo>
                  <a:close/>
                  <a:moveTo>
                    <a:pt x="2" y="56"/>
                  </a:moveTo>
                  <a:cubicBezTo>
                    <a:pt x="2" y="58"/>
                    <a:pt x="1" y="60"/>
                    <a:pt x="0" y="61"/>
                  </a:cubicBezTo>
                  <a:lnTo>
                    <a:pt x="0" y="83"/>
                  </a:lnTo>
                  <a:cubicBezTo>
                    <a:pt x="0" y="74"/>
                    <a:pt x="1" y="65"/>
                    <a:pt x="2" y="56"/>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50"/>
            <p:cNvSpPr/>
            <p:nvPr/>
          </p:nvSpPr>
          <p:spPr>
            <a:xfrm>
              <a:off x="870525" y="2515350"/>
              <a:ext cx="26400" cy="25000"/>
            </a:xfrm>
            <a:custGeom>
              <a:avLst/>
              <a:gdLst/>
              <a:ahLst/>
              <a:cxnLst/>
              <a:rect l="l" t="t" r="r" b="b"/>
              <a:pathLst>
                <a:path w="1056" h="1000" extrusionOk="0">
                  <a:moveTo>
                    <a:pt x="459" y="1"/>
                  </a:moveTo>
                  <a:cubicBezTo>
                    <a:pt x="418" y="1"/>
                    <a:pt x="384" y="7"/>
                    <a:pt x="343" y="14"/>
                  </a:cubicBezTo>
                  <a:cubicBezTo>
                    <a:pt x="336" y="14"/>
                    <a:pt x="323" y="20"/>
                    <a:pt x="316" y="20"/>
                  </a:cubicBezTo>
                  <a:cubicBezTo>
                    <a:pt x="282" y="35"/>
                    <a:pt x="247" y="48"/>
                    <a:pt x="219" y="61"/>
                  </a:cubicBezTo>
                  <a:cubicBezTo>
                    <a:pt x="187" y="83"/>
                    <a:pt x="159" y="102"/>
                    <a:pt x="137" y="124"/>
                  </a:cubicBezTo>
                  <a:cubicBezTo>
                    <a:pt x="131" y="130"/>
                    <a:pt x="124" y="137"/>
                    <a:pt x="118" y="143"/>
                  </a:cubicBezTo>
                  <a:cubicBezTo>
                    <a:pt x="96" y="171"/>
                    <a:pt x="76" y="199"/>
                    <a:pt x="55" y="226"/>
                  </a:cubicBezTo>
                  <a:cubicBezTo>
                    <a:pt x="29" y="288"/>
                    <a:pt x="14" y="323"/>
                    <a:pt x="7" y="383"/>
                  </a:cubicBezTo>
                  <a:cubicBezTo>
                    <a:pt x="7" y="398"/>
                    <a:pt x="1" y="418"/>
                    <a:pt x="1" y="439"/>
                  </a:cubicBezTo>
                  <a:cubicBezTo>
                    <a:pt x="1" y="459"/>
                    <a:pt x="7" y="487"/>
                    <a:pt x="14" y="506"/>
                  </a:cubicBezTo>
                  <a:lnTo>
                    <a:pt x="14" y="534"/>
                  </a:lnTo>
                  <a:cubicBezTo>
                    <a:pt x="7" y="569"/>
                    <a:pt x="7" y="603"/>
                    <a:pt x="7" y="630"/>
                  </a:cubicBezTo>
                  <a:lnTo>
                    <a:pt x="7" y="644"/>
                  </a:lnTo>
                  <a:cubicBezTo>
                    <a:pt x="7" y="671"/>
                    <a:pt x="7" y="699"/>
                    <a:pt x="14" y="727"/>
                  </a:cubicBezTo>
                  <a:cubicBezTo>
                    <a:pt x="29" y="753"/>
                    <a:pt x="42" y="781"/>
                    <a:pt x="49" y="809"/>
                  </a:cubicBezTo>
                  <a:lnTo>
                    <a:pt x="55" y="809"/>
                  </a:lnTo>
                  <a:cubicBezTo>
                    <a:pt x="96" y="891"/>
                    <a:pt x="187" y="952"/>
                    <a:pt x="269" y="973"/>
                  </a:cubicBezTo>
                  <a:cubicBezTo>
                    <a:pt x="288" y="980"/>
                    <a:pt x="310" y="980"/>
                    <a:pt x="323" y="986"/>
                  </a:cubicBezTo>
                  <a:cubicBezTo>
                    <a:pt x="343" y="986"/>
                    <a:pt x="364" y="986"/>
                    <a:pt x="384" y="993"/>
                  </a:cubicBezTo>
                  <a:cubicBezTo>
                    <a:pt x="392" y="993"/>
                    <a:pt x="405" y="993"/>
                    <a:pt x="418" y="986"/>
                  </a:cubicBezTo>
                  <a:cubicBezTo>
                    <a:pt x="440" y="993"/>
                    <a:pt x="466" y="999"/>
                    <a:pt x="487" y="999"/>
                  </a:cubicBezTo>
                  <a:cubicBezTo>
                    <a:pt x="515" y="999"/>
                    <a:pt x="535" y="999"/>
                    <a:pt x="556" y="993"/>
                  </a:cubicBezTo>
                  <a:cubicBezTo>
                    <a:pt x="576" y="993"/>
                    <a:pt x="604" y="993"/>
                    <a:pt x="623" y="986"/>
                  </a:cubicBezTo>
                  <a:cubicBezTo>
                    <a:pt x="686" y="958"/>
                    <a:pt x="747" y="932"/>
                    <a:pt x="794" y="876"/>
                  </a:cubicBezTo>
                  <a:cubicBezTo>
                    <a:pt x="829" y="842"/>
                    <a:pt x="850" y="809"/>
                    <a:pt x="870" y="774"/>
                  </a:cubicBezTo>
                  <a:cubicBezTo>
                    <a:pt x="911" y="740"/>
                    <a:pt x="952" y="699"/>
                    <a:pt x="980" y="651"/>
                  </a:cubicBezTo>
                  <a:cubicBezTo>
                    <a:pt x="1028" y="582"/>
                    <a:pt x="1049" y="506"/>
                    <a:pt x="1049" y="431"/>
                  </a:cubicBezTo>
                  <a:cubicBezTo>
                    <a:pt x="1056" y="329"/>
                    <a:pt x="1014" y="234"/>
                    <a:pt x="945" y="158"/>
                  </a:cubicBezTo>
                  <a:cubicBezTo>
                    <a:pt x="891" y="96"/>
                    <a:pt x="809" y="55"/>
                    <a:pt x="734" y="35"/>
                  </a:cubicBezTo>
                  <a:cubicBezTo>
                    <a:pt x="686" y="20"/>
                    <a:pt x="630" y="14"/>
                    <a:pt x="582" y="14"/>
                  </a:cubicBezTo>
                  <a:cubicBezTo>
                    <a:pt x="568" y="10"/>
                    <a:pt x="552" y="9"/>
                    <a:pt x="536" y="8"/>
                  </a:cubicBezTo>
                  <a:lnTo>
                    <a:pt x="536" y="8"/>
                  </a:lnTo>
                  <a:cubicBezTo>
                    <a:pt x="510" y="4"/>
                    <a:pt x="483" y="1"/>
                    <a:pt x="459"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50"/>
            <p:cNvSpPr/>
            <p:nvPr/>
          </p:nvSpPr>
          <p:spPr>
            <a:xfrm>
              <a:off x="868800" y="2182500"/>
              <a:ext cx="581125" cy="652650"/>
            </a:xfrm>
            <a:custGeom>
              <a:avLst/>
              <a:gdLst/>
              <a:ahLst/>
              <a:cxnLst/>
              <a:rect l="l" t="t" r="r" b="b"/>
              <a:pathLst>
                <a:path w="23245" h="26106" extrusionOk="0">
                  <a:moveTo>
                    <a:pt x="12853" y="0"/>
                  </a:moveTo>
                  <a:cubicBezTo>
                    <a:pt x="12731" y="0"/>
                    <a:pt x="12607" y="18"/>
                    <a:pt x="12485" y="57"/>
                  </a:cubicBezTo>
                  <a:cubicBezTo>
                    <a:pt x="12042" y="193"/>
                    <a:pt x="11767" y="597"/>
                    <a:pt x="11555" y="988"/>
                  </a:cubicBezTo>
                  <a:lnTo>
                    <a:pt x="10631" y="2713"/>
                  </a:lnTo>
                  <a:cubicBezTo>
                    <a:pt x="10049" y="2890"/>
                    <a:pt x="9468" y="3089"/>
                    <a:pt x="8899" y="3322"/>
                  </a:cubicBezTo>
                  <a:cubicBezTo>
                    <a:pt x="7332" y="3951"/>
                    <a:pt x="5860" y="4786"/>
                    <a:pt x="4334" y="5491"/>
                  </a:cubicBezTo>
                  <a:cubicBezTo>
                    <a:pt x="3924" y="5622"/>
                    <a:pt x="3513" y="5752"/>
                    <a:pt x="3143" y="5977"/>
                  </a:cubicBezTo>
                  <a:cubicBezTo>
                    <a:pt x="2931" y="6107"/>
                    <a:pt x="2917" y="6435"/>
                    <a:pt x="3143" y="6558"/>
                  </a:cubicBezTo>
                  <a:cubicBezTo>
                    <a:pt x="3678" y="6865"/>
                    <a:pt x="4323" y="6931"/>
                    <a:pt x="4944" y="6931"/>
                  </a:cubicBezTo>
                  <a:cubicBezTo>
                    <a:pt x="5101" y="6931"/>
                    <a:pt x="5257" y="6927"/>
                    <a:pt x="5409" y="6921"/>
                  </a:cubicBezTo>
                  <a:cubicBezTo>
                    <a:pt x="6230" y="6895"/>
                    <a:pt x="7073" y="6798"/>
                    <a:pt x="7886" y="6690"/>
                  </a:cubicBezTo>
                  <a:cubicBezTo>
                    <a:pt x="8091" y="6662"/>
                    <a:pt x="8290" y="6634"/>
                    <a:pt x="8495" y="6599"/>
                  </a:cubicBezTo>
                  <a:lnTo>
                    <a:pt x="8495" y="6599"/>
                  </a:lnTo>
                  <a:cubicBezTo>
                    <a:pt x="8167" y="7202"/>
                    <a:pt x="7825" y="7799"/>
                    <a:pt x="7468" y="8380"/>
                  </a:cubicBezTo>
                  <a:cubicBezTo>
                    <a:pt x="7105" y="8975"/>
                    <a:pt x="6695" y="9536"/>
                    <a:pt x="6340" y="10139"/>
                  </a:cubicBezTo>
                  <a:cubicBezTo>
                    <a:pt x="5990" y="10714"/>
                    <a:pt x="5689" y="11315"/>
                    <a:pt x="5389" y="11918"/>
                  </a:cubicBezTo>
                  <a:cubicBezTo>
                    <a:pt x="5162" y="12363"/>
                    <a:pt x="4922" y="12809"/>
                    <a:pt x="4682" y="13246"/>
                  </a:cubicBezTo>
                  <a:cubicBezTo>
                    <a:pt x="4587" y="12781"/>
                    <a:pt x="4499" y="12308"/>
                    <a:pt x="4430" y="11836"/>
                  </a:cubicBezTo>
                  <a:cubicBezTo>
                    <a:pt x="4334" y="11158"/>
                    <a:pt x="4293" y="10474"/>
                    <a:pt x="4163" y="9803"/>
                  </a:cubicBezTo>
                  <a:cubicBezTo>
                    <a:pt x="4040" y="9126"/>
                    <a:pt x="3848" y="8229"/>
                    <a:pt x="3191" y="7866"/>
                  </a:cubicBezTo>
                  <a:cubicBezTo>
                    <a:pt x="3144" y="7839"/>
                    <a:pt x="3091" y="7826"/>
                    <a:pt x="3039" y="7826"/>
                  </a:cubicBezTo>
                  <a:cubicBezTo>
                    <a:pt x="2932" y="7826"/>
                    <a:pt x="2827" y="7879"/>
                    <a:pt x="2767" y="7976"/>
                  </a:cubicBezTo>
                  <a:cubicBezTo>
                    <a:pt x="2417" y="8598"/>
                    <a:pt x="2506" y="9359"/>
                    <a:pt x="2534" y="10042"/>
                  </a:cubicBezTo>
                  <a:cubicBezTo>
                    <a:pt x="2575" y="10980"/>
                    <a:pt x="2499" y="11890"/>
                    <a:pt x="2445" y="12828"/>
                  </a:cubicBezTo>
                  <a:cubicBezTo>
                    <a:pt x="2356" y="14395"/>
                    <a:pt x="2391" y="15997"/>
                    <a:pt x="2246" y="17572"/>
                  </a:cubicBezTo>
                  <a:cubicBezTo>
                    <a:pt x="2095" y="17838"/>
                    <a:pt x="1952" y="18119"/>
                    <a:pt x="1816" y="18394"/>
                  </a:cubicBezTo>
                  <a:cubicBezTo>
                    <a:pt x="1795" y="18407"/>
                    <a:pt x="1775" y="18420"/>
                    <a:pt x="1754" y="18448"/>
                  </a:cubicBezTo>
                  <a:cubicBezTo>
                    <a:pt x="1384" y="18900"/>
                    <a:pt x="1179" y="19475"/>
                    <a:pt x="803" y="19913"/>
                  </a:cubicBezTo>
                  <a:cubicBezTo>
                    <a:pt x="474" y="20309"/>
                    <a:pt x="22" y="20624"/>
                    <a:pt x="9" y="21186"/>
                  </a:cubicBezTo>
                  <a:cubicBezTo>
                    <a:pt x="1" y="21686"/>
                    <a:pt x="310" y="22116"/>
                    <a:pt x="604" y="22492"/>
                  </a:cubicBezTo>
                  <a:cubicBezTo>
                    <a:pt x="1001" y="23000"/>
                    <a:pt x="1384" y="23499"/>
                    <a:pt x="1747" y="24039"/>
                  </a:cubicBezTo>
                  <a:cubicBezTo>
                    <a:pt x="2151" y="24628"/>
                    <a:pt x="2547" y="25224"/>
                    <a:pt x="2938" y="25818"/>
                  </a:cubicBezTo>
                  <a:cubicBezTo>
                    <a:pt x="2999" y="25915"/>
                    <a:pt x="3068" y="26011"/>
                    <a:pt x="3137" y="26106"/>
                  </a:cubicBezTo>
                  <a:cubicBezTo>
                    <a:pt x="3787" y="25827"/>
                    <a:pt x="4403" y="25423"/>
                    <a:pt x="5032" y="25101"/>
                  </a:cubicBezTo>
                  <a:cubicBezTo>
                    <a:pt x="5847" y="24697"/>
                    <a:pt x="6675" y="24314"/>
                    <a:pt x="7510" y="23944"/>
                  </a:cubicBezTo>
                  <a:cubicBezTo>
                    <a:pt x="9063" y="23259"/>
                    <a:pt x="10760" y="22890"/>
                    <a:pt x="12212" y="21966"/>
                  </a:cubicBezTo>
                  <a:cubicBezTo>
                    <a:pt x="13691" y="21028"/>
                    <a:pt x="15046" y="19898"/>
                    <a:pt x="16496" y="18913"/>
                  </a:cubicBezTo>
                  <a:cubicBezTo>
                    <a:pt x="17242" y="18407"/>
                    <a:pt x="18023" y="17975"/>
                    <a:pt x="18803" y="17531"/>
                  </a:cubicBezTo>
                  <a:cubicBezTo>
                    <a:pt x="19466" y="17147"/>
                    <a:pt x="20132" y="16758"/>
                    <a:pt x="20657" y="16202"/>
                  </a:cubicBezTo>
                  <a:cubicBezTo>
                    <a:pt x="20707" y="16183"/>
                    <a:pt x="20754" y="16168"/>
                    <a:pt x="20795" y="16148"/>
                  </a:cubicBezTo>
                  <a:cubicBezTo>
                    <a:pt x="20805" y="16150"/>
                    <a:pt x="20815" y="16151"/>
                    <a:pt x="20824" y="16151"/>
                  </a:cubicBezTo>
                  <a:cubicBezTo>
                    <a:pt x="20883" y="16151"/>
                    <a:pt x="20943" y="16118"/>
                    <a:pt x="20973" y="16066"/>
                  </a:cubicBezTo>
                  <a:lnTo>
                    <a:pt x="21096" y="16004"/>
                  </a:lnTo>
                  <a:cubicBezTo>
                    <a:pt x="21329" y="15889"/>
                    <a:pt x="21548" y="15737"/>
                    <a:pt x="21766" y="15593"/>
                  </a:cubicBezTo>
                  <a:cubicBezTo>
                    <a:pt x="22192" y="15305"/>
                    <a:pt x="22609" y="14998"/>
                    <a:pt x="23054" y="14731"/>
                  </a:cubicBezTo>
                  <a:cubicBezTo>
                    <a:pt x="23245" y="14622"/>
                    <a:pt x="23162" y="14369"/>
                    <a:pt x="23006" y="14307"/>
                  </a:cubicBezTo>
                  <a:cubicBezTo>
                    <a:pt x="22937" y="13738"/>
                    <a:pt x="22602" y="13191"/>
                    <a:pt x="22308" y="12733"/>
                  </a:cubicBezTo>
                  <a:cubicBezTo>
                    <a:pt x="21930" y="12124"/>
                    <a:pt x="21479" y="11568"/>
                    <a:pt x="21083" y="10974"/>
                  </a:cubicBezTo>
                  <a:cubicBezTo>
                    <a:pt x="20186" y="9653"/>
                    <a:pt x="19611" y="8153"/>
                    <a:pt x="18982" y="6696"/>
                  </a:cubicBezTo>
                  <a:cubicBezTo>
                    <a:pt x="18591" y="5806"/>
                    <a:pt x="18146" y="4944"/>
                    <a:pt x="17668" y="4109"/>
                  </a:cubicBezTo>
                  <a:cubicBezTo>
                    <a:pt x="17298" y="3664"/>
                    <a:pt x="16920" y="3225"/>
                    <a:pt x="16544" y="2788"/>
                  </a:cubicBezTo>
                  <a:cubicBezTo>
                    <a:pt x="15738" y="1850"/>
                    <a:pt x="14888" y="1008"/>
                    <a:pt x="13840" y="331"/>
                  </a:cubicBezTo>
                  <a:cubicBezTo>
                    <a:pt x="13547" y="143"/>
                    <a:pt x="13204" y="0"/>
                    <a:pt x="12853"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50"/>
            <p:cNvSpPr/>
            <p:nvPr/>
          </p:nvSpPr>
          <p:spPr>
            <a:xfrm>
              <a:off x="1165725" y="2211950"/>
              <a:ext cx="20550" cy="19375"/>
            </a:xfrm>
            <a:custGeom>
              <a:avLst/>
              <a:gdLst/>
              <a:ahLst/>
              <a:cxnLst/>
              <a:rect l="l" t="t" r="r" b="b"/>
              <a:pathLst>
                <a:path w="822" h="775" extrusionOk="0">
                  <a:moveTo>
                    <a:pt x="403" y="1"/>
                  </a:moveTo>
                  <a:cubicBezTo>
                    <a:pt x="349" y="1"/>
                    <a:pt x="294" y="15"/>
                    <a:pt x="253" y="42"/>
                  </a:cubicBezTo>
                  <a:cubicBezTo>
                    <a:pt x="247" y="42"/>
                    <a:pt x="239" y="50"/>
                    <a:pt x="239" y="50"/>
                  </a:cubicBezTo>
                  <a:cubicBezTo>
                    <a:pt x="232" y="50"/>
                    <a:pt x="219" y="50"/>
                    <a:pt x="212" y="56"/>
                  </a:cubicBezTo>
                  <a:cubicBezTo>
                    <a:pt x="178" y="70"/>
                    <a:pt x="143" y="91"/>
                    <a:pt x="115" y="117"/>
                  </a:cubicBezTo>
                  <a:cubicBezTo>
                    <a:pt x="102" y="139"/>
                    <a:pt x="82" y="158"/>
                    <a:pt x="68" y="180"/>
                  </a:cubicBezTo>
                  <a:lnTo>
                    <a:pt x="41" y="247"/>
                  </a:lnTo>
                  <a:lnTo>
                    <a:pt x="41" y="255"/>
                  </a:lnTo>
                  <a:lnTo>
                    <a:pt x="33" y="262"/>
                  </a:lnTo>
                  <a:cubicBezTo>
                    <a:pt x="33" y="268"/>
                    <a:pt x="27" y="282"/>
                    <a:pt x="27" y="288"/>
                  </a:cubicBezTo>
                  <a:cubicBezTo>
                    <a:pt x="20" y="296"/>
                    <a:pt x="20" y="303"/>
                    <a:pt x="13" y="309"/>
                  </a:cubicBezTo>
                  <a:cubicBezTo>
                    <a:pt x="7" y="344"/>
                    <a:pt x="7" y="378"/>
                    <a:pt x="0" y="411"/>
                  </a:cubicBezTo>
                  <a:lnTo>
                    <a:pt x="0" y="474"/>
                  </a:lnTo>
                  <a:cubicBezTo>
                    <a:pt x="0" y="521"/>
                    <a:pt x="13" y="576"/>
                    <a:pt x="41" y="617"/>
                  </a:cubicBezTo>
                  <a:cubicBezTo>
                    <a:pt x="55" y="651"/>
                    <a:pt x="82" y="679"/>
                    <a:pt x="115" y="699"/>
                  </a:cubicBezTo>
                  <a:cubicBezTo>
                    <a:pt x="143" y="727"/>
                    <a:pt x="178" y="748"/>
                    <a:pt x="212" y="755"/>
                  </a:cubicBezTo>
                  <a:cubicBezTo>
                    <a:pt x="225" y="761"/>
                    <a:pt x="239" y="761"/>
                    <a:pt x="253" y="761"/>
                  </a:cubicBezTo>
                  <a:lnTo>
                    <a:pt x="260" y="761"/>
                  </a:lnTo>
                  <a:cubicBezTo>
                    <a:pt x="266" y="761"/>
                    <a:pt x="329" y="774"/>
                    <a:pt x="342" y="774"/>
                  </a:cubicBezTo>
                  <a:cubicBezTo>
                    <a:pt x="370" y="768"/>
                    <a:pt x="396" y="768"/>
                    <a:pt x="424" y="761"/>
                  </a:cubicBezTo>
                  <a:cubicBezTo>
                    <a:pt x="444" y="755"/>
                    <a:pt x="472" y="740"/>
                    <a:pt x="500" y="733"/>
                  </a:cubicBezTo>
                  <a:lnTo>
                    <a:pt x="500" y="727"/>
                  </a:lnTo>
                  <a:cubicBezTo>
                    <a:pt x="506" y="727"/>
                    <a:pt x="513" y="727"/>
                    <a:pt x="519" y="720"/>
                  </a:cubicBezTo>
                  <a:cubicBezTo>
                    <a:pt x="560" y="707"/>
                    <a:pt x="602" y="692"/>
                    <a:pt x="629" y="672"/>
                  </a:cubicBezTo>
                  <a:cubicBezTo>
                    <a:pt x="649" y="651"/>
                    <a:pt x="677" y="638"/>
                    <a:pt x="698" y="617"/>
                  </a:cubicBezTo>
                  <a:lnTo>
                    <a:pt x="705" y="610"/>
                  </a:lnTo>
                  <a:cubicBezTo>
                    <a:pt x="718" y="590"/>
                    <a:pt x="731" y="576"/>
                    <a:pt x="746" y="556"/>
                  </a:cubicBezTo>
                  <a:cubicBezTo>
                    <a:pt x="753" y="543"/>
                    <a:pt x="759" y="528"/>
                    <a:pt x="766" y="515"/>
                  </a:cubicBezTo>
                  <a:lnTo>
                    <a:pt x="766" y="508"/>
                  </a:lnTo>
                  <a:cubicBezTo>
                    <a:pt x="772" y="502"/>
                    <a:pt x="772" y="493"/>
                    <a:pt x="772" y="493"/>
                  </a:cubicBezTo>
                  <a:cubicBezTo>
                    <a:pt x="787" y="467"/>
                    <a:pt x="794" y="446"/>
                    <a:pt x="800" y="426"/>
                  </a:cubicBezTo>
                  <a:cubicBezTo>
                    <a:pt x="813" y="378"/>
                    <a:pt x="813" y="316"/>
                    <a:pt x="813" y="268"/>
                  </a:cubicBezTo>
                  <a:cubicBezTo>
                    <a:pt x="822" y="193"/>
                    <a:pt x="772" y="124"/>
                    <a:pt x="712" y="91"/>
                  </a:cubicBezTo>
                  <a:cubicBezTo>
                    <a:pt x="677" y="70"/>
                    <a:pt x="643" y="56"/>
                    <a:pt x="608" y="56"/>
                  </a:cubicBezTo>
                  <a:cubicBezTo>
                    <a:pt x="602" y="56"/>
                    <a:pt x="595" y="63"/>
                    <a:pt x="588" y="63"/>
                  </a:cubicBezTo>
                  <a:cubicBezTo>
                    <a:pt x="554" y="35"/>
                    <a:pt x="519" y="15"/>
                    <a:pt x="485" y="9"/>
                  </a:cubicBezTo>
                  <a:cubicBezTo>
                    <a:pt x="459" y="9"/>
                    <a:pt x="431" y="1"/>
                    <a:pt x="40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50"/>
            <p:cNvSpPr/>
            <p:nvPr/>
          </p:nvSpPr>
          <p:spPr>
            <a:xfrm>
              <a:off x="1083925" y="2249925"/>
              <a:ext cx="30975" cy="31400"/>
            </a:xfrm>
            <a:custGeom>
              <a:avLst/>
              <a:gdLst/>
              <a:ahLst/>
              <a:cxnLst/>
              <a:rect l="l" t="t" r="r" b="b"/>
              <a:pathLst>
                <a:path w="1239" h="1256" extrusionOk="0">
                  <a:moveTo>
                    <a:pt x="772" y="0"/>
                  </a:moveTo>
                  <a:cubicBezTo>
                    <a:pt x="665" y="0"/>
                    <a:pt x="575" y="45"/>
                    <a:pt x="480" y="91"/>
                  </a:cubicBezTo>
                  <a:cubicBezTo>
                    <a:pt x="398" y="132"/>
                    <a:pt x="316" y="187"/>
                    <a:pt x="253" y="256"/>
                  </a:cubicBezTo>
                  <a:cubicBezTo>
                    <a:pt x="192" y="310"/>
                    <a:pt x="137" y="385"/>
                    <a:pt x="95" y="461"/>
                  </a:cubicBezTo>
                  <a:cubicBezTo>
                    <a:pt x="48" y="563"/>
                    <a:pt x="20" y="658"/>
                    <a:pt x="7" y="768"/>
                  </a:cubicBezTo>
                  <a:cubicBezTo>
                    <a:pt x="0" y="891"/>
                    <a:pt x="48" y="1036"/>
                    <a:pt x="137" y="1125"/>
                  </a:cubicBezTo>
                  <a:cubicBezTo>
                    <a:pt x="228" y="1208"/>
                    <a:pt x="334" y="1255"/>
                    <a:pt x="456" y="1255"/>
                  </a:cubicBezTo>
                  <a:cubicBezTo>
                    <a:pt x="464" y="1255"/>
                    <a:pt x="472" y="1255"/>
                    <a:pt x="480" y="1254"/>
                  </a:cubicBezTo>
                  <a:cubicBezTo>
                    <a:pt x="541" y="1254"/>
                    <a:pt x="595" y="1248"/>
                    <a:pt x="651" y="1241"/>
                  </a:cubicBezTo>
                  <a:cubicBezTo>
                    <a:pt x="711" y="1226"/>
                    <a:pt x="767" y="1207"/>
                    <a:pt x="821" y="1179"/>
                  </a:cubicBezTo>
                  <a:cubicBezTo>
                    <a:pt x="849" y="1166"/>
                    <a:pt x="876" y="1151"/>
                    <a:pt x="897" y="1138"/>
                  </a:cubicBezTo>
                  <a:cubicBezTo>
                    <a:pt x="945" y="1103"/>
                    <a:pt x="986" y="1077"/>
                    <a:pt x="1020" y="1036"/>
                  </a:cubicBezTo>
                  <a:cubicBezTo>
                    <a:pt x="1096" y="954"/>
                    <a:pt x="1143" y="872"/>
                    <a:pt x="1185" y="768"/>
                  </a:cubicBezTo>
                  <a:cubicBezTo>
                    <a:pt x="1204" y="721"/>
                    <a:pt x="1204" y="666"/>
                    <a:pt x="1211" y="617"/>
                  </a:cubicBezTo>
                  <a:lnTo>
                    <a:pt x="1211" y="597"/>
                  </a:lnTo>
                  <a:cubicBezTo>
                    <a:pt x="1219" y="563"/>
                    <a:pt x="1226" y="528"/>
                    <a:pt x="1232" y="494"/>
                  </a:cubicBezTo>
                  <a:cubicBezTo>
                    <a:pt x="1239" y="392"/>
                    <a:pt x="1219" y="297"/>
                    <a:pt x="1170" y="215"/>
                  </a:cubicBezTo>
                  <a:cubicBezTo>
                    <a:pt x="1170" y="206"/>
                    <a:pt x="1163" y="206"/>
                    <a:pt x="1163" y="200"/>
                  </a:cubicBezTo>
                  <a:cubicBezTo>
                    <a:pt x="1150" y="180"/>
                    <a:pt x="1122" y="146"/>
                    <a:pt x="1102" y="124"/>
                  </a:cubicBezTo>
                  <a:cubicBezTo>
                    <a:pt x="1081" y="98"/>
                    <a:pt x="1047" y="77"/>
                    <a:pt x="1014" y="57"/>
                  </a:cubicBezTo>
                  <a:cubicBezTo>
                    <a:pt x="945" y="22"/>
                    <a:pt x="876" y="1"/>
                    <a:pt x="794" y="1"/>
                  </a:cubicBezTo>
                  <a:cubicBezTo>
                    <a:pt x="786" y="1"/>
                    <a:pt x="779" y="0"/>
                    <a:pt x="772"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50"/>
            <p:cNvSpPr/>
            <p:nvPr/>
          </p:nvSpPr>
          <p:spPr>
            <a:xfrm>
              <a:off x="878250" y="2647300"/>
              <a:ext cx="42625" cy="49025"/>
            </a:xfrm>
            <a:custGeom>
              <a:avLst/>
              <a:gdLst/>
              <a:ahLst/>
              <a:cxnLst/>
              <a:rect l="l" t="t" r="r" b="b"/>
              <a:pathLst>
                <a:path w="1705" h="1961" extrusionOk="0">
                  <a:moveTo>
                    <a:pt x="943" y="1"/>
                  </a:moveTo>
                  <a:cubicBezTo>
                    <a:pt x="891" y="1"/>
                    <a:pt x="839" y="5"/>
                    <a:pt x="788" y="14"/>
                  </a:cubicBezTo>
                  <a:cubicBezTo>
                    <a:pt x="623" y="40"/>
                    <a:pt x="479" y="130"/>
                    <a:pt x="356" y="225"/>
                  </a:cubicBezTo>
                  <a:cubicBezTo>
                    <a:pt x="157" y="377"/>
                    <a:pt x="1" y="574"/>
                    <a:pt x="1" y="828"/>
                  </a:cubicBezTo>
                  <a:cubicBezTo>
                    <a:pt x="1" y="993"/>
                    <a:pt x="68" y="1149"/>
                    <a:pt x="172" y="1272"/>
                  </a:cubicBezTo>
                  <a:cubicBezTo>
                    <a:pt x="185" y="1388"/>
                    <a:pt x="219" y="1505"/>
                    <a:pt x="273" y="1615"/>
                  </a:cubicBezTo>
                  <a:cubicBezTo>
                    <a:pt x="377" y="1786"/>
                    <a:pt x="561" y="1903"/>
                    <a:pt x="760" y="1944"/>
                  </a:cubicBezTo>
                  <a:cubicBezTo>
                    <a:pt x="815" y="1955"/>
                    <a:pt x="870" y="1961"/>
                    <a:pt x="924" y="1961"/>
                  </a:cubicBezTo>
                  <a:cubicBezTo>
                    <a:pt x="1036" y="1961"/>
                    <a:pt x="1146" y="1935"/>
                    <a:pt x="1252" y="1875"/>
                  </a:cubicBezTo>
                  <a:cubicBezTo>
                    <a:pt x="1369" y="1806"/>
                    <a:pt x="1464" y="1704"/>
                    <a:pt x="1533" y="1581"/>
                  </a:cubicBezTo>
                  <a:cubicBezTo>
                    <a:pt x="1657" y="1369"/>
                    <a:pt x="1704" y="1101"/>
                    <a:pt x="1684" y="855"/>
                  </a:cubicBezTo>
                  <a:cubicBezTo>
                    <a:pt x="1657" y="554"/>
                    <a:pt x="1553" y="273"/>
                    <a:pt x="1300" y="102"/>
                  </a:cubicBezTo>
                  <a:cubicBezTo>
                    <a:pt x="1194" y="29"/>
                    <a:pt x="1069" y="1"/>
                    <a:pt x="94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50"/>
            <p:cNvSpPr/>
            <p:nvPr/>
          </p:nvSpPr>
          <p:spPr>
            <a:xfrm>
              <a:off x="885600" y="2652750"/>
              <a:ext cx="1725" cy="1400"/>
            </a:xfrm>
            <a:custGeom>
              <a:avLst/>
              <a:gdLst/>
              <a:ahLst/>
              <a:cxnLst/>
              <a:rect l="l" t="t" r="r" b="b"/>
              <a:pathLst>
                <a:path w="69" h="56" extrusionOk="0">
                  <a:moveTo>
                    <a:pt x="68" y="1"/>
                  </a:moveTo>
                  <a:lnTo>
                    <a:pt x="1" y="55"/>
                  </a:lnTo>
                  <a:cubicBezTo>
                    <a:pt x="20" y="42"/>
                    <a:pt x="42" y="27"/>
                    <a:pt x="62" y="7"/>
                  </a:cubicBezTo>
                  <a:lnTo>
                    <a:pt x="68" y="1"/>
                  </a:ln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50"/>
            <p:cNvSpPr/>
            <p:nvPr/>
          </p:nvSpPr>
          <p:spPr>
            <a:xfrm>
              <a:off x="933325" y="2725825"/>
              <a:ext cx="13900" cy="10600"/>
            </a:xfrm>
            <a:custGeom>
              <a:avLst/>
              <a:gdLst/>
              <a:ahLst/>
              <a:cxnLst/>
              <a:rect l="l" t="t" r="r" b="b"/>
              <a:pathLst>
                <a:path w="556" h="424" extrusionOk="0">
                  <a:moveTo>
                    <a:pt x="281" y="0"/>
                  </a:moveTo>
                  <a:cubicBezTo>
                    <a:pt x="1" y="0"/>
                    <a:pt x="1" y="424"/>
                    <a:pt x="281" y="424"/>
                  </a:cubicBezTo>
                  <a:cubicBezTo>
                    <a:pt x="556" y="424"/>
                    <a:pt x="556" y="0"/>
                    <a:pt x="281"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50"/>
            <p:cNvSpPr/>
            <p:nvPr/>
          </p:nvSpPr>
          <p:spPr>
            <a:xfrm>
              <a:off x="934350" y="2604500"/>
              <a:ext cx="19050" cy="21225"/>
            </a:xfrm>
            <a:custGeom>
              <a:avLst/>
              <a:gdLst/>
              <a:ahLst/>
              <a:cxnLst/>
              <a:rect l="l" t="t" r="r" b="b"/>
              <a:pathLst>
                <a:path w="762" h="849" extrusionOk="0">
                  <a:moveTo>
                    <a:pt x="303" y="1"/>
                  </a:moveTo>
                  <a:cubicBezTo>
                    <a:pt x="262" y="1"/>
                    <a:pt x="227" y="7"/>
                    <a:pt x="193" y="27"/>
                  </a:cubicBezTo>
                  <a:cubicBezTo>
                    <a:pt x="152" y="42"/>
                    <a:pt x="124" y="62"/>
                    <a:pt x="98" y="89"/>
                  </a:cubicBezTo>
                  <a:cubicBezTo>
                    <a:pt x="56" y="124"/>
                    <a:pt x="35" y="165"/>
                    <a:pt x="22" y="219"/>
                  </a:cubicBezTo>
                  <a:cubicBezTo>
                    <a:pt x="15" y="241"/>
                    <a:pt x="15" y="260"/>
                    <a:pt x="7" y="273"/>
                  </a:cubicBezTo>
                  <a:lnTo>
                    <a:pt x="7" y="329"/>
                  </a:lnTo>
                  <a:cubicBezTo>
                    <a:pt x="1" y="349"/>
                    <a:pt x="15" y="383"/>
                    <a:pt x="15" y="411"/>
                  </a:cubicBezTo>
                  <a:cubicBezTo>
                    <a:pt x="22" y="425"/>
                    <a:pt x="22" y="438"/>
                    <a:pt x="29" y="452"/>
                  </a:cubicBezTo>
                  <a:cubicBezTo>
                    <a:pt x="29" y="459"/>
                    <a:pt x="35" y="466"/>
                    <a:pt x="35" y="479"/>
                  </a:cubicBezTo>
                  <a:lnTo>
                    <a:pt x="35" y="494"/>
                  </a:lnTo>
                  <a:lnTo>
                    <a:pt x="42" y="569"/>
                  </a:lnTo>
                  <a:cubicBezTo>
                    <a:pt x="48" y="576"/>
                    <a:pt x="56" y="595"/>
                    <a:pt x="56" y="595"/>
                  </a:cubicBezTo>
                  <a:cubicBezTo>
                    <a:pt x="55" y="594"/>
                    <a:pt x="55" y="593"/>
                    <a:pt x="54" y="593"/>
                  </a:cubicBezTo>
                  <a:cubicBezTo>
                    <a:pt x="52" y="593"/>
                    <a:pt x="64" y="624"/>
                    <a:pt x="70" y="630"/>
                  </a:cubicBezTo>
                  <a:lnTo>
                    <a:pt x="111" y="684"/>
                  </a:lnTo>
                  <a:cubicBezTo>
                    <a:pt x="124" y="705"/>
                    <a:pt x="145" y="719"/>
                    <a:pt x="165" y="725"/>
                  </a:cubicBezTo>
                  <a:lnTo>
                    <a:pt x="171" y="733"/>
                  </a:lnTo>
                  <a:cubicBezTo>
                    <a:pt x="199" y="760"/>
                    <a:pt x="221" y="794"/>
                    <a:pt x="254" y="816"/>
                  </a:cubicBezTo>
                  <a:cubicBezTo>
                    <a:pt x="303" y="842"/>
                    <a:pt x="350" y="848"/>
                    <a:pt x="405" y="848"/>
                  </a:cubicBezTo>
                  <a:cubicBezTo>
                    <a:pt x="500" y="848"/>
                    <a:pt x="603" y="794"/>
                    <a:pt x="651" y="705"/>
                  </a:cubicBezTo>
                  <a:cubicBezTo>
                    <a:pt x="664" y="684"/>
                    <a:pt x="679" y="664"/>
                    <a:pt x="699" y="643"/>
                  </a:cubicBezTo>
                  <a:cubicBezTo>
                    <a:pt x="705" y="630"/>
                    <a:pt x="714" y="623"/>
                    <a:pt x="714" y="617"/>
                  </a:cubicBezTo>
                  <a:cubicBezTo>
                    <a:pt x="733" y="595"/>
                    <a:pt x="740" y="569"/>
                    <a:pt x="746" y="541"/>
                  </a:cubicBezTo>
                  <a:cubicBezTo>
                    <a:pt x="755" y="528"/>
                    <a:pt x="761" y="479"/>
                    <a:pt x="761" y="459"/>
                  </a:cubicBezTo>
                  <a:cubicBezTo>
                    <a:pt x="761" y="438"/>
                    <a:pt x="755" y="397"/>
                    <a:pt x="746" y="377"/>
                  </a:cubicBezTo>
                  <a:lnTo>
                    <a:pt x="746" y="370"/>
                  </a:lnTo>
                  <a:cubicBezTo>
                    <a:pt x="746" y="364"/>
                    <a:pt x="740" y="356"/>
                    <a:pt x="740" y="349"/>
                  </a:cubicBezTo>
                  <a:cubicBezTo>
                    <a:pt x="733" y="323"/>
                    <a:pt x="727" y="295"/>
                    <a:pt x="720" y="267"/>
                  </a:cubicBezTo>
                  <a:cubicBezTo>
                    <a:pt x="699" y="178"/>
                    <a:pt x="617" y="103"/>
                    <a:pt x="534" y="83"/>
                  </a:cubicBezTo>
                  <a:cubicBezTo>
                    <a:pt x="521" y="76"/>
                    <a:pt x="508" y="76"/>
                    <a:pt x="493" y="76"/>
                  </a:cubicBezTo>
                  <a:cubicBezTo>
                    <a:pt x="480" y="62"/>
                    <a:pt x="467" y="48"/>
                    <a:pt x="452" y="42"/>
                  </a:cubicBezTo>
                  <a:cubicBezTo>
                    <a:pt x="405" y="14"/>
                    <a:pt x="357" y="1"/>
                    <a:pt x="30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50"/>
            <p:cNvSpPr/>
            <p:nvPr/>
          </p:nvSpPr>
          <p:spPr>
            <a:xfrm>
              <a:off x="618425" y="2113775"/>
              <a:ext cx="396200" cy="556800"/>
            </a:xfrm>
            <a:custGeom>
              <a:avLst/>
              <a:gdLst/>
              <a:ahLst/>
              <a:cxnLst/>
              <a:rect l="l" t="t" r="r" b="b"/>
              <a:pathLst>
                <a:path w="15848" h="22272" extrusionOk="0">
                  <a:moveTo>
                    <a:pt x="8306" y="7293"/>
                  </a:moveTo>
                  <a:cubicBezTo>
                    <a:pt x="8292" y="7293"/>
                    <a:pt x="8278" y="7294"/>
                    <a:pt x="8265" y="7295"/>
                  </a:cubicBezTo>
                  <a:cubicBezTo>
                    <a:pt x="8217" y="7303"/>
                    <a:pt x="8176" y="7323"/>
                    <a:pt x="8135" y="7351"/>
                  </a:cubicBezTo>
                  <a:cubicBezTo>
                    <a:pt x="8114" y="7364"/>
                    <a:pt x="8101" y="7377"/>
                    <a:pt x="8086" y="7399"/>
                  </a:cubicBezTo>
                  <a:cubicBezTo>
                    <a:pt x="8073" y="7412"/>
                    <a:pt x="8073" y="7433"/>
                    <a:pt x="8066" y="7446"/>
                  </a:cubicBezTo>
                  <a:cubicBezTo>
                    <a:pt x="8063" y="7446"/>
                    <a:pt x="8061" y="7448"/>
                    <a:pt x="8060" y="7449"/>
                  </a:cubicBezTo>
                  <a:lnTo>
                    <a:pt x="8060" y="7449"/>
                  </a:lnTo>
                  <a:lnTo>
                    <a:pt x="8060" y="7446"/>
                  </a:lnTo>
                  <a:lnTo>
                    <a:pt x="8053" y="7453"/>
                  </a:lnTo>
                  <a:cubicBezTo>
                    <a:pt x="8056" y="7453"/>
                    <a:pt x="8058" y="7451"/>
                    <a:pt x="8060" y="7449"/>
                  </a:cubicBezTo>
                  <a:lnTo>
                    <a:pt x="8060" y="7449"/>
                  </a:lnTo>
                  <a:lnTo>
                    <a:pt x="8060" y="7453"/>
                  </a:lnTo>
                  <a:cubicBezTo>
                    <a:pt x="8045" y="7459"/>
                    <a:pt x="8038" y="7468"/>
                    <a:pt x="8025" y="7474"/>
                  </a:cubicBezTo>
                  <a:cubicBezTo>
                    <a:pt x="8018" y="7481"/>
                    <a:pt x="8018" y="7487"/>
                    <a:pt x="8012" y="7494"/>
                  </a:cubicBezTo>
                  <a:lnTo>
                    <a:pt x="7963" y="7556"/>
                  </a:lnTo>
                  <a:cubicBezTo>
                    <a:pt x="7943" y="7576"/>
                    <a:pt x="7936" y="7604"/>
                    <a:pt x="7930" y="7638"/>
                  </a:cubicBezTo>
                  <a:cubicBezTo>
                    <a:pt x="7915" y="7665"/>
                    <a:pt x="7908" y="7693"/>
                    <a:pt x="7908" y="7721"/>
                  </a:cubicBezTo>
                  <a:cubicBezTo>
                    <a:pt x="7895" y="7775"/>
                    <a:pt x="7889" y="7829"/>
                    <a:pt x="7895" y="7891"/>
                  </a:cubicBezTo>
                  <a:cubicBezTo>
                    <a:pt x="7895" y="7952"/>
                    <a:pt x="7902" y="8015"/>
                    <a:pt x="7922" y="8075"/>
                  </a:cubicBezTo>
                  <a:cubicBezTo>
                    <a:pt x="7949" y="8151"/>
                    <a:pt x="7997" y="8233"/>
                    <a:pt x="8079" y="8274"/>
                  </a:cubicBezTo>
                  <a:cubicBezTo>
                    <a:pt x="8101" y="8281"/>
                    <a:pt x="8127" y="8295"/>
                    <a:pt x="8155" y="8309"/>
                  </a:cubicBezTo>
                  <a:cubicBezTo>
                    <a:pt x="8186" y="8315"/>
                    <a:pt x="8215" y="8318"/>
                    <a:pt x="8244" y="8318"/>
                  </a:cubicBezTo>
                  <a:cubicBezTo>
                    <a:pt x="8273" y="8318"/>
                    <a:pt x="8302" y="8315"/>
                    <a:pt x="8332" y="8309"/>
                  </a:cubicBezTo>
                  <a:cubicBezTo>
                    <a:pt x="8381" y="8295"/>
                    <a:pt x="8436" y="8289"/>
                    <a:pt x="8483" y="8281"/>
                  </a:cubicBezTo>
                  <a:cubicBezTo>
                    <a:pt x="8517" y="8277"/>
                    <a:pt x="8552" y="8267"/>
                    <a:pt x="8585" y="8254"/>
                  </a:cubicBezTo>
                  <a:lnTo>
                    <a:pt x="8585" y="8254"/>
                  </a:lnTo>
                  <a:cubicBezTo>
                    <a:pt x="8642" y="8233"/>
                    <a:pt x="8700" y="8202"/>
                    <a:pt x="8743" y="8157"/>
                  </a:cubicBezTo>
                  <a:cubicBezTo>
                    <a:pt x="8792" y="8097"/>
                    <a:pt x="8818" y="8049"/>
                    <a:pt x="8846" y="7973"/>
                  </a:cubicBezTo>
                  <a:cubicBezTo>
                    <a:pt x="8866" y="7919"/>
                    <a:pt x="8866" y="7857"/>
                    <a:pt x="8881" y="7803"/>
                  </a:cubicBezTo>
                  <a:cubicBezTo>
                    <a:pt x="8887" y="7775"/>
                    <a:pt x="8894" y="7740"/>
                    <a:pt x="8894" y="7714"/>
                  </a:cubicBezTo>
                  <a:cubicBezTo>
                    <a:pt x="8894" y="7686"/>
                    <a:pt x="8887" y="7658"/>
                    <a:pt x="8881" y="7632"/>
                  </a:cubicBezTo>
                  <a:cubicBezTo>
                    <a:pt x="8874" y="7604"/>
                    <a:pt x="8859" y="7576"/>
                    <a:pt x="8853" y="7550"/>
                  </a:cubicBezTo>
                  <a:cubicBezTo>
                    <a:pt x="8833" y="7515"/>
                    <a:pt x="8805" y="7481"/>
                    <a:pt x="8764" y="7459"/>
                  </a:cubicBezTo>
                  <a:cubicBezTo>
                    <a:pt x="8743" y="7440"/>
                    <a:pt x="8723" y="7426"/>
                    <a:pt x="8695" y="7418"/>
                  </a:cubicBezTo>
                  <a:cubicBezTo>
                    <a:pt x="8669" y="7405"/>
                    <a:pt x="8641" y="7392"/>
                    <a:pt x="8613" y="7392"/>
                  </a:cubicBezTo>
                  <a:cubicBezTo>
                    <a:pt x="8600" y="7389"/>
                    <a:pt x="8586" y="7387"/>
                    <a:pt x="8572" y="7387"/>
                  </a:cubicBezTo>
                  <a:cubicBezTo>
                    <a:pt x="8557" y="7387"/>
                    <a:pt x="8542" y="7389"/>
                    <a:pt x="8524" y="7392"/>
                  </a:cubicBezTo>
                  <a:cubicBezTo>
                    <a:pt x="8524" y="7392"/>
                    <a:pt x="8518" y="7399"/>
                    <a:pt x="8511" y="7399"/>
                  </a:cubicBezTo>
                  <a:cubicBezTo>
                    <a:pt x="8490" y="7371"/>
                    <a:pt x="8470" y="7344"/>
                    <a:pt x="8442" y="7330"/>
                  </a:cubicBezTo>
                  <a:cubicBezTo>
                    <a:pt x="8400" y="7303"/>
                    <a:pt x="8353" y="7293"/>
                    <a:pt x="8306" y="7293"/>
                  </a:cubicBezTo>
                  <a:close/>
                  <a:moveTo>
                    <a:pt x="4431" y="8253"/>
                  </a:moveTo>
                  <a:cubicBezTo>
                    <a:pt x="4424" y="8253"/>
                    <a:pt x="4418" y="8253"/>
                    <a:pt x="4411" y="8254"/>
                  </a:cubicBezTo>
                  <a:cubicBezTo>
                    <a:pt x="4370" y="8254"/>
                    <a:pt x="4336" y="8261"/>
                    <a:pt x="4301" y="8274"/>
                  </a:cubicBezTo>
                  <a:cubicBezTo>
                    <a:pt x="4267" y="8281"/>
                    <a:pt x="4234" y="8295"/>
                    <a:pt x="4199" y="8315"/>
                  </a:cubicBezTo>
                  <a:cubicBezTo>
                    <a:pt x="4171" y="8337"/>
                    <a:pt x="4137" y="8356"/>
                    <a:pt x="4117" y="8384"/>
                  </a:cubicBezTo>
                  <a:cubicBezTo>
                    <a:pt x="4061" y="8453"/>
                    <a:pt x="4014" y="8520"/>
                    <a:pt x="4001" y="8603"/>
                  </a:cubicBezTo>
                  <a:cubicBezTo>
                    <a:pt x="3994" y="8650"/>
                    <a:pt x="3987" y="8700"/>
                    <a:pt x="3979" y="8741"/>
                  </a:cubicBezTo>
                  <a:cubicBezTo>
                    <a:pt x="3979" y="8782"/>
                    <a:pt x="3987" y="8823"/>
                    <a:pt x="3994" y="8856"/>
                  </a:cubicBezTo>
                  <a:cubicBezTo>
                    <a:pt x="3987" y="8905"/>
                    <a:pt x="3979" y="8952"/>
                    <a:pt x="3979" y="9000"/>
                  </a:cubicBezTo>
                  <a:cubicBezTo>
                    <a:pt x="3979" y="9082"/>
                    <a:pt x="3994" y="9171"/>
                    <a:pt x="4007" y="9253"/>
                  </a:cubicBezTo>
                  <a:cubicBezTo>
                    <a:pt x="4020" y="9281"/>
                    <a:pt x="4035" y="9316"/>
                    <a:pt x="4048" y="9348"/>
                  </a:cubicBezTo>
                  <a:cubicBezTo>
                    <a:pt x="4070" y="9376"/>
                    <a:pt x="4089" y="9398"/>
                    <a:pt x="4111" y="9424"/>
                  </a:cubicBezTo>
                  <a:cubicBezTo>
                    <a:pt x="4137" y="9445"/>
                    <a:pt x="4165" y="9465"/>
                    <a:pt x="4184" y="9486"/>
                  </a:cubicBezTo>
                  <a:cubicBezTo>
                    <a:pt x="4234" y="9521"/>
                    <a:pt x="4281" y="9534"/>
                    <a:pt x="4336" y="9534"/>
                  </a:cubicBezTo>
                  <a:cubicBezTo>
                    <a:pt x="4353" y="9537"/>
                    <a:pt x="4370" y="9539"/>
                    <a:pt x="4387" y="9539"/>
                  </a:cubicBezTo>
                  <a:cubicBezTo>
                    <a:pt x="4405" y="9539"/>
                    <a:pt x="4422" y="9537"/>
                    <a:pt x="4439" y="9534"/>
                  </a:cubicBezTo>
                  <a:cubicBezTo>
                    <a:pt x="4472" y="9534"/>
                    <a:pt x="4506" y="9527"/>
                    <a:pt x="4541" y="9506"/>
                  </a:cubicBezTo>
                  <a:cubicBezTo>
                    <a:pt x="4575" y="9500"/>
                    <a:pt x="4603" y="9480"/>
                    <a:pt x="4623" y="9458"/>
                  </a:cubicBezTo>
                  <a:cubicBezTo>
                    <a:pt x="4671" y="9431"/>
                    <a:pt x="4705" y="9389"/>
                    <a:pt x="4727" y="9348"/>
                  </a:cubicBezTo>
                  <a:cubicBezTo>
                    <a:pt x="4794" y="9212"/>
                    <a:pt x="4842" y="9069"/>
                    <a:pt x="4856" y="8925"/>
                  </a:cubicBezTo>
                  <a:cubicBezTo>
                    <a:pt x="4856" y="8918"/>
                    <a:pt x="4850" y="8911"/>
                    <a:pt x="4850" y="8905"/>
                  </a:cubicBezTo>
                  <a:cubicBezTo>
                    <a:pt x="4869" y="8856"/>
                    <a:pt x="4876" y="8808"/>
                    <a:pt x="4883" y="8754"/>
                  </a:cubicBezTo>
                  <a:cubicBezTo>
                    <a:pt x="4883" y="8719"/>
                    <a:pt x="4876" y="8672"/>
                    <a:pt x="4869" y="8637"/>
                  </a:cubicBezTo>
                  <a:cubicBezTo>
                    <a:pt x="4863" y="8624"/>
                    <a:pt x="4863" y="8617"/>
                    <a:pt x="4856" y="8603"/>
                  </a:cubicBezTo>
                  <a:cubicBezTo>
                    <a:pt x="4842" y="8555"/>
                    <a:pt x="4828" y="8507"/>
                    <a:pt x="4800" y="8473"/>
                  </a:cubicBezTo>
                  <a:cubicBezTo>
                    <a:pt x="4753" y="8404"/>
                    <a:pt x="4712" y="8363"/>
                    <a:pt x="4644" y="8315"/>
                  </a:cubicBezTo>
                  <a:cubicBezTo>
                    <a:pt x="4617" y="8295"/>
                    <a:pt x="4582" y="8289"/>
                    <a:pt x="4548" y="8274"/>
                  </a:cubicBezTo>
                  <a:cubicBezTo>
                    <a:pt x="4541" y="8268"/>
                    <a:pt x="4528" y="8268"/>
                    <a:pt x="4521" y="8268"/>
                  </a:cubicBezTo>
                  <a:cubicBezTo>
                    <a:pt x="4488" y="8262"/>
                    <a:pt x="4459" y="8253"/>
                    <a:pt x="4431" y="8253"/>
                  </a:cubicBezTo>
                  <a:close/>
                  <a:moveTo>
                    <a:pt x="6396" y="11001"/>
                  </a:moveTo>
                  <a:cubicBezTo>
                    <a:pt x="6384" y="11001"/>
                    <a:pt x="6373" y="11003"/>
                    <a:pt x="6361" y="11006"/>
                  </a:cubicBezTo>
                  <a:cubicBezTo>
                    <a:pt x="6328" y="11006"/>
                    <a:pt x="6300" y="11012"/>
                    <a:pt x="6279" y="11032"/>
                  </a:cubicBezTo>
                  <a:cubicBezTo>
                    <a:pt x="6266" y="11040"/>
                    <a:pt x="6246" y="11053"/>
                    <a:pt x="6231" y="11067"/>
                  </a:cubicBezTo>
                  <a:cubicBezTo>
                    <a:pt x="6205" y="11095"/>
                    <a:pt x="6190" y="11122"/>
                    <a:pt x="6177" y="11164"/>
                  </a:cubicBezTo>
                  <a:lnTo>
                    <a:pt x="6177" y="11170"/>
                  </a:lnTo>
                  <a:cubicBezTo>
                    <a:pt x="6170" y="11177"/>
                    <a:pt x="6164" y="11190"/>
                    <a:pt x="6156" y="11196"/>
                  </a:cubicBezTo>
                  <a:lnTo>
                    <a:pt x="6156" y="11211"/>
                  </a:lnTo>
                  <a:cubicBezTo>
                    <a:pt x="6149" y="11218"/>
                    <a:pt x="6136" y="11231"/>
                    <a:pt x="6129" y="11246"/>
                  </a:cubicBezTo>
                  <a:cubicBezTo>
                    <a:pt x="6108" y="11272"/>
                    <a:pt x="6101" y="11306"/>
                    <a:pt x="6101" y="11341"/>
                  </a:cubicBezTo>
                  <a:cubicBezTo>
                    <a:pt x="6095" y="11361"/>
                    <a:pt x="6095" y="11382"/>
                    <a:pt x="6101" y="11410"/>
                  </a:cubicBezTo>
                  <a:cubicBezTo>
                    <a:pt x="6101" y="11436"/>
                    <a:pt x="6108" y="11471"/>
                    <a:pt x="6129" y="11499"/>
                  </a:cubicBezTo>
                  <a:cubicBezTo>
                    <a:pt x="6143" y="11518"/>
                    <a:pt x="6156" y="11533"/>
                    <a:pt x="6170" y="11553"/>
                  </a:cubicBezTo>
                  <a:cubicBezTo>
                    <a:pt x="6184" y="11566"/>
                    <a:pt x="6205" y="11581"/>
                    <a:pt x="6218" y="11594"/>
                  </a:cubicBezTo>
                  <a:cubicBezTo>
                    <a:pt x="6253" y="11607"/>
                    <a:pt x="6279" y="11622"/>
                    <a:pt x="6313" y="11622"/>
                  </a:cubicBezTo>
                  <a:cubicBezTo>
                    <a:pt x="6328" y="11625"/>
                    <a:pt x="6342" y="11626"/>
                    <a:pt x="6356" y="11626"/>
                  </a:cubicBezTo>
                  <a:cubicBezTo>
                    <a:pt x="6376" y="11626"/>
                    <a:pt x="6397" y="11623"/>
                    <a:pt x="6417" y="11615"/>
                  </a:cubicBezTo>
                  <a:cubicBezTo>
                    <a:pt x="6451" y="11607"/>
                    <a:pt x="6471" y="11600"/>
                    <a:pt x="6499" y="11581"/>
                  </a:cubicBezTo>
                  <a:cubicBezTo>
                    <a:pt x="6519" y="11566"/>
                    <a:pt x="6540" y="11546"/>
                    <a:pt x="6560" y="11533"/>
                  </a:cubicBezTo>
                  <a:lnTo>
                    <a:pt x="6566" y="11525"/>
                  </a:lnTo>
                  <a:cubicBezTo>
                    <a:pt x="6594" y="11499"/>
                    <a:pt x="6629" y="11443"/>
                    <a:pt x="6635" y="11410"/>
                  </a:cubicBezTo>
                  <a:cubicBezTo>
                    <a:pt x="6642" y="11389"/>
                    <a:pt x="6648" y="11347"/>
                    <a:pt x="6648" y="11334"/>
                  </a:cubicBezTo>
                  <a:cubicBezTo>
                    <a:pt x="6648" y="11293"/>
                    <a:pt x="6635" y="11246"/>
                    <a:pt x="6635" y="11196"/>
                  </a:cubicBezTo>
                  <a:cubicBezTo>
                    <a:pt x="6629" y="11177"/>
                    <a:pt x="6607" y="11155"/>
                    <a:pt x="6594" y="11136"/>
                  </a:cubicBezTo>
                  <a:cubicBezTo>
                    <a:pt x="6594" y="11129"/>
                    <a:pt x="6594" y="11129"/>
                    <a:pt x="6588" y="11129"/>
                  </a:cubicBezTo>
                  <a:cubicBezTo>
                    <a:pt x="6581" y="11114"/>
                    <a:pt x="6581" y="11101"/>
                    <a:pt x="6566" y="11095"/>
                  </a:cubicBezTo>
                  <a:cubicBezTo>
                    <a:pt x="6566" y="11088"/>
                    <a:pt x="6560" y="11088"/>
                    <a:pt x="6560" y="11088"/>
                  </a:cubicBezTo>
                  <a:cubicBezTo>
                    <a:pt x="6553" y="11081"/>
                    <a:pt x="6553" y="11081"/>
                    <a:pt x="6553" y="11073"/>
                  </a:cubicBezTo>
                  <a:lnTo>
                    <a:pt x="6547" y="11067"/>
                  </a:lnTo>
                  <a:cubicBezTo>
                    <a:pt x="6540" y="11060"/>
                    <a:pt x="6525" y="11053"/>
                    <a:pt x="6519" y="11047"/>
                  </a:cubicBezTo>
                  <a:cubicBezTo>
                    <a:pt x="6512" y="11040"/>
                    <a:pt x="6506" y="11040"/>
                    <a:pt x="6499" y="11032"/>
                  </a:cubicBezTo>
                  <a:lnTo>
                    <a:pt x="6499" y="11032"/>
                  </a:lnTo>
                  <a:lnTo>
                    <a:pt x="6506" y="11040"/>
                  </a:lnTo>
                  <a:cubicBezTo>
                    <a:pt x="6492" y="11026"/>
                    <a:pt x="6471" y="11012"/>
                    <a:pt x="6443" y="11012"/>
                  </a:cubicBezTo>
                  <a:cubicBezTo>
                    <a:pt x="6428" y="11005"/>
                    <a:pt x="6412" y="11001"/>
                    <a:pt x="6396" y="11001"/>
                  </a:cubicBezTo>
                  <a:close/>
                  <a:moveTo>
                    <a:pt x="15847" y="0"/>
                  </a:moveTo>
                  <a:cubicBezTo>
                    <a:pt x="15575" y="177"/>
                    <a:pt x="15300" y="363"/>
                    <a:pt x="15013" y="527"/>
                  </a:cubicBezTo>
                  <a:cubicBezTo>
                    <a:pt x="14356" y="923"/>
                    <a:pt x="13664" y="1225"/>
                    <a:pt x="12981" y="1554"/>
                  </a:cubicBezTo>
                  <a:cubicBezTo>
                    <a:pt x="11535" y="2231"/>
                    <a:pt x="10133" y="3011"/>
                    <a:pt x="8702" y="3716"/>
                  </a:cubicBezTo>
                  <a:cubicBezTo>
                    <a:pt x="7251" y="4435"/>
                    <a:pt x="5842" y="5215"/>
                    <a:pt x="4418" y="5989"/>
                  </a:cubicBezTo>
                  <a:cubicBezTo>
                    <a:pt x="3685" y="6378"/>
                    <a:pt x="2939" y="6755"/>
                    <a:pt x="2187" y="7124"/>
                  </a:cubicBezTo>
                  <a:cubicBezTo>
                    <a:pt x="1653" y="7385"/>
                    <a:pt x="1031" y="7638"/>
                    <a:pt x="592" y="8062"/>
                  </a:cubicBezTo>
                  <a:cubicBezTo>
                    <a:pt x="585" y="8069"/>
                    <a:pt x="579" y="8075"/>
                    <a:pt x="571" y="8090"/>
                  </a:cubicBezTo>
                  <a:cubicBezTo>
                    <a:pt x="469" y="8138"/>
                    <a:pt x="365" y="8179"/>
                    <a:pt x="263" y="8220"/>
                  </a:cubicBezTo>
                  <a:cubicBezTo>
                    <a:pt x="257" y="8219"/>
                    <a:pt x="251" y="8219"/>
                    <a:pt x="245" y="8219"/>
                  </a:cubicBezTo>
                  <a:cubicBezTo>
                    <a:pt x="204" y="8219"/>
                    <a:pt x="164" y="8238"/>
                    <a:pt x="134" y="8274"/>
                  </a:cubicBezTo>
                  <a:cubicBezTo>
                    <a:pt x="119" y="8281"/>
                    <a:pt x="99" y="8289"/>
                    <a:pt x="78" y="8295"/>
                  </a:cubicBezTo>
                  <a:cubicBezTo>
                    <a:pt x="1" y="8328"/>
                    <a:pt x="26" y="8420"/>
                    <a:pt x="98" y="8420"/>
                  </a:cubicBezTo>
                  <a:cubicBezTo>
                    <a:pt x="103" y="8420"/>
                    <a:pt x="107" y="8419"/>
                    <a:pt x="112" y="8419"/>
                  </a:cubicBezTo>
                  <a:cubicBezTo>
                    <a:pt x="119" y="8419"/>
                    <a:pt x="119" y="8425"/>
                    <a:pt x="119" y="8425"/>
                  </a:cubicBezTo>
                  <a:cubicBezTo>
                    <a:pt x="1037" y="9664"/>
                    <a:pt x="1776" y="11006"/>
                    <a:pt x="2522" y="12354"/>
                  </a:cubicBezTo>
                  <a:cubicBezTo>
                    <a:pt x="3261" y="13682"/>
                    <a:pt x="3946" y="15037"/>
                    <a:pt x="4651" y="16379"/>
                  </a:cubicBezTo>
                  <a:cubicBezTo>
                    <a:pt x="5369" y="17767"/>
                    <a:pt x="6225" y="19081"/>
                    <a:pt x="7053" y="20403"/>
                  </a:cubicBezTo>
                  <a:cubicBezTo>
                    <a:pt x="7429" y="21019"/>
                    <a:pt x="7785" y="21642"/>
                    <a:pt x="8135" y="22271"/>
                  </a:cubicBezTo>
                  <a:cubicBezTo>
                    <a:pt x="8032" y="21984"/>
                    <a:pt x="7895" y="21703"/>
                    <a:pt x="7765" y="21430"/>
                  </a:cubicBezTo>
                  <a:cubicBezTo>
                    <a:pt x="7478" y="20821"/>
                    <a:pt x="7149" y="20231"/>
                    <a:pt x="6929" y="19589"/>
                  </a:cubicBezTo>
                  <a:cubicBezTo>
                    <a:pt x="6484" y="18322"/>
                    <a:pt x="6047" y="17036"/>
                    <a:pt x="5485" y="15817"/>
                  </a:cubicBezTo>
                  <a:cubicBezTo>
                    <a:pt x="4924" y="14592"/>
                    <a:pt x="4199" y="13414"/>
                    <a:pt x="3454" y="12292"/>
                  </a:cubicBezTo>
                  <a:cubicBezTo>
                    <a:pt x="2721" y="11183"/>
                    <a:pt x="1926" y="10109"/>
                    <a:pt x="1310" y="8925"/>
                  </a:cubicBezTo>
                  <a:cubicBezTo>
                    <a:pt x="1297" y="8890"/>
                    <a:pt x="1277" y="8856"/>
                    <a:pt x="1262" y="8823"/>
                  </a:cubicBezTo>
                  <a:cubicBezTo>
                    <a:pt x="1379" y="8741"/>
                    <a:pt x="1495" y="8658"/>
                    <a:pt x="1612" y="8583"/>
                  </a:cubicBezTo>
                  <a:cubicBezTo>
                    <a:pt x="2838" y="7816"/>
                    <a:pt x="4158" y="7228"/>
                    <a:pt x="5431" y="6543"/>
                  </a:cubicBezTo>
                  <a:cubicBezTo>
                    <a:pt x="6739" y="5838"/>
                    <a:pt x="7943" y="4941"/>
                    <a:pt x="9216" y="4174"/>
                  </a:cubicBezTo>
                  <a:cubicBezTo>
                    <a:pt x="10468" y="3415"/>
                    <a:pt x="11775" y="2737"/>
                    <a:pt x="13007" y="1950"/>
                  </a:cubicBezTo>
                  <a:cubicBezTo>
                    <a:pt x="13958" y="1349"/>
                    <a:pt x="15019" y="780"/>
                    <a:pt x="158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50"/>
            <p:cNvSpPr/>
            <p:nvPr/>
          </p:nvSpPr>
          <p:spPr>
            <a:xfrm>
              <a:off x="927700" y="2207450"/>
              <a:ext cx="803375" cy="817225"/>
            </a:xfrm>
            <a:custGeom>
              <a:avLst/>
              <a:gdLst/>
              <a:ahLst/>
              <a:cxnLst/>
              <a:rect l="l" t="t" r="r" b="b"/>
              <a:pathLst>
                <a:path w="32135" h="32689" extrusionOk="0">
                  <a:moveTo>
                    <a:pt x="25896" y="1"/>
                  </a:moveTo>
                  <a:cubicBezTo>
                    <a:pt x="25296" y="1"/>
                    <a:pt x="24671" y="179"/>
                    <a:pt x="24106" y="325"/>
                  </a:cubicBezTo>
                  <a:cubicBezTo>
                    <a:pt x="23285" y="531"/>
                    <a:pt x="22477" y="695"/>
                    <a:pt x="21642" y="818"/>
                  </a:cubicBezTo>
                  <a:cubicBezTo>
                    <a:pt x="19903" y="1071"/>
                    <a:pt x="18178" y="1380"/>
                    <a:pt x="16453" y="1700"/>
                  </a:cubicBezTo>
                  <a:cubicBezTo>
                    <a:pt x="12963" y="2344"/>
                    <a:pt x="9465" y="2919"/>
                    <a:pt x="5996" y="3652"/>
                  </a:cubicBezTo>
                  <a:cubicBezTo>
                    <a:pt x="4025" y="4075"/>
                    <a:pt x="2060" y="4486"/>
                    <a:pt x="96" y="4903"/>
                  </a:cubicBezTo>
                  <a:cubicBezTo>
                    <a:pt x="14" y="4925"/>
                    <a:pt x="0" y="5020"/>
                    <a:pt x="42" y="5082"/>
                  </a:cubicBezTo>
                  <a:cubicBezTo>
                    <a:pt x="35" y="5109"/>
                    <a:pt x="42" y="5137"/>
                    <a:pt x="48" y="5171"/>
                  </a:cubicBezTo>
                  <a:cubicBezTo>
                    <a:pt x="465" y="6656"/>
                    <a:pt x="528" y="8182"/>
                    <a:pt x="616" y="9716"/>
                  </a:cubicBezTo>
                  <a:cubicBezTo>
                    <a:pt x="725" y="11508"/>
                    <a:pt x="980" y="13289"/>
                    <a:pt x="1259" y="15061"/>
                  </a:cubicBezTo>
                  <a:cubicBezTo>
                    <a:pt x="1540" y="16847"/>
                    <a:pt x="1890" y="18628"/>
                    <a:pt x="2225" y="20407"/>
                  </a:cubicBezTo>
                  <a:cubicBezTo>
                    <a:pt x="2573" y="22261"/>
                    <a:pt x="2841" y="24122"/>
                    <a:pt x="3046" y="25998"/>
                  </a:cubicBezTo>
                  <a:cubicBezTo>
                    <a:pt x="3128" y="26724"/>
                    <a:pt x="3258" y="27449"/>
                    <a:pt x="3402" y="28162"/>
                  </a:cubicBezTo>
                  <a:cubicBezTo>
                    <a:pt x="3394" y="28668"/>
                    <a:pt x="3504" y="29167"/>
                    <a:pt x="3641" y="29674"/>
                  </a:cubicBezTo>
                  <a:cubicBezTo>
                    <a:pt x="3785" y="30167"/>
                    <a:pt x="3880" y="30619"/>
                    <a:pt x="3908" y="31132"/>
                  </a:cubicBezTo>
                  <a:cubicBezTo>
                    <a:pt x="3928" y="31577"/>
                    <a:pt x="3963" y="32042"/>
                    <a:pt x="4101" y="32467"/>
                  </a:cubicBezTo>
                  <a:cubicBezTo>
                    <a:pt x="4140" y="32584"/>
                    <a:pt x="4257" y="32688"/>
                    <a:pt x="4385" y="32688"/>
                  </a:cubicBezTo>
                  <a:cubicBezTo>
                    <a:pt x="4413" y="32688"/>
                    <a:pt x="4442" y="32683"/>
                    <a:pt x="4470" y="32672"/>
                  </a:cubicBezTo>
                  <a:cubicBezTo>
                    <a:pt x="4667" y="32597"/>
                    <a:pt x="4873" y="32534"/>
                    <a:pt x="5086" y="32474"/>
                  </a:cubicBezTo>
                  <a:cubicBezTo>
                    <a:pt x="6803" y="31987"/>
                    <a:pt x="8618" y="32000"/>
                    <a:pt x="10390" y="31843"/>
                  </a:cubicBezTo>
                  <a:cubicBezTo>
                    <a:pt x="12437" y="31659"/>
                    <a:pt x="14462" y="31337"/>
                    <a:pt x="16488" y="30980"/>
                  </a:cubicBezTo>
                  <a:cubicBezTo>
                    <a:pt x="20369" y="30282"/>
                    <a:pt x="24243" y="29305"/>
                    <a:pt x="28179" y="28976"/>
                  </a:cubicBezTo>
                  <a:cubicBezTo>
                    <a:pt x="28918" y="28914"/>
                    <a:pt x="29664" y="28838"/>
                    <a:pt x="30390" y="28695"/>
                  </a:cubicBezTo>
                  <a:cubicBezTo>
                    <a:pt x="30677" y="28640"/>
                    <a:pt x="30999" y="28579"/>
                    <a:pt x="31300" y="28475"/>
                  </a:cubicBezTo>
                  <a:cubicBezTo>
                    <a:pt x="31581" y="28373"/>
                    <a:pt x="31847" y="28229"/>
                    <a:pt x="32045" y="28010"/>
                  </a:cubicBezTo>
                  <a:cubicBezTo>
                    <a:pt x="32080" y="27976"/>
                    <a:pt x="32052" y="27922"/>
                    <a:pt x="32018" y="27909"/>
                  </a:cubicBezTo>
                  <a:cubicBezTo>
                    <a:pt x="32134" y="27114"/>
                    <a:pt x="32032" y="26320"/>
                    <a:pt x="31903" y="25533"/>
                  </a:cubicBezTo>
                  <a:cubicBezTo>
                    <a:pt x="31758" y="24671"/>
                    <a:pt x="31574" y="23822"/>
                    <a:pt x="31410" y="22966"/>
                  </a:cubicBezTo>
                  <a:cubicBezTo>
                    <a:pt x="31053" y="21036"/>
                    <a:pt x="30690" y="19106"/>
                    <a:pt x="30355" y="17176"/>
                  </a:cubicBezTo>
                  <a:cubicBezTo>
                    <a:pt x="30013" y="15245"/>
                    <a:pt x="29692" y="13315"/>
                    <a:pt x="29266" y="11407"/>
                  </a:cubicBezTo>
                  <a:cubicBezTo>
                    <a:pt x="28855" y="9544"/>
                    <a:pt x="28384" y="7696"/>
                    <a:pt x="28042" y="5821"/>
                  </a:cubicBezTo>
                  <a:cubicBezTo>
                    <a:pt x="27870" y="4870"/>
                    <a:pt x="27651" y="3926"/>
                    <a:pt x="27398" y="2994"/>
                  </a:cubicBezTo>
                  <a:cubicBezTo>
                    <a:pt x="27269" y="2521"/>
                    <a:pt x="27131" y="2043"/>
                    <a:pt x="26975" y="1577"/>
                  </a:cubicBezTo>
                  <a:cubicBezTo>
                    <a:pt x="26817" y="1119"/>
                    <a:pt x="26612" y="667"/>
                    <a:pt x="26523" y="189"/>
                  </a:cubicBezTo>
                  <a:cubicBezTo>
                    <a:pt x="26508" y="120"/>
                    <a:pt x="26441" y="51"/>
                    <a:pt x="26378" y="44"/>
                  </a:cubicBezTo>
                  <a:cubicBezTo>
                    <a:pt x="26221" y="14"/>
                    <a:pt x="26059" y="1"/>
                    <a:pt x="2589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50"/>
            <p:cNvSpPr/>
            <p:nvPr/>
          </p:nvSpPr>
          <p:spPr>
            <a:xfrm>
              <a:off x="927700" y="2250150"/>
              <a:ext cx="410000" cy="658100"/>
            </a:xfrm>
            <a:custGeom>
              <a:avLst/>
              <a:gdLst/>
              <a:ahLst/>
              <a:cxnLst/>
              <a:rect l="l" t="t" r="r" b="b"/>
              <a:pathLst>
                <a:path w="16400" h="26324" extrusionOk="0">
                  <a:moveTo>
                    <a:pt x="3579" y="6533"/>
                  </a:moveTo>
                  <a:cubicBezTo>
                    <a:pt x="3558" y="6533"/>
                    <a:pt x="3538" y="6536"/>
                    <a:pt x="3517" y="6543"/>
                  </a:cubicBezTo>
                  <a:cubicBezTo>
                    <a:pt x="3498" y="6550"/>
                    <a:pt x="3476" y="6556"/>
                    <a:pt x="3457" y="6563"/>
                  </a:cubicBezTo>
                  <a:cubicBezTo>
                    <a:pt x="3444" y="6577"/>
                    <a:pt x="3416" y="6597"/>
                    <a:pt x="3402" y="6612"/>
                  </a:cubicBezTo>
                  <a:lnTo>
                    <a:pt x="3394" y="6619"/>
                  </a:lnTo>
                  <a:lnTo>
                    <a:pt x="3388" y="6625"/>
                  </a:lnTo>
                  <a:cubicBezTo>
                    <a:pt x="3368" y="6645"/>
                    <a:pt x="3347" y="6673"/>
                    <a:pt x="3340" y="6701"/>
                  </a:cubicBezTo>
                  <a:cubicBezTo>
                    <a:pt x="3327" y="6727"/>
                    <a:pt x="3320" y="6761"/>
                    <a:pt x="3320" y="6796"/>
                  </a:cubicBezTo>
                  <a:cubicBezTo>
                    <a:pt x="3320" y="6824"/>
                    <a:pt x="3327" y="6858"/>
                    <a:pt x="3340" y="6885"/>
                  </a:cubicBezTo>
                  <a:cubicBezTo>
                    <a:pt x="3340" y="6891"/>
                    <a:pt x="3347" y="6891"/>
                    <a:pt x="3347" y="6891"/>
                  </a:cubicBezTo>
                  <a:lnTo>
                    <a:pt x="3347" y="6899"/>
                  </a:lnTo>
                  <a:cubicBezTo>
                    <a:pt x="3353" y="6926"/>
                    <a:pt x="3368" y="6947"/>
                    <a:pt x="3388" y="6960"/>
                  </a:cubicBezTo>
                  <a:cubicBezTo>
                    <a:pt x="3402" y="6973"/>
                    <a:pt x="3416" y="6988"/>
                    <a:pt x="3429" y="6995"/>
                  </a:cubicBezTo>
                  <a:lnTo>
                    <a:pt x="3435" y="6995"/>
                  </a:lnTo>
                  <a:lnTo>
                    <a:pt x="3435" y="7001"/>
                  </a:lnTo>
                  <a:cubicBezTo>
                    <a:pt x="3476" y="7023"/>
                    <a:pt x="3517" y="7036"/>
                    <a:pt x="3558" y="7036"/>
                  </a:cubicBezTo>
                  <a:lnTo>
                    <a:pt x="3621" y="7023"/>
                  </a:lnTo>
                  <a:cubicBezTo>
                    <a:pt x="3649" y="7014"/>
                    <a:pt x="3669" y="7001"/>
                    <a:pt x="3690" y="6988"/>
                  </a:cubicBezTo>
                  <a:lnTo>
                    <a:pt x="3696" y="6982"/>
                  </a:lnTo>
                  <a:lnTo>
                    <a:pt x="3703" y="6982"/>
                  </a:lnTo>
                  <a:cubicBezTo>
                    <a:pt x="3710" y="6973"/>
                    <a:pt x="3723" y="6973"/>
                    <a:pt x="3731" y="6960"/>
                  </a:cubicBezTo>
                  <a:lnTo>
                    <a:pt x="3738" y="6954"/>
                  </a:lnTo>
                  <a:cubicBezTo>
                    <a:pt x="3757" y="6941"/>
                    <a:pt x="3772" y="6919"/>
                    <a:pt x="3785" y="6899"/>
                  </a:cubicBezTo>
                  <a:lnTo>
                    <a:pt x="3785" y="6891"/>
                  </a:lnTo>
                  <a:cubicBezTo>
                    <a:pt x="3798" y="6878"/>
                    <a:pt x="3798" y="6865"/>
                    <a:pt x="3798" y="6850"/>
                  </a:cubicBezTo>
                  <a:lnTo>
                    <a:pt x="3805" y="6844"/>
                  </a:lnTo>
                  <a:lnTo>
                    <a:pt x="3805" y="6837"/>
                  </a:lnTo>
                  <a:cubicBezTo>
                    <a:pt x="3805" y="6830"/>
                    <a:pt x="3813" y="6817"/>
                    <a:pt x="3813" y="6803"/>
                  </a:cubicBezTo>
                  <a:cubicBezTo>
                    <a:pt x="3820" y="6776"/>
                    <a:pt x="3820" y="6742"/>
                    <a:pt x="3813" y="6707"/>
                  </a:cubicBezTo>
                  <a:cubicBezTo>
                    <a:pt x="3805" y="6679"/>
                    <a:pt x="3792" y="6653"/>
                    <a:pt x="3772" y="6625"/>
                  </a:cubicBezTo>
                  <a:cubicBezTo>
                    <a:pt x="3751" y="6604"/>
                    <a:pt x="3731" y="6584"/>
                    <a:pt x="3703" y="6563"/>
                  </a:cubicBezTo>
                  <a:cubicBezTo>
                    <a:pt x="3682" y="6556"/>
                    <a:pt x="3662" y="6550"/>
                    <a:pt x="3641" y="6543"/>
                  </a:cubicBezTo>
                  <a:cubicBezTo>
                    <a:pt x="3620" y="6536"/>
                    <a:pt x="3600" y="6533"/>
                    <a:pt x="3579" y="6533"/>
                  </a:cubicBezTo>
                  <a:close/>
                  <a:moveTo>
                    <a:pt x="6249" y="6530"/>
                  </a:moveTo>
                  <a:cubicBezTo>
                    <a:pt x="6208" y="6530"/>
                    <a:pt x="6160" y="6536"/>
                    <a:pt x="6119" y="6550"/>
                  </a:cubicBezTo>
                  <a:cubicBezTo>
                    <a:pt x="6044" y="6571"/>
                    <a:pt x="6003" y="6597"/>
                    <a:pt x="5940" y="6653"/>
                  </a:cubicBezTo>
                  <a:cubicBezTo>
                    <a:pt x="5907" y="6686"/>
                    <a:pt x="5873" y="6727"/>
                    <a:pt x="5845" y="6768"/>
                  </a:cubicBezTo>
                  <a:cubicBezTo>
                    <a:pt x="5825" y="6789"/>
                    <a:pt x="5811" y="6817"/>
                    <a:pt x="5797" y="6850"/>
                  </a:cubicBezTo>
                  <a:cubicBezTo>
                    <a:pt x="5776" y="6913"/>
                    <a:pt x="5750" y="6973"/>
                    <a:pt x="5728" y="7036"/>
                  </a:cubicBezTo>
                  <a:cubicBezTo>
                    <a:pt x="5722" y="7055"/>
                    <a:pt x="5715" y="7083"/>
                    <a:pt x="5709" y="7105"/>
                  </a:cubicBezTo>
                  <a:cubicBezTo>
                    <a:pt x="5702" y="7131"/>
                    <a:pt x="5702" y="7159"/>
                    <a:pt x="5694" y="7187"/>
                  </a:cubicBezTo>
                  <a:cubicBezTo>
                    <a:pt x="5694" y="7228"/>
                    <a:pt x="5702" y="7269"/>
                    <a:pt x="5722" y="7302"/>
                  </a:cubicBezTo>
                  <a:cubicBezTo>
                    <a:pt x="5728" y="7330"/>
                    <a:pt x="5743" y="7351"/>
                    <a:pt x="5763" y="7371"/>
                  </a:cubicBezTo>
                  <a:cubicBezTo>
                    <a:pt x="5784" y="7405"/>
                    <a:pt x="5811" y="7433"/>
                    <a:pt x="5845" y="7446"/>
                  </a:cubicBezTo>
                  <a:cubicBezTo>
                    <a:pt x="5873" y="7460"/>
                    <a:pt x="5893" y="7466"/>
                    <a:pt x="5921" y="7474"/>
                  </a:cubicBezTo>
                  <a:cubicBezTo>
                    <a:pt x="5927" y="7501"/>
                    <a:pt x="5934" y="7522"/>
                    <a:pt x="5949" y="7542"/>
                  </a:cubicBezTo>
                  <a:cubicBezTo>
                    <a:pt x="5962" y="7563"/>
                    <a:pt x="5975" y="7589"/>
                    <a:pt x="5996" y="7604"/>
                  </a:cubicBezTo>
                  <a:cubicBezTo>
                    <a:pt x="6016" y="7624"/>
                    <a:pt x="6044" y="7645"/>
                    <a:pt x="6072" y="7658"/>
                  </a:cubicBezTo>
                  <a:cubicBezTo>
                    <a:pt x="6098" y="7686"/>
                    <a:pt x="6139" y="7699"/>
                    <a:pt x="6174" y="7713"/>
                  </a:cubicBezTo>
                  <a:cubicBezTo>
                    <a:pt x="6215" y="7727"/>
                    <a:pt x="6269" y="7734"/>
                    <a:pt x="6310" y="7734"/>
                  </a:cubicBezTo>
                  <a:cubicBezTo>
                    <a:pt x="6359" y="7734"/>
                    <a:pt x="6400" y="7727"/>
                    <a:pt x="6441" y="7713"/>
                  </a:cubicBezTo>
                  <a:cubicBezTo>
                    <a:pt x="6509" y="7693"/>
                    <a:pt x="6565" y="7665"/>
                    <a:pt x="6619" y="7611"/>
                  </a:cubicBezTo>
                  <a:cubicBezTo>
                    <a:pt x="6673" y="7548"/>
                    <a:pt x="6721" y="7466"/>
                    <a:pt x="6735" y="7384"/>
                  </a:cubicBezTo>
                  <a:cubicBezTo>
                    <a:pt x="6749" y="7310"/>
                    <a:pt x="6755" y="7248"/>
                    <a:pt x="6749" y="7172"/>
                  </a:cubicBezTo>
                  <a:lnTo>
                    <a:pt x="6749" y="7159"/>
                  </a:lnTo>
                  <a:lnTo>
                    <a:pt x="6749" y="7152"/>
                  </a:lnTo>
                  <a:cubicBezTo>
                    <a:pt x="6770" y="7064"/>
                    <a:pt x="6755" y="6982"/>
                    <a:pt x="6714" y="6899"/>
                  </a:cubicBezTo>
                  <a:cubicBezTo>
                    <a:pt x="6694" y="6865"/>
                    <a:pt x="6673" y="6830"/>
                    <a:pt x="6638" y="6803"/>
                  </a:cubicBezTo>
                  <a:cubicBezTo>
                    <a:pt x="6632" y="6789"/>
                    <a:pt x="6632" y="6783"/>
                    <a:pt x="6625" y="6768"/>
                  </a:cubicBezTo>
                  <a:cubicBezTo>
                    <a:pt x="6597" y="6735"/>
                    <a:pt x="6571" y="6694"/>
                    <a:pt x="6543" y="6666"/>
                  </a:cubicBezTo>
                  <a:cubicBezTo>
                    <a:pt x="6537" y="6660"/>
                    <a:pt x="6530" y="6653"/>
                    <a:pt x="6523" y="6645"/>
                  </a:cubicBezTo>
                  <a:cubicBezTo>
                    <a:pt x="6496" y="6625"/>
                    <a:pt x="6468" y="6604"/>
                    <a:pt x="6441" y="6584"/>
                  </a:cubicBezTo>
                  <a:cubicBezTo>
                    <a:pt x="6413" y="6571"/>
                    <a:pt x="6379" y="6556"/>
                    <a:pt x="6351" y="6543"/>
                  </a:cubicBezTo>
                  <a:cubicBezTo>
                    <a:pt x="6318" y="6536"/>
                    <a:pt x="6277" y="6536"/>
                    <a:pt x="6249" y="6530"/>
                  </a:cubicBezTo>
                  <a:close/>
                  <a:moveTo>
                    <a:pt x="16399" y="0"/>
                  </a:moveTo>
                  <a:lnTo>
                    <a:pt x="16399" y="0"/>
                  </a:lnTo>
                  <a:cubicBezTo>
                    <a:pt x="12930" y="643"/>
                    <a:pt x="9446" y="1211"/>
                    <a:pt x="5996" y="1950"/>
                  </a:cubicBezTo>
                  <a:cubicBezTo>
                    <a:pt x="4032" y="2367"/>
                    <a:pt x="2060" y="2778"/>
                    <a:pt x="96" y="3195"/>
                  </a:cubicBezTo>
                  <a:cubicBezTo>
                    <a:pt x="14" y="3217"/>
                    <a:pt x="0" y="3318"/>
                    <a:pt x="42" y="3374"/>
                  </a:cubicBezTo>
                  <a:cubicBezTo>
                    <a:pt x="35" y="3401"/>
                    <a:pt x="42" y="3429"/>
                    <a:pt x="48" y="3463"/>
                  </a:cubicBezTo>
                  <a:cubicBezTo>
                    <a:pt x="465" y="4948"/>
                    <a:pt x="528" y="6474"/>
                    <a:pt x="616" y="8008"/>
                  </a:cubicBezTo>
                  <a:cubicBezTo>
                    <a:pt x="725" y="9800"/>
                    <a:pt x="980" y="11581"/>
                    <a:pt x="1259" y="13353"/>
                  </a:cubicBezTo>
                  <a:cubicBezTo>
                    <a:pt x="1540" y="15139"/>
                    <a:pt x="1890" y="16920"/>
                    <a:pt x="2225" y="18699"/>
                  </a:cubicBezTo>
                  <a:cubicBezTo>
                    <a:pt x="2573" y="20553"/>
                    <a:pt x="2847" y="22414"/>
                    <a:pt x="3053" y="24290"/>
                  </a:cubicBezTo>
                  <a:cubicBezTo>
                    <a:pt x="3128" y="24975"/>
                    <a:pt x="3245" y="25645"/>
                    <a:pt x="3375" y="26324"/>
                  </a:cubicBezTo>
                  <a:cubicBezTo>
                    <a:pt x="3156" y="23558"/>
                    <a:pt x="2970" y="20793"/>
                    <a:pt x="2547" y="18055"/>
                  </a:cubicBezTo>
                  <a:cubicBezTo>
                    <a:pt x="2279" y="16336"/>
                    <a:pt x="1903" y="14633"/>
                    <a:pt x="1745" y="12902"/>
                  </a:cubicBezTo>
                  <a:cubicBezTo>
                    <a:pt x="1581" y="11156"/>
                    <a:pt x="1527" y="9404"/>
                    <a:pt x="1308" y="7665"/>
                  </a:cubicBezTo>
                  <a:cubicBezTo>
                    <a:pt x="1191" y="6742"/>
                    <a:pt x="1103" y="5817"/>
                    <a:pt x="1021" y="4894"/>
                  </a:cubicBezTo>
                  <a:cubicBezTo>
                    <a:pt x="986" y="4550"/>
                    <a:pt x="965" y="4215"/>
                    <a:pt x="945" y="3874"/>
                  </a:cubicBezTo>
                  <a:cubicBezTo>
                    <a:pt x="1006" y="3861"/>
                    <a:pt x="1068" y="3846"/>
                    <a:pt x="1129" y="3833"/>
                  </a:cubicBezTo>
                  <a:cubicBezTo>
                    <a:pt x="1779" y="3681"/>
                    <a:pt x="2409" y="3463"/>
                    <a:pt x="3066" y="3318"/>
                  </a:cubicBezTo>
                  <a:cubicBezTo>
                    <a:pt x="3100" y="3312"/>
                    <a:pt x="3128" y="3305"/>
                    <a:pt x="3156" y="3299"/>
                  </a:cubicBezTo>
                  <a:lnTo>
                    <a:pt x="3156" y="3299"/>
                  </a:lnTo>
                  <a:cubicBezTo>
                    <a:pt x="3148" y="3340"/>
                    <a:pt x="3135" y="3374"/>
                    <a:pt x="3128" y="3409"/>
                  </a:cubicBezTo>
                  <a:cubicBezTo>
                    <a:pt x="3107" y="3532"/>
                    <a:pt x="3107" y="3723"/>
                    <a:pt x="3217" y="3805"/>
                  </a:cubicBezTo>
                  <a:cubicBezTo>
                    <a:pt x="3223" y="3852"/>
                    <a:pt x="3245" y="3908"/>
                    <a:pt x="3279" y="3949"/>
                  </a:cubicBezTo>
                  <a:cubicBezTo>
                    <a:pt x="3327" y="4010"/>
                    <a:pt x="3381" y="4045"/>
                    <a:pt x="3457" y="4072"/>
                  </a:cubicBezTo>
                  <a:cubicBezTo>
                    <a:pt x="3545" y="4106"/>
                    <a:pt x="3643" y="4123"/>
                    <a:pt x="3742" y="4123"/>
                  </a:cubicBezTo>
                  <a:cubicBezTo>
                    <a:pt x="3888" y="4123"/>
                    <a:pt x="4036" y="4085"/>
                    <a:pt x="4155" y="4003"/>
                  </a:cubicBezTo>
                  <a:cubicBezTo>
                    <a:pt x="4380" y="3852"/>
                    <a:pt x="4511" y="3606"/>
                    <a:pt x="4503" y="3333"/>
                  </a:cubicBezTo>
                  <a:cubicBezTo>
                    <a:pt x="4503" y="3230"/>
                    <a:pt x="4455" y="3128"/>
                    <a:pt x="4367" y="3065"/>
                  </a:cubicBezTo>
                  <a:cubicBezTo>
                    <a:pt x="4648" y="3018"/>
                    <a:pt x="4928" y="2970"/>
                    <a:pt x="5209" y="2916"/>
                  </a:cubicBezTo>
                  <a:cubicBezTo>
                    <a:pt x="6729" y="2607"/>
                    <a:pt x="8240" y="2279"/>
                    <a:pt x="9753" y="1930"/>
                  </a:cubicBezTo>
                  <a:cubicBezTo>
                    <a:pt x="11231" y="1587"/>
                    <a:pt x="12785" y="1328"/>
                    <a:pt x="14216" y="807"/>
                  </a:cubicBezTo>
                  <a:cubicBezTo>
                    <a:pt x="14955" y="541"/>
                    <a:pt x="15673" y="247"/>
                    <a:pt x="163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50"/>
            <p:cNvSpPr/>
            <p:nvPr/>
          </p:nvSpPr>
          <p:spPr>
            <a:xfrm>
              <a:off x="1054300" y="2281625"/>
              <a:ext cx="657800" cy="737675"/>
            </a:xfrm>
            <a:custGeom>
              <a:avLst/>
              <a:gdLst/>
              <a:ahLst/>
              <a:cxnLst/>
              <a:rect l="l" t="t" r="r" b="b"/>
              <a:pathLst>
                <a:path w="26312" h="29507" extrusionOk="0">
                  <a:moveTo>
                    <a:pt x="21243" y="1"/>
                  </a:moveTo>
                  <a:cubicBezTo>
                    <a:pt x="21212" y="1"/>
                    <a:pt x="21180" y="9"/>
                    <a:pt x="21150" y="27"/>
                  </a:cubicBezTo>
                  <a:cubicBezTo>
                    <a:pt x="20136" y="602"/>
                    <a:pt x="19289" y="1499"/>
                    <a:pt x="18502" y="2347"/>
                  </a:cubicBezTo>
                  <a:cubicBezTo>
                    <a:pt x="17687" y="3224"/>
                    <a:pt x="16948" y="4175"/>
                    <a:pt x="16270" y="5161"/>
                  </a:cubicBezTo>
                  <a:cubicBezTo>
                    <a:pt x="15545" y="6222"/>
                    <a:pt x="14914" y="7350"/>
                    <a:pt x="14238" y="8440"/>
                  </a:cubicBezTo>
                  <a:cubicBezTo>
                    <a:pt x="13546" y="9542"/>
                    <a:pt x="12725" y="10534"/>
                    <a:pt x="11972" y="11587"/>
                  </a:cubicBezTo>
                  <a:cubicBezTo>
                    <a:pt x="11233" y="12622"/>
                    <a:pt x="10637" y="13737"/>
                    <a:pt x="9967" y="14811"/>
                  </a:cubicBezTo>
                  <a:cubicBezTo>
                    <a:pt x="9288" y="15907"/>
                    <a:pt x="8460" y="16858"/>
                    <a:pt x="7592" y="17803"/>
                  </a:cubicBezTo>
                  <a:cubicBezTo>
                    <a:pt x="7153" y="18281"/>
                    <a:pt x="6708" y="18760"/>
                    <a:pt x="6297" y="19266"/>
                  </a:cubicBezTo>
                  <a:cubicBezTo>
                    <a:pt x="5928" y="19733"/>
                    <a:pt x="5640" y="20252"/>
                    <a:pt x="5305" y="20738"/>
                  </a:cubicBezTo>
                  <a:cubicBezTo>
                    <a:pt x="4935" y="21265"/>
                    <a:pt x="4457" y="21689"/>
                    <a:pt x="4012" y="22149"/>
                  </a:cubicBezTo>
                  <a:cubicBezTo>
                    <a:pt x="3560" y="22607"/>
                    <a:pt x="3135" y="23100"/>
                    <a:pt x="2718" y="23586"/>
                  </a:cubicBezTo>
                  <a:cubicBezTo>
                    <a:pt x="2259" y="24120"/>
                    <a:pt x="1829" y="24680"/>
                    <a:pt x="1410" y="25236"/>
                  </a:cubicBezTo>
                  <a:cubicBezTo>
                    <a:pt x="1075" y="25681"/>
                    <a:pt x="645" y="26042"/>
                    <a:pt x="329" y="26502"/>
                  </a:cubicBezTo>
                  <a:cubicBezTo>
                    <a:pt x="1" y="26974"/>
                    <a:pt x="29" y="27453"/>
                    <a:pt x="90" y="28007"/>
                  </a:cubicBezTo>
                  <a:cubicBezTo>
                    <a:pt x="124" y="28322"/>
                    <a:pt x="165" y="28629"/>
                    <a:pt x="200" y="28938"/>
                  </a:cubicBezTo>
                  <a:cubicBezTo>
                    <a:pt x="172" y="28966"/>
                    <a:pt x="137" y="28999"/>
                    <a:pt x="137" y="29061"/>
                  </a:cubicBezTo>
                  <a:cubicBezTo>
                    <a:pt x="124" y="29219"/>
                    <a:pt x="76" y="29362"/>
                    <a:pt x="22" y="29507"/>
                  </a:cubicBezTo>
                  <a:cubicBezTo>
                    <a:pt x="1739" y="29020"/>
                    <a:pt x="3554" y="29033"/>
                    <a:pt x="5326" y="28876"/>
                  </a:cubicBezTo>
                  <a:cubicBezTo>
                    <a:pt x="7373" y="28692"/>
                    <a:pt x="9398" y="28370"/>
                    <a:pt x="11424" y="28013"/>
                  </a:cubicBezTo>
                  <a:cubicBezTo>
                    <a:pt x="15305" y="27315"/>
                    <a:pt x="19179" y="26338"/>
                    <a:pt x="23115" y="26009"/>
                  </a:cubicBezTo>
                  <a:cubicBezTo>
                    <a:pt x="23854" y="25947"/>
                    <a:pt x="24600" y="25871"/>
                    <a:pt x="25326" y="25728"/>
                  </a:cubicBezTo>
                  <a:cubicBezTo>
                    <a:pt x="25613" y="25673"/>
                    <a:pt x="25935" y="25612"/>
                    <a:pt x="26236" y="25508"/>
                  </a:cubicBezTo>
                  <a:cubicBezTo>
                    <a:pt x="26296" y="25214"/>
                    <a:pt x="26305" y="24901"/>
                    <a:pt x="26305" y="24613"/>
                  </a:cubicBezTo>
                  <a:cubicBezTo>
                    <a:pt x="26311" y="23798"/>
                    <a:pt x="26229" y="22984"/>
                    <a:pt x="26119" y="22182"/>
                  </a:cubicBezTo>
                  <a:cubicBezTo>
                    <a:pt x="25866" y="20293"/>
                    <a:pt x="25483" y="18425"/>
                    <a:pt x="25250" y="16536"/>
                  </a:cubicBezTo>
                  <a:cubicBezTo>
                    <a:pt x="25023" y="14688"/>
                    <a:pt x="24662" y="12868"/>
                    <a:pt x="24271" y="11053"/>
                  </a:cubicBezTo>
                  <a:cubicBezTo>
                    <a:pt x="23813" y="8973"/>
                    <a:pt x="23389" y="6858"/>
                    <a:pt x="22780" y="4819"/>
                  </a:cubicBezTo>
                  <a:cubicBezTo>
                    <a:pt x="22527" y="3998"/>
                    <a:pt x="22328" y="3190"/>
                    <a:pt x="22164" y="2347"/>
                  </a:cubicBezTo>
                  <a:cubicBezTo>
                    <a:pt x="22012" y="1567"/>
                    <a:pt x="21835" y="767"/>
                    <a:pt x="21396" y="88"/>
                  </a:cubicBezTo>
                  <a:cubicBezTo>
                    <a:pt x="21365" y="34"/>
                    <a:pt x="21306" y="1"/>
                    <a:pt x="2124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50"/>
            <p:cNvSpPr/>
            <p:nvPr/>
          </p:nvSpPr>
          <p:spPr>
            <a:xfrm>
              <a:off x="1139200" y="2748725"/>
              <a:ext cx="108300" cy="98600"/>
            </a:xfrm>
            <a:custGeom>
              <a:avLst/>
              <a:gdLst/>
              <a:ahLst/>
              <a:cxnLst/>
              <a:rect l="l" t="t" r="r" b="b"/>
              <a:pathLst>
                <a:path w="4332" h="3944" extrusionOk="0">
                  <a:moveTo>
                    <a:pt x="2415" y="1"/>
                  </a:moveTo>
                  <a:cubicBezTo>
                    <a:pt x="1939" y="1"/>
                    <a:pt x="1471" y="202"/>
                    <a:pt x="1150" y="556"/>
                  </a:cubicBezTo>
                  <a:cubicBezTo>
                    <a:pt x="800" y="658"/>
                    <a:pt x="478" y="863"/>
                    <a:pt x="294" y="1179"/>
                  </a:cubicBezTo>
                  <a:cubicBezTo>
                    <a:pt x="0" y="1665"/>
                    <a:pt x="109" y="2218"/>
                    <a:pt x="322" y="2711"/>
                  </a:cubicBezTo>
                  <a:cubicBezTo>
                    <a:pt x="554" y="3266"/>
                    <a:pt x="999" y="3766"/>
                    <a:pt x="1608" y="3902"/>
                  </a:cubicBezTo>
                  <a:cubicBezTo>
                    <a:pt x="1737" y="3930"/>
                    <a:pt x="1866" y="3944"/>
                    <a:pt x="1995" y="3944"/>
                  </a:cubicBezTo>
                  <a:cubicBezTo>
                    <a:pt x="2403" y="3944"/>
                    <a:pt x="2804" y="3810"/>
                    <a:pt x="3148" y="3580"/>
                  </a:cubicBezTo>
                  <a:cubicBezTo>
                    <a:pt x="3368" y="3431"/>
                    <a:pt x="3566" y="3260"/>
                    <a:pt x="3737" y="3054"/>
                  </a:cubicBezTo>
                  <a:cubicBezTo>
                    <a:pt x="3757" y="3029"/>
                    <a:pt x="3804" y="2965"/>
                    <a:pt x="3804" y="2965"/>
                  </a:cubicBezTo>
                  <a:lnTo>
                    <a:pt x="3804" y="2965"/>
                  </a:lnTo>
                  <a:cubicBezTo>
                    <a:pt x="3804" y="2965"/>
                    <a:pt x="3799" y="2973"/>
                    <a:pt x="3785" y="2992"/>
                  </a:cubicBezTo>
                  <a:cubicBezTo>
                    <a:pt x="3771" y="3010"/>
                    <a:pt x="3767" y="3016"/>
                    <a:pt x="3767" y="3016"/>
                  </a:cubicBezTo>
                  <a:cubicBezTo>
                    <a:pt x="3767" y="3016"/>
                    <a:pt x="3787" y="2990"/>
                    <a:pt x="3791" y="2985"/>
                  </a:cubicBezTo>
                  <a:cubicBezTo>
                    <a:pt x="3826" y="2944"/>
                    <a:pt x="3860" y="2903"/>
                    <a:pt x="3887" y="2856"/>
                  </a:cubicBezTo>
                  <a:cubicBezTo>
                    <a:pt x="3928" y="2808"/>
                    <a:pt x="3962" y="2759"/>
                    <a:pt x="3990" y="2705"/>
                  </a:cubicBezTo>
                  <a:cubicBezTo>
                    <a:pt x="4051" y="2609"/>
                    <a:pt x="4100" y="2512"/>
                    <a:pt x="4141" y="2411"/>
                  </a:cubicBezTo>
                  <a:cubicBezTo>
                    <a:pt x="4196" y="2287"/>
                    <a:pt x="4243" y="2164"/>
                    <a:pt x="4271" y="2034"/>
                  </a:cubicBezTo>
                  <a:cubicBezTo>
                    <a:pt x="4278" y="2006"/>
                    <a:pt x="4284" y="1979"/>
                    <a:pt x="4291" y="1952"/>
                  </a:cubicBezTo>
                  <a:cubicBezTo>
                    <a:pt x="4295" y="1924"/>
                    <a:pt x="4307" y="1828"/>
                    <a:pt x="4307" y="1819"/>
                  </a:cubicBezTo>
                  <a:lnTo>
                    <a:pt x="4307" y="1819"/>
                  </a:lnTo>
                  <a:cubicBezTo>
                    <a:pt x="4315" y="1759"/>
                    <a:pt x="4320" y="1701"/>
                    <a:pt x="4325" y="1643"/>
                  </a:cubicBezTo>
                  <a:cubicBezTo>
                    <a:pt x="4332" y="1390"/>
                    <a:pt x="4271" y="1131"/>
                    <a:pt x="4148" y="904"/>
                  </a:cubicBezTo>
                  <a:cubicBezTo>
                    <a:pt x="3839" y="351"/>
                    <a:pt x="3175" y="63"/>
                    <a:pt x="2566" y="7"/>
                  </a:cubicBezTo>
                  <a:cubicBezTo>
                    <a:pt x="2516" y="3"/>
                    <a:pt x="2465" y="1"/>
                    <a:pt x="241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50"/>
            <p:cNvSpPr/>
            <p:nvPr/>
          </p:nvSpPr>
          <p:spPr>
            <a:xfrm>
              <a:off x="1176150" y="2915600"/>
              <a:ext cx="34575" cy="35450"/>
            </a:xfrm>
            <a:custGeom>
              <a:avLst/>
              <a:gdLst/>
              <a:ahLst/>
              <a:cxnLst/>
              <a:rect l="l" t="t" r="r" b="b"/>
              <a:pathLst>
                <a:path w="1383" h="1418" extrusionOk="0">
                  <a:moveTo>
                    <a:pt x="853" y="1"/>
                  </a:moveTo>
                  <a:cubicBezTo>
                    <a:pt x="797" y="1"/>
                    <a:pt x="741" y="6"/>
                    <a:pt x="677" y="13"/>
                  </a:cubicBezTo>
                  <a:cubicBezTo>
                    <a:pt x="651" y="20"/>
                    <a:pt x="623" y="26"/>
                    <a:pt x="595" y="34"/>
                  </a:cubicBezTo>
                  <a:cubicBezTo>
                    <a:pt x="520" y="41"/>
                    <a:pt x="465" y="61"/>
                    <a:pt x="390" y="95"/>
                  </a:cubicBezTo>
                  <a:cubicBezTo>
                    <a:pt x="295" y="136"/>
                    <a:pt x="212" y="225"/>
                    <a:pt x="158" y="314"/>
                  </a:cubicBezTo>
                  <a:cubicBezTo>
                    <a:pt x="109" y="396"/>
                    <a:pt x="83" y="493"/>
                    <a:pt x="55" y="581"/>
                  </a:cubicBezTo>
                  <a:cubicBezTo>
                    <a:pt x="35" y="657"/>
                    <a:pt x="20" y="739"/>
                    <a:pt x="7" y="821"/>
                  </a:cubicBezTo>
                  <a:cubicBezTo>
                    <a:pt x="1" y="882"/>
                    <a:pt x="7" y="951"/>
                    <a:pt x="20" y="1012"/>
                  </a:cubicBezTo>
                  <a:cubicBezTo>
                    <a:pt x="27" y="1053"/>
                    <a:pt x="48" y="1087"/>
                    <a:pt x="61" y="1128"/>
                  </a:cubicBezTo>
                  <a:cubicBezTo>
                    <a:pt x="83" y="1163"/>
                    <a:pt x="109" y="1191"/>
                    <a:pt x="130" y="1217"/>
                  </a:cubicBezTo>
                  <a:cubicBezTo>
                    <a:pt x="217" y="1300"/>
                    <a:pt x="320" y="1337"/>
                    <a:pt x="429" y="1337"/>
                  </a:cubicBezTo>
                  <a:cubicBezTo>
                    <a:pt x="448" y="1337"/>
                    <a:pt x="467" y="1336"/>
                    <a:pt x="487" y="1334"/>
                  </a:cubicBezTo>
                  <a:cubicBezTo>
                    <a:pt x="541" y="1368"/>
                    <a:pt x="595" y="1390"/>
                    <a:pt x="651" y="1403"/>
                  </a:cubicBezTo>
                  <a:cubicBezTo>
                    <a:pt x="701" y="1412"/>
                    <a:pt x="749" y="1418"/>
                    <a:pt x="796" y="1418"/>
                  </a:cubicBezTo>
                  <a:cubicBezTo>
                    <a:pt x="884" y="1418"/>
                    <a:pt x="969" y="1399"/>
                    <a:pt x="1054" y="1355"/>
                  </a:cubicBezTo>
                  <a:cubicBezTo>
                    <a:pt x="1150" y="1307"/>
                    <a:pt x="1239" y="1210"/>
                    <a:pt x="1287" y="1115"/>
                  </a:cubicBezTo>
                  <a:cubicBezTo>
                    <a:pt x="1341" y="992"/>
                    <a:pt x="1375" y="862"/>
                    <a:pt x="1382" y="724"/>
                  </a:cubicBezTo>
                  <a:cubicBezTo>
                    <a:pt x="1382" y="636"/>
                    <a:pt x="1362" y="547"/>
                    <a:pt x="1328" y="465"/>
                  </a:cubicBezTo>
                  <a:cubicBezTo>
                    <a:pt x="1328" y="458"/>
                    <a:pt x="1334" y="452"/>
                    <a:pt x="1334" y="437"/>
                  </a:cubicBezTo>
                  <a:cubicBezTo>
                    <a:pt x="1341" y="328"/>
                    <a:pt x="1293" y="218"/>
                    <a:pt x="1218" y="136"/>
                  </a:cubicBezTo>
                  <a:cubicBezTo>
                    <a:pt x="1164" y="75"/>
                    <a:pt x="1081" y="26"/>
                    <a:pt x="999" y="13"/>
                  </a:cubicBezTo>
                  <a:cubicBezTo>
                    <a:pt x="947" y="4"/>
                    <a:pt x="900" y="1"/>
                    <a:pt x="85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50"/>
            <p:cNvSpPr/>
            <p:nvPr/>
          </p:nvSpPr>
          <p:spPr>
            <a:xfrm>
              <a:off x="1227650" y="2913625"/>
              <a:ext cx="15925" cy="15750"/>
            </a:xfrm>
            <a:custGeom>
              <a:avLst/>
              <a:gdLst/>
              <a:ahLst/>
              <a:cxnLst/>
              <a:rect l="l" t="t" r="r" b="b"/>
              <a:pathLst>
                <a:path w="637" h="630" extrusionOk="0">
                  <a:moveTo>
                    <a:pt x="315" y="0"/>
                  </a:moveTo>
                  <a:cubicBezTo>
                    <a:pt x="301" y="0"/>
                    <a:pt x="288" y="3"/>
                    <a:pt x="247" y="10"/>
                  </a:cubicBezTo>
                  <a:lnTo>
                    <a:pt x="234" y="10"/>
                  </a:lnTo>
                  <a:cubicBezTo>
                    <a:pt x="184" y="16"/>
                    <a:pt x="124" y="58"/>
                    <a:pt x="89" y="92"/>
                  </a:cubicBezTo>
                  <a:cubicBezTo>
                    <a:pt x="61" y="120"/>
                    <a:pt x="42" y="154"/>
                    <a:pt x="28" y="195"/>
                  </a:cubicBezTo>
                  <a:cubicBezTo>
                    <a:pt x="7" y="228"/>
                    <a:pt x="0" y="269"/>
                    <a:pt x="0" y="319"/>
                  </a:cubicBezTo>
                  <a:cubicBezTo>
                    <a:pt x="0" y="373"/>
                    <a:pt x="14" y="427"/>
                    <a:pt x="42" y="475"/>
                  </a:cubicBezTo>
                  <a:cubicBezTo>
                    <a:pt x="55" y="496"/>
                    <a:pt x="76" y="516"/>
                    <a:pt x="89" y="537"/>
                  </a:cubicBezTo>
                  <a:cubicBezTo>
                    <a:pt x="130" y="578"/>
                    <a:pt x="178" y="606"/>
                    <a:pt x="234" y="619"/>
                  </a:cubicBezTo>
                  <a:cubicBezTo>
                    <a:pt x="261" y="626"/>
                    <a:pt x="288" y="629"/>
                    <a:pt x="315" y="629"/>
                  </a:cubicBezTo>
                  <a:cubicBezTo>
                    <a:pt x="343" y="629"/>
                    <a:pt x="370" y="626"/>
                    <a:pt x="398" y="619"/>
                  </a:cubicBezTo>
                  <a:cubicBezTo>
                    <a:pt x="424" y="613"/>
                    <a:pt x="452" y="598"/>
                    <a:pt x="472" y="585"/>
                  </a:cubicBezTo>
                  <a:cubicBezTo>
                    <a:pt x="521" y="557"/>
                    <a:pt x="562" y="524"/>
                    <a:pt x="589" y="475"/>
                  </a:cubicBezTo>
                  <a:cubicBezTo>
                    <a:pt x="610" y="442"/>
                    <a:pt x="623" y="401"/>
                    <a:pt x="623" y="360"/>
                  </a:cubicBezTo>
                  <a:cubicBezTo>
                    <a:pt x="636" y="319"/>
                    <a:pt x="630" y="269"/>
                    <a:pt x="616" y="228"/>
                  </a:cubicBezTo>
                  <a:cubicBezTo>
                    <a:pt x="603" y="174"/>
                    <a:pt x="575" y="133"/>
                    <a:pt x="541" y="92"/>
                  </a:cubicBezTo>
                  <a:cubicBezTo>
                    <a:pt x="500" y="51"/>
                    <a:pt x="452" y="23"/>
                    <a:pt x="398" y="10"/>
                  </a:cubicBezTo>
                  <a:lnTo>
                    <a:pt x="383" y="10"/>
                  </a:lnTo>
                  <a:cubicBezTo>
                    <a:pt x="342" y="3"/>
                    <a:pt x="329" y="0"/>
                    <a:pt x="315"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50"/>
            <p:cNvSpPr/>
            <p:nvPr/>
          </p:nvSpPr>
          <p:spPr>
            <a:xfrm>
              <a:off x="1206425" y="2615100"/>
              <a:ext cx="48275" cy="42475"/>
            </a:xfrm>
            <a:custGeom>
              <a:avLst/>
              <a:gdLst/>
              <a:ahLst/>
              <a:cxnLst/>
              <a:rect l="l" t="t" r="r" b="b"/>
              <a:pathLst>
                <a:path w="1931" h="1699" extrusionOk="0">
                  <a:moveTo>
                    <a:pt x="1014" y="0"/>
                  </a:moveTo>
                  <a:cubicBezTo>
                    <a:pt x="857" y="0"/>
                    <a:pt x="699" y="37"/>
                    <a:pt x="549" y="104"/>
                  </a:cubicBezTo>
                  <a:cubicBezTo>
                    <a:pt x="302" y="212"/>
                    <a:pt x="82" y="446"/>
                    <a:pt x="35" y="720"/>
                  </a:cubicBezTo>
                  <a:cubicBezTo>
                    <a:pt x="0" y="917"/>
                    <a:pt x="22" y="1116"/>
                    <a:pt x="117" y="1295"/>
                  </a:cubicBezTo>
                  <a:cubicBezTo>
                    <a:pt x="199" y="1472"/>
                    <a:pt x="370" y="1589"/>
                    <a:pt x="541" y="1650"/>
                  </a:cubicBezTo>
                  <a:cubicBezTo>
                    <a:pt x="632" y="1683"/>
                    <a:pt x="727" y="1698"/>
                    <a:pt x="821" y="1698"/>
                  </a:cubicBezTo>
                  <a:cubicBezTo>
                    <a:pt x="925" y="1698"/>
                    <a:pt x="1030" y="1679"/>
                    <a:pt x="1130" y="1643"/>
                  </a:cubicBezTo>
                  <a:cubicBezTo>
                    <a:pt x="1147" y="1644"/>
                    <a:pt x="1163" y="1645"/>
                    <a:pt x="1180" y="1645"/>
                  </a:cubicBezTo>
                  <a:cubicBezTo>
                    <a:pt x="1347" y="1645"/>
                    <a:pt x="1513" y="1585"/>
                    <a:pt x="1649" y="1472"/>
                  </a:cubicBezTo>
                  <a:cubicBezTo>
                    <a:pt x="1822" y="1328"/>
                    <a:pt x="1930" y="1075"/>
                    <a:pt x="1917" y="843"/>
                  </a:cubicBezTo>
                  <a:cubicBezTo>
                    <a:pt x="1896" y="548"/>
                    <a:pt x="1725" y="247"/>
                    <a:pt x="1452" y="104"/>
                  </a:cubicBezTo>
                  <a:cubicBezTo>
                    <a:pt x="1312" y="33"/>
                    <a:pt x="1163" y="0"/>
                    <a:pt x="1014"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50"/>
            <p:cNvSpPr/>
            <p:nvPr/>
          </p:nvSpPr>
          <p:spPr>
            <a:xfrm>
              <a:off x="1256225" y="2523025"/>
              <a:ext cx="9100" cy="10700"/>
            </a:xfrm>
            <a:custGeom>
              <a:avLst/>
              <a:gdLst/>
              <a:ahLst/>
              <a:cxnLst/>
              <a:rect l="l" t="t" r="r" b="b"/>
              <a:pathLst>
                <a:path w="364" h="428" extrusionOk="0">
                  <a:moveTo>
                    <a:pt x="185" y="1"/>
                  </a:moveTo>
                  <a:cubicBezTo>
                    <a:pt x="117" y="1"/>
                    <a:pt x="62" y="35"/>
                    <a:pt x="27" y="91"/>
                  </a:cubicBezTo>
                  <a:cubicBezTo>
                    <a:pt x="7" y="117"/>
                    <a:pt x="1" y="152"/>
                    <a:pt x="1" y="186"/>
                  </a:cubicBezTo>
                  <a:cubicBezTo>
                    <a:pt x="1" y="214"/>
                    <a:pt x="7" y="247"/>
                    <a:pt x="27" y="275"/>
                  </a:cubicBezTo>
                  <a:cubicBezTo>
                    <a:pt x="35" y="296"/>
                    <a:pt x="42" y="310"/>
                    <a:pt x="55" y="329"/>
                  </a:cubicBezTo>
                  <a:cubicBezTo>
                    <a:pt x="55" y="337"/>
                    <a:pt x="62" y="344"/>
                    <a:pt x="68" y="357"/>
                  </a:cubicBezTo>
                  <a:cubicBezTo>
                    <a:pt x="83" y="379"/>
                    <a:pt x="96" y="392"/>
                    <a:pt x="117" y="405"/>
                  </a:cubicBezTo>
                  <a:lnTo>
                    <a:pt x="124" y="411"/>
                  </a:lnTo>
                  <a:cubicBezTo>
                    <a:pt x="141" y="422"/>
                    <a:pt x="162" y="427"/>
                    <a:pt x="182" y="427"/>
                  </a:cubicBezTo>
                  <a:cubicBezTo>
                    <a:pt x="203" y="427"/>
                    <a:pt x="223" y="422"/>
                    <a:pt x="241" y="411"/>
                  </a:cubicBezTo>
                  <a:lnTo>
                    <a:pt x="247" y="405"/>
                  </a:lnTo>
                  <a:cubicBezTo>
                    <a:pt x="260" y="398"/>
                    <a:pt x="273" y="392"/>
                    <a:pt x="273" y="385"/>
                  </a:cubicBezTo>
                  <a:cubicBezTo>
                    <a:pt x="282" y="379"/>
                    <a:pt x="288" y="379"/>
                    <a:pt x="288" y="370"/>
                  </a:cubicBezTo>
                  <a:cubicBezTo>
                    <a:pt x="295" y="364"/>
                    <a:pt x="295" y="357"/>
                    <a:pt x="301" y="357"/>
                  </a:cubicBezTo>
                  <a:cubicBezTo>
                    <a:pt x="308" y="344"/>
                    <a:pt x="308" y="337"/>
                    <a:pt x="314" y="329"/>
                  </a:cubicBezTo>
                  <a:cubicBezTo>
                    <a:pt x="323" y="310"/>
                    <a:pt x="329" y="296"/>
                    <a:pt x="342" y="275"/>
                  </a:cubicBezTo>
                  <a:cubicBezTo>
                    <a:pt x="356" y="247"/>
                    <a:pt x="364" y="214"/>
                    <a:pt x="364" y="186"/>
                  </a:cubicBezTo>
                  <a:cubicBezTo>
                    <a:pt x="364" y="152"/>
                    <a:pt x="356" y="117"/>
                    <a:pt x="342" y="91"/>
                  </a:cubicBezTo>
                  <a:cubicBezTo>
                    <a:pt x="308" y="35"/>
                    <a:pt x="247" y="1"/>
                    <a:pt x="18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50"/>
            <p:cNvSpPr/>
            <p:nvPr/>
          </p:nvSpPr>
          <p:spPr>
            <a:xfrm>
              <a:off x="1086300" y="2706150"/>
              <a:ext cx="26225" cy="28700"/>
            </a:xfrm>
            <a:custGeom>
              <a:avLst/>
              <a:gdLst/>
              <a:ahLst/>
              <a:cxnLst/>
              <a:rect l="l" t="t" r="r" b="b"/>
              <a:pathLst>
                <a:path w="1049" h="1148" extrusionOk="0">
                  <a:moveTo>
                    <a:pt x="370" y="0"/>
                  </a:moveTo>
                  <a:cubicBezTo>
                    <a:pt x="303" y="7"/>
                    <a:pt x="262" y="13"/>
                    <a:pt x="199" y="48"/>
                  </a:cubicBezTo>
                  <a:cubicBezTo>
                    <a:pt x="110" y="96"/>
                    <a:pt x="56" y="178"/>
                    <a:pt x="35" y="273"/>
                  </a:cubicBezTo>
                  <a:cubicBezTo>
                    <a:pt x="15" y="363"/>
                    <a:pt x="7" y="452"/>
                    <a:pt x="0" y="541"/>
                  </a:cubicBezTo>
                  <a:cubicBezTo>
                    <a:pt x="0" y="575"/>
                    <a:pt x="7" y="602"/>
                    <a:pt x="7" y="636"/>
                  </a:cubicBezTo>
                  <a:cubicBezTo>
                    <a:pt x="7" y="684"/>
                    <a:pt x="15" y="740"/>
                    <a:pt x="28" y="787"/>
                  </a:cubicBezTo>
                  <a:cubicBezTo>
                    <a:pt x="76" y="951"/>
                    <a:pt x="199" y="1081"/>
                    <a:pt x="363" y="1129"/>
                  </a:cubicBezTo>
                  <a:cubicBezTo>
                    <a:pt x="399" y="1142"/>
                    <a:pt x="438" y="1147"/>
                    <a:pt x="478" y="1147"/>
                  </a:cubicBezTo>
                  <a:cubicBezTo>
                    <a:pt x="524" y="1147"/>
                    <a:pt x="570" y="1140"/>
                    <a:pt x="610" y="1129"/>
                  </a:cubicBezTo>
                  <a:cubicBezTo>
                    <a:pt x="699" y="1109"/>
                    <a:pt x="774" y="1061"/>
                    <a:pt x="837" y="999"/>
                  </a:cubicBezTo>
                  <a:cubicBezTo>
                    <a:pt x="878" y="965"/>
                    <a:pt x="904" y="923"/>
                    <a:pt x="932" y="889"/>
                  </a:cubicBezTo>
                  <a:cubicBezTo>
                    <a:pt x="952" y="863"/>
                    <a:pt x="966" y="841"/>
                    <a:pt x="979" y="815"/>
                  </a:cubicBezTo>
                  <a:cubicBezTo>
                    <a:pt x="993" y="794"/>
                    <a:pt x="1007" y="766"/>
                    <a:pt x="1014" y="746"/>
                  </a:cubicBezTo>
                  <a:cubicBezTo>
                    <a:pt x="1014" y="740"/>
                    <a:pt x="1021" y="725"/>
                    <a:pt x="1027" y="718"/>
                  </a:cubicBezTo>
                  <a:lnTo>
                    <a:pt x="1027" y="692"/>
                  </a:lnTo>
                  <a:cubicBezTo>
                    <a:pt x="1027" y="684"/>
                    <a:pt x="1034" y="684"/>
                    <a:pt x="1034" y="677"/>
                  </a:cubicBezTo>
                  <a:cubicBezTo>
                    <a:pt x="1042" y="629"/>
                    <a:pt x="1048" y="582"/>
                    <a:pt x="1048" y="534"/>
                  </a:cubicBezTo>
                  <a:cubicBezTo>
                    <a:pt x="1042" y="452"/>
                    <a:pt x="1027" y="404"/>
                    <a:pt x="993" y="329"/>
                  </a:cubicBezTo>
                  <a:cubicBezTo>
                    <a:pt x="952" y="253"/>
                    <a:pt x="884" y="191"/>
                    <a:pt x="809" y="137"/>
                  </a:cubicBezTo>
                  <a:cubicBezTo>
                    <a:pt x="761" y="102"/>
                    <a:pt x="699" y="82"/>
                    <a:pt x="644" y="76"/>
                  </a:cubicBezTo>
                  <a:cubicBezTo>
                    <a:pt x="638" y="68"/>
                    <a:pt x="631" y="68"/>
                    <a:pt x="631" y="68"/>
                  </a:cubicBezTo>
                  <a:cubicBezTo>
                    <a:pt x="597" y="55"/>
                    <a:pt x="562" y="35"/>
                    <a:pt x="528" y="27"/>
                  </a:cubicBezTo>
                  <a:cubicBezTo>
                    <a:pt x="509" y="21"/>
                    <a:pt x="492" y="16"/>
                    <a:pt x="475" y="13"/>
                  </a:cubicBezTo>
                  <a:lnTo>
                    <a:pt x="475" y="13"/>
                  </a:lnTo>
                  <a:cubicBezTo>
                    <a:pt x="479" y="13"/>
                    <a:pt x="483" y="13"/>
                    <a:pt x="487" y="13"/>
                  </a:cubicBezTo>
                  <a:cubicBezTo>
                    <a:pt x="452" y="7"/>
                    <a:pt x="411" y="0"/>
                    <a:pt x="370"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9" name="Google Shape;859;p50"/>
          <p:cNvGrpSpPr/>
          <p:nvPr/>
        </p:nvGrpSpPr>
        <p:grpSpPr>
          <a:xfrm rot="3155091">
            <a:off x="312232" y="1570416"/>
            <a:ext cx="447687" cy="410867"/>
            <a:chOff x="3466333" y="-758239"/>
            <a:chExt cx="188176" cy="172699"/>
          </a:xfrm>
        </p:grpSpPr>
        <p:sp>
          <p:nvSpPr>
            <p:cNvPr id="860" name="Google Shape;860;p50"/>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50"/>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50"/>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50"/>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50"/>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0"/>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6" name="Google Shape;866;p50"/>
          <p:cNvGrpSpPr/>
          <p:nvPr/>
        </p:nvGrpSpPr>
        <p:grpSpPr>
          <a:xfrm rot="5167763">
            <a:off x="2283523" y="4572860"/>
            <a:ext cx="447694" cy="410874"/>
            <a:chOff x="3466333" y="-758239"/>
            <a:chExt cx="188176" cy="172699"/>
          </a:xfrm>
        </p:grpSpPr>
        <p:sp>
          <p:nvSpPr>
            <p:cNvPr id="867" name="Google Shape;867;p50"/>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50"/>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50"/>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50"/>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50"/>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50"/>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3" name="Google Shape;873;p50"/>
          <p:cNvGrpSpPr/>
          <p:nvPr/>
        </p:nvGrpSpPr>
        <p:grpSpPr>
          <a:xfrm rot="629625">
            <a:off x="8552607" y="3643257"/>
            <a:ext cx="447687" cy="410868"/>
            <a:chOff x="3466333" y="-758239"/>
            <a:chExt cx="188176" cy="172699"/>
          </a:xfrm>
        </p:grpSpPr>
        <p:sp>
          <p:nvSpPr>
            <p:cNvPr id="874" name="Google Shape;874;p50"/>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50"/>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50"/>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50"/>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50"/>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50"/>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0" name="Google Shape;880;p50"/>
          <p:cNvGrpSpPr/>
          <p:nvPr/>
        </p:nvGrpSpPr>
        <p:grpSpPr>
          <a:xfrm>
            <a:off x="121980" y="650824"/>
            <a:ext cx="900679" cy="869870"/>
            <a:chOff x="5826925" y="2639900"/>
            <a:chExt cx="434125" cy="419275"/>
          </a:xfrm>
        </p:grpSpPr>
        <p:sp>
          <p:nvSpPr>
            <p:cNvPr id="881" name="Google Shape;881;p50"/>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50"/>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50"/>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50"/>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50"/>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50"/>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7" name="Google Shape;887;p50"/>
          <p:cNvGrpSpPr/>
          <p:nvPr/>
        </p:nvGrpSpPr>
        <p:grpSpPr>
          <a:xfrm rot="-7431806">
            <a:off x="8021709" y="110564"/>
            <a:ext cx="1093401" cy="1029756"/>
            <a:chOff x="2186225" y="752500"/>
            <a:chExt cx="327700" cy="308625"/>
          </a:xfrm>
        </p:grpSpPr>
        <p:sp>
          <p:nvSpPr>
            <p:cNvPr id="888" name="Google Shape;888;p50"/>
            <p:cNvSpPr/>
            <p:nvPr/>
          </p:nvSpPr>
          <p:spPr>
            <a:xfrm>
              <a:off x="2222800" y="782100"/>
              <a:ext cx="291125" cy="279025"/>
            </a:xfrm>
            <a:custGeom>
              <a:avLst/>
              <a:gdLst/>
              <a:ahLst/>
              <a:cxnLst/>
              <a:rect l="l" t="t" r="r" b="b"/>
              <a:pathLst>
                <a:path w="11645" h="11161" extrusionOk="0">
                  <a:moveTo>
                    <a:pt x="6023" y="0"/>
                  </a:moveTo>
                  <a:cubicBezTo>
                    <a:pt x="5289" y="0"/>
                    <a:pt x="4545" y="80"/>
                    <a:pt x="3848" y="291"/>
                  </a:cubicBezTo>
                  <a:cubicBezTo>
                    <a:pt x="3800" y="305"/>
                    <a:pt x="3745" y="318"/>
                    <a:pt x="3690" y="332"/>
                  </a:cubicBezTo>
                  <a:cubicBezTo>
                    <a:pt x="3301" y="421"/>
                    <a:pt x="2917" y="558"/>
                    <a:pt x="2554" y="728"/>
                  </a:cubicBezTo>
                  <a:cubicBezTo>
                    <a:pt x="1911" y="1031"/>
                    <a:pt x="1438" y="1578"/>
                    <a:pt x="1083" y="2180"/>
                  </a:cubicBezTo>
                  <a:cubicBezTo>
                    <a:pt x="275" y="3562"/>
                    <a:pt x="1" y="5295"/>
                    <a:pt x="364" y="6855"/>
                  </a:cubicBezTo>
                  <a:cubicBezTo>
                    <a:pt x="467" y="7314"/>
                    <a:pt x="541" y="7984"/>
                    <a:pt x="863" y="8395"/>
                  </a:cubicBezTo>
                  <a:cubicBezTo>
                    <a:pt x="898" y="8470"/>
                    <a:pt x="939" y="8546"/>
                    <a:pt x="1001" y="8600"/>
                  </a:cubicBezTo>
                  <a:cubicBezTo>
                    <a:pt x="1110" y="8868"/>
                    <a:pt x="1220" y="9121"/>
                    <a:pt x="1404" y="9361"/>
                  </a:cubicBezTo>
                  <a:cubicBezTo>
                    <a:pt x="1583" y="9592"/>
                    <a:pt x="1795" y="9791"/>
                    <a:pt x="2028" y="9977"/>
                  </a:cubicBezTo>
                  <a:cubicBezTo>
                    <a:pt x="2465" y="10318"/>
                    <a:pt x="2964" y="10578"/>
                    <a:pt x="3498" y="10749"/>
                  </a:cubicBezTo>
                  <a:cubicBezTo>
                    <a:pt x="3820" y="10852"/>
                    <a:pt x="4149" y="10921"/>
                    <a:pt x="4484" y="10969"/>
                  </a:cubicBezTo>
                  <a:cubicBezTo>
                    <a:pt x="4676" y="11036"/>
                    <a:pt x="4894" y="11064"/>
                    <a:pt x="5080" y="11092"/>
                  </a:cubicBezTo>
                  <a:cubicBezTo>
                    <a:pt x="5285" y="11126"/>
                    <a:pt x="5491" y="11146"/>
                    <a:pt x="5683" y="11153"/>
                  </a:cubicBezTo>
                  <a:cubicBezTo>
                    <a:pt x="5737" y="11153"/>
                    <a:pt x="5798" y="11153"/>
                    <a:pt x="5854" y="11146"/>
                  </a:cubicBezTo>
                  <a:cubicBezTo>
                    <a:pt x="5929" y="11153"/>
                    <a:pt x="6011" y="11159"/>
                    <a:pt x="6085" y="11159"/>
                  </a:cubicBezTo>
                  <a:cubicBezTo>
                    <a:pt x="6113" y="11160"/>
                    <a:pt x="6140" y="11160"/>
                    <a:pt x="6167" y="11160"/>
                  </a:cubicBezTo>
                  <a:cubicBezTo>
                    <a:pt x="6461" y="11160"/>
                    <a:pt x="6749" y="11120"/>
                    <a:pt x="7030" y="11051"/>
                  </a:cubicBezTo>
                  <a:cubicBezTo>
                    <a:pt x="7140" y="11023"/>
                    <a:pt x="7243" y="10995"/>
                    <a:pt x="7352" y="10962"/>
                  </a:cubicBezTo>
                  <a:cubicBezTo>
                    <a:pt x="7715" y="10859"/>
                    <a:pt x="8084" y="10742"/>
                    <a:pt x="8434" y="10599"/>
                  </a:cubicBezTo>
                  <a:cubicBezTo>
                    <a:pt x="8789" y="10461"/>
                    <a:pt x="9139" y="10290"/>
                    <a:pt x="9461" y="10085"/>
                  </a:cubicBezTo>
                  <a:cubicBezTo>
                    <a:pt x="10049" y="9702"/>
                    <a:pt x="10548" y="9196"/>
                    <a:pt x="10911" y="8593"/>
                  </a:cubicBezTo>
                  <a:cubicBezTo>
                    <a:pt x="10987" y="8477"/>
                    <a:pt x="11048" y="8360"/>
                    <a:pt x="11110" y="8230"/>
                  </a:cubicBezTo>
                  <a:cubicBezTo>
                    <a:pt x="11164" y="8135"/>
                    <a:pt x="11219" y="8025"/>
                    <a:pt x="11275" y="7923"/>
                  </a:cubicBezTo>
                  <a:cubicBezTo>
                    <a:pt x="11322" y="7813"/>
                    <a:pt x="11363" y="7703"/>
                    <a:pt x="11404" y="7586"/>
                  </a:cubicBezTo>
                  <a:cubicBezTo>
                    <a:pt x="11473" y="7361"/>
                    <a:pt x="11527" y="7135"/>
                    <a:pt x="11562" y="6897"/>
                  </a:cubicBezTo>
                  <a:cubicBezTo>
                    <a:pt x="11596" y="6663"/>
                    <a:pt x="11610" y="6430"/>
                    <a:pt x="11623" y="6198"/>
                  </a:cubicBezTo>
                  <a:cubicBezTo>
                    <a:pt x="11644" y="5766"/>
                    <a:pt x="11638" y="5328"/>
                    <a:pt x="11582" y="4897"/>
                  </a:cubicBezTo>
                  <a:cubicBezTo>
                    <a:pt x="11541" y="4548"/>
                    <a:pt x="11473" y="4193"/>
                    <a:pt x="11363" y="3858"/>
                  </a:cubicBezTo>
                  <a:cubicBezTo>
                    <a:pt x="11329" y="3741"/>
                    <a:pt x="11294" y="3631"/>
                    <a:pt x="11247" y="3521"/>
                  </a:cubicBezTo>
                  <a:cubicBezTo>
                    <a:pt x="11158" y="3283"/>
                    <a:pt x="11041" y="3049"/>
                    <a:pt x="10905" y="2844"/>
                  </a:cubicBezTo>
                  <a:lnTo>
                    <a:pt x="10898" y="2844"/>
                  </a:lnTo>
                  <a:cubicBezTo>
                    <a:pt x="10898" y="2838"/>
                    <a:pt x="10890" y="2831"/>
                    <a:pt x="10890" y="2831"/>
                  </a:cubicBezTo>
                  <a:cubicBezTo>
                    <a:pt x="10672" y="2392"/>
                    <a:pt x="10397" y="1982"/>
                    <a:pt x="10084" y="1606"/>
                  </a:cubicBezTo>
                  <a:cubicBezTo>
                    <a:pt x="9673" y="1126"/>
                    <a:pt x="9187" y="709"/>
                    <a:pt x="8599" y="449"/>
                  </a:cubicBezTo>
                  <a:cubicBezTo>
                    <a:pt x="8015" y="181"/>
                    <a:pt x="7373" y="65"/>
                    <a:pt x="6736" y="24"/>
                  </a:cubicBezTo>
                  <a:cubicBezTo>
                    <a:pt x="6501" y="9"/>
                    <a:pt x="6263" y="0"/>
                    <a:pt x="6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50"/>
            <p:cNvSpPr/>
            <p:nvPr/>
          </p:nvSpPr>
          <p:spPr>
            <a:xfrm>
              <a:off x="2186225" y="761400"/>
              <a:ext cx="290900" cy="279025"/>
            </a:xfrm>
            <a:custGeom>
              <a:avLst/>
              <a:gdLst/>
              <a:ahLst/>
              <a:cxnLst/>
              <a:rect l="l" t="t" r="r" b="b"/>
              <a:pathLst>
                <a:path w="11636" h="11161" extrusionOk="0">
                  <a:moveTo>
                    <a:pt x="6023" y="1"/>
                  </a:moveTo>
                  <a:cubicBezTo>
                    <a:pt x="5290" y="1"/>
                    <a:pt x="4545" y="81"/>
                    <a:pt x="3846" y="298"/>
                  </a:cubicBezTo>
                  <a:cubicBezTo>
                    <a:pt x="3792" y="305"/>
                    <a:pt x="3737" y="318"/>
                    <a:pt x="3688" y="333"/>
                  </a:cubicBezTo>
                  <a:cubicBezTo>
                    <a:pt x="3292" y="421"/>
                    <a:pt x="2908" y="558"/>
                    <a:pt x="2546" y="728"/>
                  </a:cubicBezTo>
                  <a:cubicBezTo>
                    <a:pt x="1903" y="1031"/>
                    <a:pt x="1429" y="1578"/>
                    <a:pt x="1081" y="2181"/>
                  </a:cubicBezTo>
                  <a:cubicBezTo>
                    <a:pt x="273" y="3562"/>
                    <a:pt x="0" y="5293"/>
                    <a:pt x="355" y="6854"/>
                  </a:cubicBezTo>
                  <a:cubicBezTo>
                    <a:pt x="465" y="7320"/>
                    <a:pt x="534" y="7984"/>
                    <a:pt x="863" y="8395"/>
                  </a:cubicBezTo>
                  <a:cubicBezTo>
                    <a:pt x="896" y="8470"/>
                    <a:pt x="930" y="8552"/>
                    <a:pt x="993" y="8600"/>
                  </a:cubicBezTo>
                  <a:cubicBezTo>
                    <a:pt x="1109" y="8866"/>
                    <a:pt x="1211" y="9127"/>
                    <a:pt x="1397" y="9359"/>
                  </a:cubicBezTo>
                  <a:cubicBezTo>
                    <a:pt x="1581" y="9592"/>
                    <a:pt x="1792" y="9798"/>
                    <a:pt x="2019" y="9975"/>
                  </a:cubicBezTo>
                  <a:cubicBezTo>
                    <a:pt x="2456" y="10325"/>
                    <a:pt x="2957" y="10578"/>
                    <a:pt x="3491" y="10749"/>
                  </a:cubicBezTo>
                  <a:cubicBezTo>
                    <a:pt x="3811" y="10852"/>
                    <a:pt x="4148" y="10928"/>
                    <a:pt x="4483" y="10969"/>
                  </a:cubicBezTo>
                  <a:cubicBezTo>
                    <a:pt x="4667" y="11036"/>
                    <a:pt x="4887" y="11071"/>
                    <a:pt x="5078" y="11092"/>
                  </a:cubicBezTo>
                  <a:cubicBezTo>
                    <a:pt x="5277" y="11133"/>
                    <a:pt x="5482" y="11153"/>
                    <a:pt x="5681" y="11153"/>
                  </a:cubicBezTo>
                  <a:lnTo>
                    <a:pt x="5845" y="11153"/>
                  </a:lnTo>
                  <a:cubicBezTo>
                    <a:pt x="5927" y="11153"/>
                    <a:pt x="6003" y="11159"/>
                    <a:pt x="6085" y="11159"/>
                  </a:cubicBezTo>
                  <a:cubicBezTo>
                    <a:pt x="6115" y="11160"/>
                    <a:pt x="6146" y="11161"/>
                    <a:pt x="6177" y="11161"/>
                  </a:cubicBezTo>
                  <a:cubicBezTo>
                    <a:pt x="6570" y="11161"/>
                    <a:pt x="6962" y="11075"/>
                    <a:pt x="7343" y="10969"/>
                  </a:cubicBezTo>
                  <a:cubicBezTo>
                    <a:pt x="8076" y="10749"/>
                    <a:pt x="8808" y="10502"/>
                    <a:pt x="9452" y="10085"/>
                  </a:cubicBezTo>
                  <a:cubicBezTo>
                    <a:pt x="10047" y="9702"/>
                    <a:pt x="10540" y="9203"/>
                    <a:pt x="10909" y="8600"/>
                  </a:cubicBezTo>
                  <a:cubicBezTo>
                    <a:pt x="10978" y="8483"/>
                    <a:pt x="11039" y="8360"/>
                    <a:pt x="11101" y="8237"/>
                  </a:cubicBezTo>
                  <a:cubicBezTo>
                    <a:pt x="11225" y="8032"/>
                    <a:pt x="11320" y="7820"/>
                    <a:pt x="11395" y="7587"/>
                  </a:cubicBezTo>
                  <a:cubicBezTo>
                    <a:pt x="11540" y="7141"/>
                    <a:pt x="11594" y="6670"/>
                    <a:pt x="11614" y="6197"/>
                  </a:cubicBezTo>
                  <a:cubicBezTo>
                    <a:pt x="11635" y="5766"/>
                    <a:pt x="11635" y="5328"/>
                    <a:pt x="11581" y="4898"/>
                  </a:cubicBezTo>
                  <a:cubicBezTo>
                    <a:pt x="11519" y="4431"/>
                    <a:pt x="11417" y="3960"/>
                    <a:pt x="11244" y="3521"/>
                  </a:cubicBezTo>
                  <a:cubicBezTo>
                    <a:pt x="11149" y="3275"/>
                    <a:pt x="11032" y="3043"/>
                    <a:pt x="10883" y="2829"/>
                  </a:cubicBezTo>
                  <a:cubicBezTo>
                    <a:pt x="10663" y="2392"/>
                    <a:pt x="10397" y="1982"/>
                    <a:pt x="10075" y="1612"/>
                  </a:cubicBezTo>
                  <a:cubicBezTo>
                    <a:pt x="9664" y="1126"/>
                    <a:pt x="9184" y="709"/>
                    <a:pt x="8596" y="448"/>
                  </a:cubicBezTo>
                  <a:cubicBezTo>
                    <a:pt x="8008" y="188"/>
                    <a:pt x="7371" y="65"/>
                    <a:pt x="6727" y="24"/>
                  </a:cubicBezTo>
                  <a:cubicBezTo>
                    <a:pt x="6495" y="9"/>
                    <a:pt x="6259" y="1"/>
                    <a:pt x="6023"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50"/>
            <p:cNvSpPr/>
            <p:nvPr/>
          </p:nvSpPr>
          <p:spPr>
            <a:xfrm>
              <a:off x="2210650" y="776800"/>
              <a:ext cx="155750" cy="125800"/>
            </a:xfrm>
            <a:custGeom>
              <a:avLst/>
              <a:gdLst/>
              <a:ahLst/>
              <a:cxnLst/>
              <a:rect l="l" t="t" r="r" b="b"/>
              <a:pathLst>
                <a:path w="6230" h="5032" extrusionOk="0">
                  <a:moveTo>
                    <a:pt x="4527" y="0"/>
                  </a:moveTo>
                  <a:cubicBezTo>
                    <a:pt x="4339" y="0"/>
                    <a:pt x="4154" y="16"/>
                    <a:pt x="3984" y="37"/>
                  </a:cubicBezTo>
                  <a:cubicBezTo>
                    <a:pt x="3266" y="119"/>
                    <a:pt x="2562" y="365"/>
                    <a:pt x="1939" y="743"/>
                  </a:cubicBezTo>
                  <a:cubicBezTo>
                    <a:pt x="1349" y="1105"/>
                    <a:pt x="781" y="1647"/>
                    <a:pt x="480" y="2289"/>
                  </a:cubicBezTo>
                  <a:cubicBezTo>
                    <a:pt x="214" y="2591"/>
                    <a:pt x="83" y="3035"/>
                    <a:pt x="35" y="3413"/>
                  </a:cubicBezTo>
                  <a:cubicBezTo>
                    <a:pt x="1" y="3692"/>
                    <a:pt x="9" y="3987"/>
                    <a:pt x="145" y="4240"/>
                  </a:cubicBezTo>
                  <a:cubicBezTo>
                    <a:pt x="288" y="4507"/>
                    <a:pt x="549" y="4692"/>
                    <a:pt x="815" y="4809"/>
                  </a:cubicBezTo>
                  <a:cubicBezTo>
                    <a:pt x="1182" y="4963"/>
                    <a:pt x="1565" y="5031"/>
                    <a:pt x="1949" y="5031"/>
                  </a:cubicBezTo>
                  <a:cubicBezTo>
                    <a:pt x="2976" y="5031"/>
                    <a:pt x="4013" y="4543"/>
                    <a:pt x="4786" y="3905"/>
                  </a:cubicBezTo>
                  <a:cubicBezTo>
                    <a:pt x="5298" y="3480"/>
                    <a:pt x="5812" y="2905"/>
                    <a:pt x="6031" y="2269"/>
                  </a:cubicBezTo>
                  <a:cubicBezTo>
                    <a:pt x="6230" y="1701"/>
                    <a:pt x="6182" y="934"/>
                    <a:pt x="5791" y="462"/>
                  </a:cubicBezTo>
                  <a:cubicBezTo>
                    <a:pt x="5488" y="99"/>
                    <a:pt x="4999" y="0"/>
                    <a:pt x="452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50"/>
            <p:cNvSpPr/>
            <p:nvPr/>
          </p:nvSpPr>
          <p:spPr>
            <a:xfrm>
              <a:off x="2199200" y="816225"/>
              <a:ext cx="277925" cy="221475"/>
            </a:xfrm>
            <a:custGeom>
              <a:avLst/>
              <a:gdLst/>
              <a:ahLst/>
              <a:cxnLst/>
              <a:rect l="l" t="t" r="r" b="b"/>
              <a:pathLst>
                <a:path w="11117" h="8859" extrusionOk="0">
                  <a:moveTo>
                    <a:pt x="8869" y="0"/>
                  </a:moveTo>
                  <a:cubicBezTo>
                    <a:pt x="8559" y="0"/>
                    <a:pt x="8247" y="78"/>
                    <a:pt x="8002" y="254"/>
                  </a:cubicBezTo>
                  <a:cubicBezTo>
                    <a:pt x="7276" y="768"/>
                    <a:pt x="7680" y="1827"/>
                    <a:pt x="7358" y="2540"/>
                  </a:cubicBezTo>
                  <a:cubicBezTo>
                    <a:pt x="7105" y="3094"/>
                    <a:pt x="6627" y="3526"/>
                    <a:pt x="6147" y="3881"/>
                  </a:cubicBezTo>
                  <a:cubicBezTo>
                    <a:pt x="5654" y="4258"/>
                    <a:pt x="5107" y="4620"/>
                    <a:pt x="4505" y="4792"/>
                  </a:cubicBezTo>
                  <a:cubicBezTo>
                    <a:pt x="4161" y="4888"/>
                    <a:pt x="3808" y="4924"/>
                    <a:pt x="3454" y="4924"/>
                  </a:cubicBezTo>
                  <a:cubicBezTo>
                    <a:pt x="3151" y="4924"/>
                    <a:pt x="2847" y="4898"/>
                    <a:pt x="2547" y="4860"/>
                  </a:cubicBezTo>
                  <a:cubicBezTo>
                    <a:pt x="1978" y="4792"/>
                    <a:pt x="1403" y="4730"/>
                    <a:pt x="878" y="4490"/>
                  </a:cubicBezTo>
                  <a:cubicBezTo>
                    <a:pt x="692" y="4401"/>
                    <a:pt x="515" y="4278"/>
                    <a:pt x="370" y="4135"/>
                  </a:cubicBezTo>
                  <a:cubicBezTo>
                    <a:pt x="344" y="4094"/>
                    <a:pt x="322" y="4045"/>
                    <a:pt x="309" y="3997"/>
                  </a:cubicBezTo>
                  <a:cubicBezTo>
                    <a:pt x="299" y="3969"/>
                    <a:pt x="270" y="3954"/>
                    <a:pt x="241" y="3954"/>
                  </a:cubicBezTo>
                  <a:cubicBezTo>
                    <a:pt x="229" y="3954"/>
                    <a:pt x="216" y="3957"/>
                    <a:pt x="206" y="3963"/>
                  </a:cubicBezTo>
                  <a:cubicBezTo>
                    <a:pt x="199" y="3938"/>
                    <a:pt x="179" y="3925"/>
                    <a:pt x="160" y="3925"/>
                  </a:cubicBezTo>
                  <a:cubicBezTo>
                    <a:pt x="141" y="3925"/>
                    <a:pt x="123" y="3937"/>
                    <a:pt x="117" y="3963"/>
                  </a:cubicBezTo>
                  <a:lnTo>
                    <a:pt x="110" y="3971"/>
                  </a:lnTo>
                  <a:cubicBezTo>
                    <a:pt x="97" y="3991"/>
                    <a:pt x="89" y="4012"/>
                    <a:pt x="97" y="4038"/>
                  </a:cubicBezTo>
                  <a:cubicBezTo>
                    <a:pt x="0" y="4531"/>
                    <a:pt x="152" y="5058"/>
                    <a:pt x="344" y="5510"/>
                  </a:cubicBezTo>
                  <a:cubicBezTo>
                    <a:pt x="569" y="6031"/>
                    <a:pt x="891" y="6517"/>
                    <a:pt x="1273" y="6934"/>
                  </a:cubicBezTo>
                  <a:cubicBezTo>
                    <a:pt x="2123" y="7851"/>
                    <a:pt x="3327" y="8372"/>
                    <a:pt x="4524" y="8638"/>
                  </a:cubicBezTo>
                  <a:cubicBezTo>
                    <a:pt x="4621" y="8659"/>
                    <a:pt x="4723" y="8672"/>
                    <a:pt x="4820" y="8685"/>
                  </a:cubicBezTo>
                  <a:cubicBezTo>
                    <a:pt x="4950" y="8713"/>
                    <a:pt x="5073" y="8741"/>
                    <a:pt x="5203" y="8761"/>
                  </a:cubicBezTo>
                  <a:cubicBezTo>
                    <a:pt x="5592" y="8824"/>
                    <a:pt x="5995" y="8859"/>
                    <a:pt x="6398" y="8859"/>
                  </a:cubicBezTo>
                  <a:cubicBezTo>
                    <a:pt x="6433" y="8859"/>
                    <a:pt x="6468" y="8858"/>
                    <a:pt x="6504" y="8858"/>
                  </a:cubicBezTo>
                  <a:cubicBezTo>
                    <a:pt x="6612" y="8830"/>
                    <a:pt x="6722" y="8802"/>
                    <a:pt x="6824" y="8776"/>
                  </a:cubicBezTo>
                  <a:cubicBezTo>
                    <a:pt x="7557" y="8556"/>
                    <a:pt x="8289" y="8309"/>
                    <a:pt x="8933" y="7892"/>
                  </a:cubicBezTo>
                  <a:cubicBezTo>
                    <a:pt x="9528" y="7509"/>
                    <a:pt x="10021" y="7010"/>
                    <a:pt x="10390" y="6407"/>
                  </a:cubicBezTo>
                  <a:cubicBezTo>
                    <a:pt x="10459" y="6290"/>
                    <a:pt x="10520" y="6167"/>
                    <a:pt x="10582" y="6044"/>
                  </a:cubicBezTo>
                  <a:cubicBezTo>
                    <a:pt x="10706" y="5839"/>
                    <a:pt x="10801" y="5627"/>
                    <a:pt x="10876" y="5394"/>
                  </a:cubicBezTo>
                  <a:cubicBezTo>
                    <a:pt x="11021" y="4948"/>
                    <a:pt x="11075" y="4477"/>
                    <a:pt x="11095" y="4004"/>
                  </a:cubicBezTo>
                  <a:cubicBezTo>
                    <a:pt x="11116" y="3573"/>
                    <a:pt x="11116" y="3135"/>
                    <a:pt x="11062" y="2705"/>
                  </a:cubicBezTo>
                  <a:cubicBezTo>
                    <a:pt x="11000" y="2238"/>
                    <a:pt x="10898" y="1767"/>
                    <a:pt x="10725" y="1328"/>
                  </a:cubicBezTo>
                  <a:cubicBezTo>
                    <a:pt x="10630" y="1088"/>
                    <a:pt x="10520" y="857"/>
                    <a:pt x="10377" y="651"/>
                  </a:cubicBezTo>
                  <a:cubicBezTo>
                    <a:pt x="10109" y="411"/>
                    <a:pt x="9809" y="219"/>
                    <a:pt x="9474" y="103"/>
                  </a:cubicBezTo>
                  <a:cubicBezTo>
                    <a:pt x="9288" y="36"/>
                    <a:pt x="9080" y="0"/>
                    <a:pt x="88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50"/>
            <p:cNvSpPr/>
            <p:nvPr/>
          </p:nvSpPr>
          <p:spPr>
            <a:xfrm>
              <a:off x="2263875" y="784725"/>
              <a:ext cx="22275" cy="17000"/>
            </a:xfrm>
            <a:custGeom>
              <a:avLst/>
              <a:gdLst/>
              <a:ahLst/>
              <a:cxnLst/>
              <a:rect l="l" t="t" r="r" b="b"/>
              <a:pathLst>
                <a:path w="891" h="680" extrusionOk="0">
                  <a:moveTo>
                    <a:pt x="439" y="1"/>
                  </a:moveTo>
                  <a:cubicBezTo>
                    <a:pt x="295" y="7"/>
                    <a:pt x="145" y="57"/>
                    <a:pt x="70" y="180"/>
                  </a:cubicBezTo>
                  <a:cubicBezTo>
                    <a:pt x="22" y="254"/>
                    <a:pt x="15" y="336"/>
                    <a:pt x="22" y="418"/>
                  </a:cubicBezTo>
                  <a:cubicBezTo>
                    <a:pt x="7" y="453"/>
                    <a:pt x="1" y="487"/>
                    <a:pt x="7" y="528"/>
                  </a:cubicBezTo>
                  <a:cubicBezTo>
                    <a:pt x="15" y="610"/>
                    <a:pt x="89" y="673"/>
                    <a:pt x="171" y="673"/>
                  </a:cubicBezTo>
                  <a:cubicBezTo>
                    <a:pt x="193" y="679"/>
                    <a:pt x="213" y="679"/>
                    <a:pt x="234" y="679"/>
                  </a:cubicBezTo>
                  <a:cubicBezTo>
                    <a:pt x="268" y="673"/>
                    <a:pt x="303" y="664"/>
                    <a:pt x="336" y="658"/>
                  </a:cubicBezTo>
                  <a:cubicBezTo>
                    <a:pt x="385" y="638"/>
                    <a:pt x="433" y="617"/>
                    <a:pt x="480" y="597"/>
                  </a:cubicBezTo>
                  <a:cubicBezTo>
                    <a:pt x="562" y="569"/>
                    <a:pt x="631" y="528"/>
                    <a:pt x="699" y="487"/>
                  </a:cubicBezTo>
                  <a:cubicBezTo>
                    <a:pt x="727" y="474"/>
                    <a:pt x="740" y="453"/>
                    <a:pt x="755" y="433"/>
                  </a:cubicBezTo>
                  <a:cubicBezTo>
                    <a:pt x="796" y="398"/>
                    <a:pt x="837" y="364"/>
                    <a:pt x="863" y="323"/>
                  </a:cubicBezTo>
                  <a:cubicBezTo>
                    <a:pt x="891" y="269"/>
                    <a:pt x="891" y="206"/>
                    <a:pt x="870" y="152"/>
                  </a:cubicBezTo>
                  <a:cubicBezTo>
                    <a:pt x="850" y="89"/>
                    <a:pt x="802" y="63"/>
                    <a:pt x="746" y="42"/>
                  </a:cubicBezTo>
                  <a:cubicBezTo>
                    <a:pt x="692" y="22"/>
                    <a:pt x="638" y="16"/>
                    <a:pt x="582" y="7"/>
                  </a:cubicBezTo>
                  <a:cubicBezTo>
                    <a:pt x="534" y="1"/>
                    <a:pt x="487"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50"/>
            <p:cNvSpPr/>
            <p:nvPr/>
          </p:nvSpPr>
          <p:spPr>
            <a:xfrm>
              <a:off x="2246425" y="821200"/>
              <a:ext cx="5150" cy="4800"/>
            </a:xfrm>
            <a:custGeom>
              <a:avLst/>
              <a:gdLst/>
              <a:ahLst/>
              <a:cxnLst/>
              <a:rect l="l" t="t" r="r" b="b"/>
              <a:pathLst>
                <a:path w="206" h="192" extrusionOk="0">
                  <a:moveTo>
                    <a:pt x="97" y="0"/>
                  </a:moveTo>
                  <a:cubicBezTo>
                    <a:pt x="83" y="0"/>
                    <a:pt x="63" y="0"/>
                    <a:pt x="48" y="14"/>
                  </a:cubicBezTo>
                  <a:cubicBezTo>
                    <a:pt x="22" y="27"/>
                    <a:pt x="0" y="61"/>
                    <a:pt x="0" y="96"/>
                  </a:cubicBezTo>
                  <a:cubicBezTo>
                    <a:pt x="0" y="130"/>
                    <a:pt x="22" y="165"/>
                    <a:pt x="48" y="178"/>
                  </a:cubicBezTo>
                  <a:cubicBezTo>
                    <a:pt x="63" y="191"/>
                    <a:pt x="83" y="191"/>
                    <a:pt x="97" y="191"/>
                  </a:cubicBezTo>
                  <a:cubicBezTo>
                    <a:pt x="117" y="191"/>
                    <a:pt x="130" y="191"/>
                    <a:pt x="145" y="178"/>
                  </a:cubicBezTo>
                  <a:cubicBezTo>
                    <a:pt x="152" y="178"/>
                    <a:pt x="158" y="171"/>
                    <a:pt x="165" y="165"/>
                  </a:cubicBezTo>
                  <a:cubicBezTo>
                    <a:pt x="180" y="158"/>
                    <a:pt x="186" y="150"/>
                    <a:pt x="193" y="137"/>
                  </a:cubicBezTo>
                  <a:cubicBezTo>
                    <a:pt x="206" y="124"/>
                    <a:pt x="206" y="109"/>
                    <a:pt x="206" y="96"/>
                  </a:cubicBezTo>
                  <a:cubicBezTo>
                    <a:pt x="206" y="83"/>
                    <a:pt x="206" y="68"/>
                    <a:pt x="193" y="55"/>
                  </a:cubicBezTo>
                  <a:cubicBezTo>
                    <a:pt x="186" y="42"/>
                    <a:pt x="180" y="27"/>
                    <a:pt x="165" y="20"/>
                  </a:cubicBezTo>
                  <a:cubicBezTo>
                    <a:pt x="158" y="20"/>
                    <a:pt x="152" y="14"/>
                    <a:pt x="145" y="14"/>
                  </a:cubicBezTo>
                  <a:cubicBezTo>
                    <a:pt x="130" y="0"/>
                    <a:pt x="117"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50"/>
            <p:cNvSpPr/>
            <p:nvPr/>
          </p:nvSpPr>
          <p:spPr>
            <a:xfrm>
              <a:off x="2283925" y="825350"/>
              <a:ext cx="16450" cy="12650"/>
            </a:xfrm>
            <a:custGeom>
              <a:avLst/>
              <a:gdLst/>
              <a:ahLst/>
              <a:cxnLst/>
              <a:rect l="l" t="t" r="r" b="b"/>
              <a:pathLst>
                <a:path w="658" h="506" extrusionOk="0">
                  <a:moveTo>
                    <a:pt x="376" y="0"/>
                  </a:moveTo>
                  <a:cubicBezTo>
                    <a:pt x="368" y="0"/>
                    <a:pt x="359" y="2"/>
                    <a:pt x="348" y="5"/>
                  </a:cubicBezTo>
                  <a:lnTo>
                    <a:pt x="335" y="5"/>
                  </a:lnTo>
                  <a:cubicBezTo>
                    <a:pt x="301" y="12"/>
                    <a:pt x="273" y="18"/>
                    <a:pt x="247" y="33"/>
                  </a:cubicBezTo>
                  <a:cubicBezTo>
                    <a:pt x="225" y="33"/>
                    <a:pt x="206" y="33"/>
                    <a:pt x="199" y="40"/>
                  </a:cubicBezTo>
                  <a:cubicBezTo>
                    <a:pt x="178" y="40"/>
                    <a:pt x="158" y="53"/>
                    <a:pt x="143" y="60"/>
                  </a:cubicBezTo>
                  <a:cubicBezTo>
                    <a:pt x="117" y="66"/>
                    <a:pt x="102" y="87"/>
                    <a:pt x="82" y="101"/>
                  </a:cubicBezTo>
                  <a:cubicBezTo>
                    <a:pt x="20" y="148"/>
                    <a:pt x="7" y="224"/>
                    <a:pt x="7" y="293"/>
                  </a:cubicBezTo>
                  <a:cubicBezTo>
                    <a:pt x="0" y="354"/>
                    <a:pt x="41" y="416"/>
                    <a:pt x="89" y="444"/>
                  </a:cubicBezTo>
                  <a:cubicBezTo>
                    <a:pt x="151" y="481"/>
                    <a:pt x="229" y="506"/>
                    <a:pt x="303" y="506"/>
                  </a:cubicBezTo>
                  <a:cubicBezTo>
                    <a:pt x="312" y="506"/>
                    <a:pt x="320" y="505"/>
                    <a:pt x="329" y="505"/>
                  </a:cubicBezTo>
                  <a:cubicBezTo>
                    <a:pt x="370" y="498"/>
                    <a:pt x="411" y="492"/>
                    <a:pt x="452" y="477"/>
                  </a:cubicBezTo>
                  <a:cubicBezTo>
                    <a:pt x="478" y="464"/>
                    <a:pt x="506" y="457"/>
                    <a:pt x="528" y="444"/>
                  </a:cubicBezTo>
                  <a:cubicBezTo>
                    <a:pt x="554" y="423"/>
                    <a:pt x="575" y="409"/>
                    <a:pt x="595" y="388"/>
                  </a:cubicBezTo>
                  <a:cubicBezTo>
                    <a:pt x="636" y="354"/>
                    <a:pt x="651" y="306"/>
                    <a:pt x="657" y="258"/>
                  </a:cubicBezTo>
                  <a:cubicBezTo>
                    <a:pt x="657" y="224"/>
                    <a:pt x="657" y="183"/>
                    <a:pt x="643" y="148"/>
                  </a:cubicBezTo>
                  <a:cubicBezTo>
                    <a:pt x="629" y="107"/>
                    <a:pt x="610" y="66"/>
                    <a:pt x="569" y="40"/>
                  </a:cubicBezTo>
                  <a:cubicBezTo>
                    <a:pt x="554" y="33"/>
                    <a:pt x="528" y="25"/>
                    <a:pt x="513" y="18"/>
                  </a:cubicBezTo>
                  <a:cubicBezTo>
                    <a:pt x="500" y="18"/>
                    <a:pt x="486" y="12"/>
                    <a:pt x="472" y="12"/>
                  </a:cubicBezTo>
                  <a:cubicBezTo>
                    <a:pt x="452" y="5"/>
                    <a:pt x="424" y="5"/>
                    <a:pt x="404" y="5"/>
                  </a:cubicBezTo>
                  <a:cubicBezTo>
                    <a:pt x="394" y="2"/>
                    <a:pt x="385" y="0"/>
                    <a:pt x="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50"/>
            <p:cNvSpPr/>
            <p:nvPr/>
          </p:nvSpPr>
          <p:spPr>
            <a:xfrm>
              <a:off x="2315275" y="752500"/>
              <a:ext cx="189725" cy="159775"/>
            </a:xfrm>
            <a:custGeom>
              <a:avLst/>
              <a:gdLst/>
              <a:ahLst/>
              <a:cxnLst/>
              <a:rect l="l" t="t" r="r" b="b"/>
              <a:pathLst>
                <a:path w="7589" h="6391" extrusionOk="0">
                  <a:moveTo>
                    <a:pt x="4061" y="1"/>
                  </a:moveTo>
                  <a:cubicBezTo>
                    <a:pt x="4043" y="1"/>
                    <a:pt x="4026" y="11"/>
                    <a:pt x="4022" y="32"/>
                  </a:cubicBezTo>
                  <a:cubicBezTo>
                    <a:pt x="3947" y="352"/>
                    <a:pt x="3914" y="702"/>
                    <a:pt x="3865" y="1030"/>
                  </a:cubicBezTo>
                  <a:cubicBezTo>
                    <a:pt x="3824" y="1365"/>
                    <a:pt x="3797" y="1700"/>
                    <a:pt x="3763" y="2036"/>
                  </a:cubicBezTo>
                  <a:cubicBezTo>
                    <a:pt x="3742" y="2297"/>
                    <a:pt x="3728" y="2543"/>
                    <a:pt x="3735" y="2803"/>
                  </a:cubicBezTo>
                  <a:cubicBezTo>
                    <a:pt x="3742" y="3015"/>
                    <a:pt x="3763" y="3254"/>
                    <a:pt x="3838" y="3460"/>
                  </a:cubicBezTo>
                  <a:cubicBezTo>
                    <a:pt x="3722" y="3337"/>
                    <a:pt x="3592" y="3220"/>
                    <a:pt x="3482" y="3097"/>
                  </a:cubicBezTo>
                  <a:cubicBezTo>
                    <a:pt x="3346" y="2947"/>
                    <a:pt x="3188" y="2816"/>
                    <a:pt x="3024" y="2701"/>
                  </a:cubicBezTo>
                  <a:cubicBezTo>
                    <a:pt x="2682" y="2474"/>
                    <a:pt x="2345" y="2282"/>
                    <a:pt x="1969" y="2111"/>
                  </a:cubicBezTo>
                  <a:cubicBezTo>
                    <a:pt x="1641" y="1962"/>
                    <a:pt x="1333" y="1811"/>
                    <a:pt x="1025" y="1618"/>
                  </a:cubicBezTo>
                  <a:cubicBezTo>
                    <a:pt x="752" y="1447"/>
                    <a:pt x="423" y="1290"/>
                    <a:pt x="95" y="1283"/>
                  </a:cubicBezTo>
                  <a:cubicBezTo>
                    <a:pt x="32" y="1283"/>
                    <a:pt x="13" y="1365"/>
                    <a:pt x="60" y="1393"/>
                  </a:cubicBezTo>
                  <a:cubicBezTo>
                    <a:pt x="354" y="1543"/>
                    <a:pt x="601" y="1742"/>
                    <a:pt x="867" y="1934"/>
                  </a:cubicBezTo>
                  <a:cubicBezTo>
                    <a:pt x="1169" y="2146"/>
                    <a:pt x="1470" y="2310"/>
                    <a:pt x="1805" y="2454"/>
                  </a:cubicBezTo>
                  <a:cubicBezTo>
                    <a:pt x="2161" y="2604"/>
                    <a:pt x="2483" y="2803"/>
                    <a:pt x="2805" y="3008"/>
                  </a:cubicBezTo>
                  <a:cubicBezTo>
                    <a:pt x="2961" y="3112"/>
                    <a:pt x="3134" y="3207"/>
                    <a:pt x="3305" y="3282"/>
                  </a:cubicBezTo>
                  <a:cubicBezTo>
                    <a:pt x="3475" y="3350"/>
                    <a:pt x="3633" y="3432"/>
                    <a:pt x="3797" y="3514"/>
                  </a:cubicBezTo>
                  <a:cubicBezTo>
                    <a:pt x="3469" y="3596"/>
                    <a:pt x="3153" y="3686"/>
                    <a:pt x="2805" y="3693"/>
                  </a:cubicBezTo>
                  <a:cubicBezTo>
                    <a:pt x="2468" y="3700"/>
                    <a:pt x="2155" y="3693"/>
                    <a:pt x="1820" y="3775"/>
                  </a:cubicBezTo>
                  <a:cubicBezTo>
                    <a:pt x="1463" y="3864"/>
                    <a:pt x="1094" y="3980"/>
                    <a:pt x="785" y="4179"/>
                  </a:cubicBezTo>
                  <a:cubicBezTo>
                    <a:pt x="484" y="4363"/>
                    <a:pt x="251" y="4679"/>
                    <a:pt x="26" y="4945"/>
                  </a:cubicBezTo>
                  <a:cubicBezTo>
                    <a:pt x="1" y="4976"/>
                    <a:pt x="15" y="5029"/>
                    <a:pt x="58" y="5029"/>
                  </a:cubicBezTo>
                  <a:cubicBezTo>
                    <a:pt x="63" y="5029"/>
                    <a:pt x="68" y="5028"/>
                    <a:pt x="74" y="5027"/>
                  </a:cubicBezTo>
                  <a:cubicBezTo>
                    <a:pt x="389" y="4918"/>
                    <a:pt x="689" y="4726"/>
                    <a:pt x="977" y="4562"/>
                  </a:cubicBezTo>
                  <a:cubicBezTo>
                    <a:pt x="1305" y="4370"/>
                    <a:pt x="1647" y="4247"/>
                    <a:pt x="2004" y="4117"/>
                  </a:cubicBezTo>
                  <a:cubicBezTo>
                    <a:pt x="2298" y="4007"/>
                    <a:pt x="2626" y="3933"/>
                    <a:pt x="2935" y="3864"/>
                  </a:cubicBezTo>
                  <a:cubicBezTo>
                    <a:pt x="3249" y="3788"/>
                    <a:pt x="3605" y="3769"/>
                    <a:pt x="3880" y="3590"/>
                  </a:cubicBezTo>
                  <a:cubicBezTo>
                    <a:pt x="4022" y="3823"/>
                    <a:pt x="4152" y="4063"/>
                    <a:pt x="4290" y="4294"/>
                  </a:cubicBezTo>
                  <a:cubicBezTo>
                    <a:pt x="4461" y="4575"/>
                    <a:pt x="4653" y="4808"/>
                    <a:pt x="4872" y="5048"/>
                  </a:cubicBezTo>
                  <a:cubicBezTo>
                    <a:pt x="5097" y="5295"/>
                    <a:pt x="5337" y="5520"/>
                    <a:pt x="5570" y="5759"/>
                  </a:cubicBezTo>
                  <a:cubicBezTo>
                    <a:pt x="5672" y="5870"/>
                    <a:pt x="5769" y="5993"/>
                    <a:pt x="5864" y="6109"/>
                  </a:cubicBezTo>
                  <a:cubicBezTo>
                    <a:pt x="5967" y="6239"/>
                    <a:pt x="6082" y="6306"/>
                    <a:pt x="6227" y="6382"/>
                  </a:cubicBezTo>
                  <a:cubicBezTo>
                    <a:pt x="6237" y="6388"/>
                    <a:pt x="6249" y="6391"/>
                    <a:pt x="6261" y="6391"/>
                  </a:cubicBezTo>
                  <a:cubicBezTo>
                    <a:pt x="6317" y="6391"/>
                    <a:pt x="6376" y="6329"/>
                    <a:pt x="6337" y="6274"/>
                  </a:cubicBezTo>
                  <a:cubicBezTo>
                    <a:pt x="6247" y="6157"/>
                    <a:pt x="6192" y="6012"/>
                    <a:pt x="6104" y="5896"/>
                  </a:cubicBezTo>
                  <a:cubicBezTo>
                    <a:pt x="6015" y="5773"/>
                    <a:pt x="5926" y="5649"/>
                    <a:pt x="5823" y="5541"/>
                  </a:cubicBezTo>
                  <a:cubicBezTo>
                    <a:pt x="5583" y="5308"/>
                    <a:pt x="5351" y="5074"/>
                    <a:pt x="5112" y="4843"/>
                  </a:cubicBezTo>
                  <a:cubicBezTo>
                    <a:pt x="4885" y="4631"/>
                    <a:pt x="4638" y="4452"/>
                    <a:pt x="4440" y="4212"/>
                  </a:cubicBezTo>
                  <a:cubicBezTo>
                    <a:pt x="4269" y="4000"/>
                    <a:pt x="4133" y="3769"/>
                    <a:pt x="3927" y="3590"/>
                  </a:cubicBezTo>
                  <a:lnTo>
                    <a:pt x="3927" y="3590"/>
                  </a:lnTo>
                  <a:cubicBezTo>
                    <a:pt x="4126" y="3700"/>
                    <a:pt x="4399" y="3713"/>
                    <a:pt x="4612" y="3719"/>
                  </a:cubicBezTo>
                  <a:cubicBezTo>
                    <a:pt x="4643" y="3720"/>
                    <a:pt x="4673" y="3721"/>
                    <a:pt x="4704" y="3721"/>
                  </a:cubicBezTo>
                  <a:cubicBezTo>
                    <a:pt x="4966" y="3721"/>
                    <a:pt x="5224" y="3691"/>
                    <a:pt x="5488" y="3678"/>
                  </a:cubicBezTo>
                  <a:cubicBezTo>
                    <a:pt x="5602" y="3671"/>
                    <a:pt x="5716" y="3669"/>
                    <a:pt x="5831" y="3669"/>
                  </a:cubicBezTo>
                  <a:cubicBezTo>
                    <a:pt x="5988" y="3669"/>
                    <a:pt x="6146" y="3673"/>
                    <a:pt x="6303" y="3673"/>
                  </a:cubicBezTo>
                  <a:cubicBezTo>
                    <a:pt x="6353" y="3673"/>
                    <a:pt x="6402" y="3673"/>
                    <a:pt x="6452" y="3672"/>
                  </a:cubicBezTo>
                  <a:cubicBezTo>
                    <a:pt x="6638" y="3665"/>
                    <a:pt x="6808" y="3624"/>
                    <a:pt x="6994" y="3596"/>
                  </a:cubicBezTo>
                  <a:cubicBezTo>
                    <a:pt x="7185" y="3570"/>
                    <a:pt x="7377" y="3548"/>
                    <a:pt x="7569" y="3529"/>
                  </a:cubicBezTo>
                  <a:cubicBezTo>
                    <a:pt x="7589" y="3529"/>
                    <a:pt x="7589" y="3494"/>
                    <a:pt x="7569" y="3494"/>
                  </a:cubicBezTo>
                  <a:cubicBezTo>
                    <a:pt x="7383" y="3473"/>
                    <a:pt x="7199" y="3453"/>
                    <a:pt x="7014" y="3425"/>
                  </a:cubicBezTo>
                  <a:cubicBezTo>
                    <a:pt x="6849" y="3406"/>
                    <a:pt x="6685" y="3364"/>
                    <a:pt x="6514" y="3358"/>
                  </a:cubicBezTo>
                  <a:cubicBezTo>
                    <a:pt x="6364" y="3348"/>
                    <a:pt x="6211" y="3343"/>
                    <a:pt x="6058" y="3343"/>
                  </a:cubicBezTo>
                  <a:cubicBezTo>
                    <a:pt x="5883" y="3343"/>
                    <a:pt x="5707" y="3350"/>
                    <a:pt x="5535" y="3364"/>
                  </a:cubicBezTo>
                  <a:cubicBezTo>
                    <a:pt x="5269" y="3384"/>
                    <a:pt x="5001" y="3447"/>
                    <a:pt x="4735" y="3488"/>
                  </a:cubicBezTo>
                  <a:cubicBezTo>
                    <a:pt x="4555" y="3519"/>
                    <a:pt x="4384" y="3533"/>
                    <a:pt x="4208" y="3533"/>
                  </a:cubicBezTo>
                  <a:cubicBezTo>
                    <a:pt x="4116" y="3533"/>
                    <a:pt x="4023" y="3529"/>
                    <a:pt x="3927" y="3522"/>
                  </a:cubicBezTo>
                  <a:cubicBezTo>
                    <a:pt x="3934" y="3514"/>
                    <a:pt x="3934" y="3507"/>
                    <a:pt x="3934" y="3501"/>
                  </a:cubicBezTo>
                  <a:cubicBezTo>
                    <a:pt x="3865" y="3241"/>
                    <a:pt x="3893" y="2974"/>
                    <a:pt x="3968" y="2714"/>
                  </a:cubicBezTo>
                  <a:cubicBezTo>
                    <a:pt x="4037" y="2461"/>
                    <a:pt x="4078" y="2208"/>
                    <a:pt x="4105" y="1947"/>
                  </a:cubicBezTo>
                  <a:cubicBezTo>
                    <a:pt x="4133" y="1625"/>
                    <a:pt x="4174" y="1305"/>
                    <a:pt x="4174" y="983"/>
                  </a:cubicBezTo>
                  <a:cubicBezTo>
                    <a:pt x="4174" y="674"/>
                    <a:pt x="4174" y="332"/>
                    <a:pt x="4105"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50"/>
            <p:cNvSpPr/>
            <p:nvPr/>
          </p:nvSpPr>
          <p:spPr>
            <a:xfrm>
              <a:off x="2315275" y="775175"/>
              <a:ext cx="189725" cy="137100"/>
            </a:xfrm>
            <a:custGeom>
              <a:avLst/>
              <a:gdLst/>
              <a:ahLst/>
              <a:cxnLst/>
              <a:rect l="l" t="t" r="r" b="b"/>
              <a:pathLst>
                <a:path w="7589" h="5484" extrusionOk="0">
                  <a:moveTo>
                    <a:pt x="4174" y="0"/>
                  </a:moveTo>
                  <a:cubicBezTo>
                    <a:pt x="4174" y="7"/>
                    <a:pt x="4167" y="7"/>
                    <a:pt x="4167" y="13"/>
                  </a:cubicBezTo>
                  <a:cubicBezTo>
                    <a:pt x="4044" y="342"/>
                    <a:pt x="3934" y="677"/>
                    <a:pt x="3880" y="1027"/>
                  </a:cubicBezTo>
                  <a:cubicBezTo>
                    <a:pt x="3824" y="1355"/>
                    <a:pt x="3824" y="1690"/>
                    <a:pt x="3811" y="2025"/>
                  </a:cubicBezTo>
                  <a:cubicBezTo>
                    <a:pt x="3804" y="2114"/>
                    <a:pt x="3783" y="2265"/>
                    <a:pt x="3791" y="2395"/>
                  </a:cubicBezTo>
                  <a:cubicBezTo>
                    <a:pt x="3804" y="2451"/>
                    <a:pt x="3817" y="2505"/>
                    <a:pt x="3838" y="2553"/>
                  </a:cubicBezTo>
                  <a:cubicBezTo>
                    <a:pt x="3811" y="2525"/>
                    <a:pt x="3783" y="2499"/>
                    <a:pt x="3756" y="2471"/>
                  </a:cubicBezTo>
                  <a:cubicBezTo>
                    <a:pt x="3694" y="2471"/>
                    <a:pt x="3627" y="2477"/>
                    <a:pt x="3564" y="2492"/>
                  </a:cubicBezTo>
                  <a:cubicBezTo>
                    <a:pt x="3640" y="2533"/>
                    <a:pt x="3715" y="2566"/>
                    <a:pt x="3797" y="2607"/>
                  </a:cubicBezTo>
                  <a:cubicBezTo>
                    <a:pt x="3469" y="2689"/>
                    <a:pt x="3153" y="2779"/>
                    <a:pt x="2805" y="2786"/>
                  </a:cubicBezTo>
                  <a:lnTo>
                    <a:pt x="2702" y="2786"/>
                  </a:lnTo>
                  <a:cubicBezTo>
                    <a:pt x="2544" y="2840"/>
                    <a:pt x="2380" y="2903"/>
                    <a:pt x="2216" y="2944"/>
                  </a:cubicBezTo>
                  <a:cubicBezTo>
                    <a:pt x="1921" y="3018"/>
                    <a:pt x="1621" y="3067"/>
                    <a:pt x="1333" y="3169"/>
                  </a:cubicBezTo>
                  <a:cubicBezTo>
                    <a:pt x="1011" y="3285"/>
                    <a:pt x="744" y="3469"/>
                    <a:pt x="464" y="3662"/>
                  </a:cubicBezTo>
                  <a:cubicBezTo>
                    <a:pt x="361" y="3731"/>
                    <a:pt x="266" y="3798"/>
                    <a:pt x="162" y="3867"/>
                  </a:cubicBezTo>
                  <a:cubicBezTo>
                    <a:pt x="115" y="3929"/>
                    <a:pt x="74" y="3983"/>
                    <a:pt x="26" y="4038"/>
                  </a:cubicBezTo>
                  <a:cubicBezTo>
                    <a:pt x="1" y="4069"/>
                    <a:pt x="15" y="4122"/>
                    <a:pt x="58" y="4122"/>
                  </a:cubicBezTo>
                  <a:cubicBezTo>
                    <a:pt x="63" y="4122"/>
                    <a:pt x="68" y="4121"/>
                    <a:pt x="74" y="4120"/>
                  </a:cubicBezTo>
                  <a:cubicBezTo>
                    <a:pt x="389" y="4011"/>
                    <a:pt x="689" y="3819"/>
                    <a:pt x="977" y="3655"/>
                  </a:cubicBezTo>
                  <a:cubicBezTo>
                    <a:pt x="1305" y="3463"/>
                    <a:pt x="1647" y="3340"/>
                    <a:pt x="2004" y="3210"/>
                  </a:cubicBezTo>
                  <a:cubicBezTo>
                    <a:pt x="2298" y="3100"/>
                    <a:pt x="2626" y="3026"/>
                    <a:pt x="2935" y="2957"/>
                  </a:cubicBezTo>
                  <a:cubicBezTo>
                    <a:pt x="3249" y="2881"/>
                    <a:pt x="3605" y="2862"/>
                    <a:pt x="3880" y="2683"/>
                  </a:cubicBezTo>
                  <a:cubicBezTo>
                    <a:pt x="4022" y="2916"/>
                    <a:pt x="4152" y="3156"/>
                    <a:pt x="4290" y="3387"/>
                  </a:cubicBezTo>
                  <a:cubicBezTo>
                    <a:pt x="4461" y="3668"/>
                    <a:pt x="4653" y="3901"/>
                    <a:pt x="4872" y="4141"/>
                  </a:cubicBezTo>
                  <a:cubicBezTo>
                    <a:pt x="5097" y="4388"/>
                    <a:pt x="5337" y="4613"/>
                    <a:pt x="5570" y="4852"/>
                  </a:cubicBezTo>
                  <a:cubicBezTo>
                    <a:pt x="5631" y="4921"/>
                    <a:pt x="5693" y="4989"/>
                    <a:pt x="5747" y="5058"/>
                  </a:cubicBezTo>
                  <a:cubicBezTo>
                    <a:pt x="5762" y="5058"/>
                    <a:pt x="5769" y="5064"/>
                    <a:pt x="5782" y="5064"/>
                  </a:cubicBezTo>
                  <a:cubicBezTo>
                    <a:pt x="5803" y="5099"/>
                    <a:pt x="5816" y="5133"/>
                    <a:pt x="5829" y="5161"/>
                  </a:cubicBezTo>
                  <a:cubicBezTo>
                    <a:pt x="5844" y="5174"/>
                    <a:pt x="5851" y="5188"/>
                    <a:pt x="5864" y="5202"/>
                  </a:cubicBezTo>
                  <a:cubicBezTo>
                    <a:pt x="5967" y="5332"/>
                    <a:pt x="6082" y="5399"/>
                    <a:pt x="6227" y="5475"/>
                  </a:cubicBezTo>
                  <a:cubicBezTo>
                    <a:pt x="6237" y="5481"/>
                    <a:pt x="6249" y="5484"/>
                    <a:pt x="6261" y="5484"/>
                  </a:cubicBezTo>
                  <a:cubicBezTo>
                    <a:pt x="6317" y="5484"/>
                    <a:pt x="6376" y="5422"/>
                    <a:pt x="6337" y="5367"/>
                  </a:cubicBezTo>
                  <a:cubicBezTo>
                    <a:pt x="6247" y="5250"/>
                    <a:pt x="6192" y="5105"/>
                    <a:pt x="6104" y="4989"/>
                  </a:cubicBezTo>
                  <a:cubicBezTo>
                    <a:pt x="6015" y="4866"/>
                    <a:pt x="5926" y="4742"/>
                    <a:pt x="5823" y="4634"/>
                  </a:cubicBezTo>
                  <a:cubicBezTo>
                    <a:pt x="5583" y="4401"/>
                    <a:pt x="5351" y="4167"/>
                    <a:pt x="5112" y="3936"/>
                  </a:cubicBezTo>
                  <a:cubicBezTo>
                    <a:pt x="4885" y="3724"/>
                    <a:pt x="4638" y="3545"/>
                    <a:pt x="4440" y="3305"/>
                  </a:cubicBezTo>
                  <a:cubicBezTo>
                    <a:pt x="4269" y="3093"/>
                    <a:pt x="4133" y="2862"/>
                    <a:pt x="3927" y="2683"/>
                  </a:cubicBezTo>
                  <a:lnTo>
                    <a:pt x="3927" y="2683"/>
                  </a:lnTo>
                  <a:cubicBezTo>
                    <a:pt x="4126" y="2793"/>
                    <a:pt x="4399" y="2806"/>
                    <a:pt x="4612" y="2812"/>
                  </a:cubicBezTo>
                  <a:cubicBezTo>
                    <a:pt x="4643" y="2813"/>
                    <a:pt x="4673" y="2814"/>
                    <a:pt x="4704" y="2814"/>
                  </a:cubicBezTo>
                  <a:cubicBezTo>
                    <a:pt x="4966" y="2814"/>
                    <a:pt x="5224" y="2784"/>
                    <a:pt x="5488" y="2771"/>
                  </a:cubicBezTo>
                  <a:cubicBezTo>
                    <a:pt x="5602" y="2764"/>
                    <a:pt x="5716" y="2762"/>
                    <a:pt x="5831" y="2762"/>
                  </a:cubicBezTo>
                  <a:cubicBezTo>
                    <a:pt x="5988" y="2762"/>
                    <a:pt x="6146" y="2766"/>
                    <a:pt x="6303" y="2766"/>
                  </a:cubicBezTo>
                  <a:cubicBezTo>
                    <a:pt x="6353" y="2766"/>
                    <a:pt x="6402" y="2766"/>
                    <a:pt x="6452" y="2765"/>
                  </a:cubicBezTo>
                  <a:cubicBezTo>
                    <a:pt x="6638" y="2758"/>
                    <a:pt x="6808" y="2717"/>
                    <a:pt x="6994" y="2689"/>
                  </a:cubicBezTo>
                  <a:cubicBezTo>
                    <a:pt x="7185" y="2663"/>
                    <a:pt x="7377" y="2641"/>
                    <a:pt x="7569" y="2622"/>
                  </a:cubicBezTo>
                  <a:cubicBezTo>
                    <a:pt x="7589" y="2622"/>
                    <a:pt x="7589" y="2587"/>
                    <a:pt x="7569" y="2587"/>
                  </a:cubicBezTo>
                  <a:cubicBezTo>
                    <a:pt x="7383" y="2566"/>
                    <a:pt x="7199" y="2546"/>
                    <a:pt x="7014" y="2518"/>
                  </a:cubicBezTo>
                  <a:cubicBezTo>
                    <a:pt x="6979" y="2518"/>
                    <a:pt x="6938" y="2512"/>
                    <a:pt x="6904" y="2505"/>
                  </a:cubicBezTo>
                  <a:lnTo>
                    <a:pt x="6891" y="2505"/>
                  </a:lnTo>
                  <a:cubicBezTo>
                    <a:pt x="6424" y="2518"/>
                    <a:pt x="5965" y="2629"/>
                    <a:pt x="5499" y="2629"/>
                  </a:cubicBezTo>
                  <a:cubicBezTo>
                    <a:pt x="5486" y="2629"/>
                    <a:pt x="5473" y="2628"/>
                    <a:pt x="5460" y="2628"/>
                  </a:cubicBezTo>
                  <a:cubicBezTo>
                    <a:pt x="5439" y="2628"/>
                    <a:pt x="5418" y="2627"/>
                    <a:pt x="5397" y="2627"/>
                  </a:cubicBezTo>
                  <a:cubicBezTo>
                    <a:pt x="5173" y="2627"/>
                    <a:pt x="4953" y="2658"/>
                    <a:pt x="4735" y="2676"/>
                  </a:cubicBezTo>
                  <a:cubicBezTo>
                    <a:pt x="4556" y="2697"/>
                    <a:pt x="4372" y="2704"/>
                    <a:pt x="4193" y="2730"/>
                  </a:cubicBezTo>
                  <a:cubicBezTo>
                    <a:pt x="4167" y="2697"/>
                    <a:pt x="4139" y="2656"/>
                    <a:pt x="4111" y="2628"/>
                  </a:cubicBezTo>
                  <a:cubicBezTo>
                    <a:pt x="4050" y="2622"/>
                    <a:pt x="3988" y="2622"/>
                    <a:pt x="3927" y="2615"/>
                  </a:cubicBezTo>
                  <a:cubicBezTo>
                    <a:pt x="3934" y="2607"/>
                    <a:pt x="3934" y="2600"/>
                    <a:pt x="3934" y="2594"/>
                  </a:cubicBezTo>
                  <a:cubicBezTo>
                    <a:pt x="3865" y="2334"/>
                    <a:pt x="3893" y="2067"/>
                    <a:pt x="3968" y="1807"/>
                  </a:cubicBezTo>
                  <a:cubicBezTo>
                    <a:pt x="4037" y="1554"/>
                    <a:pt x="4078" y="1301"/>
                    <a:pt x="4105" y="1040"/>
                  </a:cubicBezTo>
                  <a:cubicBezTo>
                    <a:pt x="4133" y="718"/>
                    <a:pt x="4174" y="398"/>
                    <a:pt x="4174" y="76"/>
                  </a:cubicBezTo>
                  <a:lnTo>
                    <a:pt x="4174"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grpSp>
        <p:nvGrpSpPr>
          <p:cNvPr id="65" name="Google Shape;65;p32"/>
          <p:cNvGrpSpPr/>
          <p:nvPr/>
        </p:nvGrpSpPr>
        <p:grpSpPr>
          <a:xfrm>
            <a:off x="-177576" y="-115425"/>
            <a:ext cx="9478160" cy="5374349"/>
            <a:chOff x="-177576" y="-115425"/>
            <a:chExt cx="9478160" cy="5374349"/>
          </a:xfrm>
        </p:grpSpPr>
        <p:sp>
          <p:nvSpPr>
            <p:cNvPr id="66" name="Google Shape;66;p32"/>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2"/>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 name="Google Shape;68;p32"/>
            <p:cNvGrpSpPr/>
            <p:nvPr/>
          </p:nvGrpSpPr>
          <p:grpSpPr>
            <a:xfrm>
              <a:off x="-177576" y="-115425"/>
              <a:ext cx="9478160" cy="5374349"/>
              <a:chOff x="-334126" y="-115425"/>
              <a:chExt cx="9478160" cy="5374349"/>
            </a:xfrm>
          </p:grpSpPr>
          <p:sp>
            <p:nvSpPr>
              <p:cNvPr id="69" name="Google Shape;69;p32"/>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2"/>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2"/>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2"/>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2"/>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2"/>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2"/>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2"/>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2"/>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8" name="Google Shape;78;p32"/>
          <p:cNvSpPr txBox="1">
            <a:spLocks noGrp="1"/>
          </p:cNvSpPr>
          <p:nvPr>
            <p:ph type="title"/>
          </p:nvPr>
        </p:nvSpPr>
        <p:spPr>
          <a:xfrm>
            <a:off x="720000" y="372300"/>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79" name="Google Shape;79;p32"/>
          <p:cNvSpPr txBox="1">
            <a:spLocks noGrp="1"/>
          </p:cNvSpPr>
          <p:nvPr>
            <p:ph type="subTitle" idx="1"/>
          </p:nvPr>
        </p:nvSpPr>
        <p:spPr>
          <a:xfrm>
            <a:off x="720000" y="1224975"/>
            <a:ext cx="7704000" cy="45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80" name="Google Shape;80;p32"/>
          <p:cNvGrpSpPr/>
          <p:nvPr/>
        </p:nvGrpSpPr>
        <p:grpSpPr>
          <a:xfrm>
            <a:off x="6873656" y="-634521"/>
            <a:ext cx="1181630" cy="1169523"/>
            <a:chOff x="2089875" y="2004250"/>
            <a:chExt cx="451400" cy="446775"/>
          </a:xfrm>
        </p:grpSpPr>
        <p:sp>
          <p:nvSpPr>
            <p:cNvPr id="81" name="Google Shape;81;p32"/>
            <p:cNvSpPr/>
            <p:nvPr/>
          </p:nvSpPr>
          <p:spPr>
            <a:xfrm>
              <a:off x="2113975" y="2023750"/>
              <a:ext cx="427300" cy="427275"/>
            </a:xfrm>
            <a:custGeom>
              <a:avLst/>
              <a:gdLst/>
              <a:ahLst/>
              <a:cxnLst/>
              <a:rect l="l" t="t" r="r" b="b"/>
              <a:pathLst>
                <a:path w="17092" h="17091" extrusionOk="0">
                  <a:moveTo>
                    <a:pt x="8549" y="0"/>
                  </a:moveTo>
                  <a:cubicBezTo>
                    <a:pt x="3827" y="0"/>
                    <a:pt x="1" y="3826"/>
                    <a:pt x="1" y="8549"/>
                  </a:cubicBezTo>
                  <a:cubicBezTo>
                    <a:pt x="1" y="13265"/>
                    <a:pt x="3827" y="17091"/>
                    <a:pt x="8549" y="17091"/>
                  </a:cubicBezTo>
                  <a:cubicBezTo>
                    <a:pt x="13265" y="17091"/>
                    <a:pt x="17091" y="13265"/>
                    <a:pt x="17091" y="8549"/>
                  </a:cubicBezTo>
                  <a:cubicBezTo>
                    <a:pt x="17091" y="3826"/>
                    <a:pt x="13265" y="0"/>
                    <a:pt x="854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2"/>
            <p:cNvSpPr/>
            <p:nvPr/>
          </p:nvSpPr>
          <p:spPr>
            <a:xfrm>
              <a:off x="2089875" y="2004250"/>
              <a:ext cx="427275" cy="427275"/>
            </a:xfrm>
            <a:custGeom>
              <a:avLst/>
              <a:gdLst/>
              <a:ahLst/>
              <a:cxnLst/>
              <a:rect l="l" t="t" r="r" b="b"/>
              <a:pathLst>
                <a:path w="17091" h="17091" extrusionOk="0">
                  <a:moveTo>
                    <a:pt x="8542" y="0"/>
                  </a:moveTo>
                  <a:cubicBezTo>
                    <a:pt x="3826" y="0"/>
                    <a:pt x="1" y="3826"/>
                    <a:pt x="1" y="8548"/>
                  </a:cubicBezTo>
                  <a:cubicBezTo>
                    <a:pt x="1" y="13265"/>
                    <a:pt x="3826" y="17090"/>
                    <a:pt x="8542" y="17090"/>
                  </a:cubicBezTo>
                  <a:cubicBezTo>
                    <a:pt x="13265" y="17090"/>
                    <a:pt x="17091" y="13265"/>
                    <a:pt x="17091" y="8548"/>
                  </a:cubicBezTo>
                  <a:cubicBezTo>
                    <a:pt x="17091" y="3826"/>
                    <a:pt x="13265" y="0"/>
                    <a:pt x="8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2"/>
            <p:cNvSpPr/>
            <p:nvPr/>
          </p:nvSpPr>
          <p:spPr>
            <a:xfrm>
              <a:off x="2130575" y="2062400"/>
              <a:ext cx="339200" cy="310975"/>
            </a:xfrm>
            <a:custGeom>
              <a:avLst/>
              <a:gdLst/>
              <a:ahLst/>
              <a:cxnLst/>
              <a:rect l="l" t="t" r="r" b="b"/>
              <a:pathLst>
                <a:path w="13568" h="12439" extrusionOk="0">
                  <a:moveTo>
                    <a:pt x="6920" y="1"/>
                  </a:moveTo>
                  <a:cubicBezTo>
                    <a:pt x="4805" y="1"/>
                    <a:pt x="2743" y="1084"/>
                    <a:pt x="1576" y="3034"/>
                  </a:cubicBezTo>
                  <a:cubicBezTo>
                    <a:pt x="1425" y="3287"/>
                    <a:pt x="1295" y="3547"/>
                    <a:pt x="1185" y="3814"/>
                  </a:cubicBezTo>
                  <a:cubicBezTo>
                    <a:pt x="1" y="6627"/>
                    <a:pt x="1035" y="9953"/>
                    <a:pt x="3731" y="11555"/>
                  </a:cubicBezTo>
                  <a:cubicBezTo>
                    <a:pt x="4731" y="12153"/>
                    <a:pt x="5831" y="12438"/>
                    <a:pt x="6916" y="12438"/>
                  </a:cubicBezTo>
                  <a:cubicBezTo>
                    <a:pt x="9031" y="12438"/>
                    <a:pt x="11090" y="11356"/>
                    <a:pt x="12253" y="9406"/>
                  </a:cubicBezTo>
                  <a:cubicBezTo>
                    <a:pt x="13567" y="7208"/>
                    <a:pt x="13368" y="4526"/>
                    <a:pt x="11951" y="2574"/>
                  </a:cubicBezTo>
                  <a:cubicBezTo>
                    <a:pt x="11473" y="1910"/>
                    <a:pt x="10857" y="1329"/>
                    <a:pt x="10103" y="884"/>
                  </a:cubicBezTo>
                  <a:cubicBezTo>
                    <a:pt x="9104" y="285"/>
                    <a:pt x="8005" y="1"/>
                    <a:pt x="692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2"/>
            <p:cNvSpPr/>
            <p:nvPr/>
          </p:nvSpPr>
          <p:spPr>
            <a:xfrm>
              <a:off x="2173900" y="2144375"/>
              <a:ext cx="273600" cy="206950"/>
            </a:xfrm>
            <a:custGeom>
              <a:avLst/>
              <a:gdLst/>
              <a:ahLst/>
              <a:cxnLst/>
              <a:rect l="l" t="t" r="r" b="b"/>
              <a:pathLst>
                <a:path w="10944" h="8278" extrusionOk="0">
                  <a:moveTo>
                    <a:pt x="9785" y="1"/>
                  </a:moveTo>
                  <a:cubicBezTo>
                    <a:pt x="9441" y="1"/>
                    <a:pt x="9195" y="264"/>
                    <a:pt x="9014" y="555"/>
                  </a:cubicBezTo>
                  <a:cubicBezTo>
                    <a:pt x="8651" y="1143"/>
                    <a:pt x="8322" y="1759"/>
                    <a:pt x="7959" y="2349"/>
                  </a:cubicBezTo>
                  <a:cubicBezTo>
                    <a:pt x="7296" y="3423"/>
                    <a:pt x="6496" y="4340"/>
                    <a:pt x="5257" y="4716"/>
                  </a:cubicBezTo>
                  <a:cubicBezTo>
                    <a:pt x="4833" y="4844"/>
                    <a:pt x="4412" y="4904"/>
                    <a:pt x="3998" y="4904"/>
                  </a:cubicBezTo>
                  <a:cubicBezTo>
                    <a:pt x="3190" y="4904"/>
                    <a:pt x="2405" y="4674"/>
                    <a:pt x="1663" y="4272"/>
                  </a:cubicBezTo>
                  <a:cubicBezTo>
                    <a:pt x="1441" y="4154"/>
                    <a:pt x="1178" y="4031"/>
                    <a:pt x="925" y="4031"/>
                  </a:cubicBezTo>
                  <a:cubicBezTo>
                    <a:pt x="781" y="4031"/>
                    <a:pt x="640" y="4071"/>
                    <a:pt x="513" y="4175"/>
                  </a:cubicBezTo>
                  <a:cubicBezTo>
                    <a:pt x="459" y="4217"/>
                    <a:pt x="411" y="4264"/>
                    <a:pt x="377" y="4320"/>
                  </a:cubicBezTo>
                  <a:cubicBezTo>
                    <a:pt x="370" y="4327"/>
                    <a:pt x="370" y="4327"/>
                    <a:pt x="362" y="4327"/>
                  </a:cubicBezTo>
                  <a:cubicBezTo>
                    <a:pt x="1" y="4601"/>
                    <a:pt x="206" y="5053"/>
                    <a:pt x="370" y="5381"/>
                  </a:cubicBezTo>
                  <a:cubicBezTo>
                    <a:pt x="608" y="5874"/>
                    <a:pt x="965" y="6317"/>
                    <a:pt x="1375" y="6687"/>
                  </a:cubicBezTo>
                  <a:cubicBezTo>
                    <a:pt x="2251" y="7476"/>
                    <a:pt x="3381" y="7912"/>
                    <a:pt x="4538" y="8124"/>
                  </a:cubicBezTo>
                  <a:cubicBezTo>
                    <a:pt x="5024" y="8215"/>
                    <a:pt x="5516" y="8278"/>
                    <a:pt x="6003" y="8278"/>
                  </a:cubicBezTo>
                  <a:cubicBezTo>
                    <a:pt x="6619" y="8278"/>
                    <a:pt x="7228" y="8177"/>
                    <a:pt x="7810" y="7906"/>
                  </a:cubicBezTo>
                  <a:cubicBezTo>
                    <a:pt x="8754" y="7461"/>
                    <a:pt x="9528" y="6654"/>
                    <a:pt x="10013" y="5736"/>
                  </a:cubicBezTo>
                  <a:cubicBezTo>
                    <a:pt x="10561" y="4709"/>
                    <a:pt x="10801" y="3540"/>
                    <a:pt x="10875" y="2383"/>
                  </a:cubicBezTo>
                  <a:cubicBezTo>
                    <a:pt x="10924" y="1616"/>
                    <a:pt x="10944" y="207"/>
                    <a:pt x="9924" y="15"/>
                  </a:cubicBezTo>
                  <a:cubicBezTo>
                    <a:pt x="9876" y="5"/>
                    <a:pt x="9829" y="1"/>
                    <a:pt x="978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2"/>
            <p:cNvSpPr/>
            <p:nvPr/>
          </p:nvSpPr>
          <p:spPr>
            <a:xfrm>
              <a:off x="2241825" y="2083100"/>
              <a:ext cx="101125" cy="73975"/>
            </a:xfrm>
            <a:custGeom>
              <a:avLst/>
              <a:gdLst/>
              <a:ahLst/>
              <a:cxnLst/>
              <a:rect l="l" t="t" r="r" b="b"/>
              <a:pathLst>
                <a:path w="4045" h="2959" extrusionOk="0">
                  <a:moveTo>
                    <a:pt x="1975" y="0"/>
                  </a:moveTo>
                  <a:cubicBezTo>
                    <a:pt x="1609" y="0"/>
                    <a:pt x="1247" y="89"/>
                    <a:pt x="924" y="283"/>
                  </a:cubicBezTo>
                  <a:cubicBezTo>
                    <a:pt x="465" y="555"/>
                    <a:pt x="1" y="1130"/>
                    <a:pt x="124" y="1692"/>
                  </a:cubicBezTo>
                  <a:cubicBezTo>
                    <a:pt x="137" y="1843"/>
                    <a:pt x="184" y="1986"/>
                    <a:pt x="267" y="2116"/>
                  </a:cubicBezTo>
                  <a:cubicBezTo>
                    <a:pt x="465" y="2418"/>
                    <a:pt x="766" y="2602"/>
                    <a:pt x="1103" y="2719"/>
                  </a:cubicBezTo>
                  <a:cubicBezTo>
                    <a:pt x="1442" y="2839"/>
                    <a:pt x="1847" y="2959"/>
                    <a:pt x="2209" y="2959"/>
                  </a:cubicBezTo>
                  <a:cubicBezTo>
                    <a:pt x="2219" y="2959"/>
                    <a:pt x="2228" y="2959"/>
                    <a:pt x="2238" y="2958"/>
                  </a:cubicBezTo>
                  <a:cubicBezTo>
                    <a:pt x="2614" y="2945"/>
                    <a:pt x="2951" y="2760"/>
                    <a:pt x="3258" y="2567"/>
                  </a:cubicBezTo>
                  <a:cubicBezTo>
                    <a:pt x="3375" y="2485"/>
                    <a:pt x="3491" y="2397"/>
                    <a:pt x="3593" y="2301"/>
                  </a:cubicBezTo>
                  <a:cubicBezTo>
                    <a:pt x="3744" y="2206"/>
                    <a:pt x="3874" y="2075"/>
                    <a:pt x="3956" y="1897"/>
                  </a:cubicBezTo>
                  <a:cubicBezTo>
                    <a:pt x="4032" y="1726"/>
                    <a:pt x="4045" y="1541"/>
                    <a:pt x="4018" y="1363"/>
                  </a:cubicBezTo>
                  <a:cubicBezTo>
                    <a:pt x="4010" y="1171"/>
                    <a:pt x="3956" y="987"/>
                    <a:pt x="3839" y="830"/>
                  </a:cubicBezTo>
                  <a:cubicBezTo>
                    <a:pt x="3621" y="535"/>
                    <a:pt x="3271" y="343"/>
                    <a:pt x="2951" y="207"/>
                  </a:cubicBezTo>
                  <a:cubicBezTo>
                    <a:pt x="2641" y="73"/>
                    <a:pt x="2307" y="0"/>
                    <a:pt x="197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2"/>
            <p:cNvSpPr/>
            <p:nvPr/>
          </p:nvSpPr>
          <p:spPr>
            <a:xfrm>
              <a:off x="2198875" y="2143475"/>
              <a:ext cx="30275" cy="29750"/>
            </a:xfrm>
            <a:custGeom>
              <a:avLst/>
              <a:gdLst/>
              <a:ahLst/>
              <a:cxnLst/>
              <a:rect l="l" t="t" r="r" b="b"/>
              <a:pathLst>
                <a:path w="1211" h="1190" extrusionOk="0">
                  <a:moveTo>
                    <a:pt x="611" y="1"/>
                  </a:moveTo>
                  <a:cubicBezTo>
                    <a:pt x="539" y="1"/>
                    <a:pt x="466" y="13"/>
                    <a:pt x="398" y="37"/>
                  </a:cubicBezTo>
                  <a:cubicBezTo>
                    <a:pt x="234" y="98"/>
                    <a:pt x="96" y="215"/>
                    <a:pt x="61" y="392"/>
                  </a:cubicBezTo>
                  <a:cubicBezTo>
                    <a:pt x="13" y="502"/>
                    <a:pt x="0" y="626"/>
                    <a:pt x="20" y="742"/>
                  </a:cubicBezTo>
                  <a:cubicBezTo>
                    <a:pt x="69" y="1028"/>
                    <a:pt x="350" y="1190"/>
                    <a:pt x="621" y="1190"/>
                  </a:cubicBezTo>
                  <a:cubicBezTo>
                    <a:pt x="661" y="1190"/>
                    <a:pt x="701" y="1186"/>
                    <a:pt x="739" y="1179"/>
                  </a:cubicBezTo>
                  <a:cubicBezTo>
                    <a:pt x="897" y="1153"/>
                    <a:pt x="1047" y="1043"/>
                    <a:pt x="1116" y="906"/>
                  </a:cubicBezTo>
                  <a:cubicBezTo>
                    <a:pt x="1191" y="762"/>
                    <a:pt x="1211" y="591"/>
                    <a:pt x="1170" y="433"/>
                  </a:cubicBezTo>
                  <a:cubicBezTo>
                    <a:pt x="1129" y="284"/>
                    <a:pt x="1027" y="139"/>
                    <a:pt x="882" y="64"/>
                  </a:cubicBezTo>
                  <a:cubicBezTo>
                    <a:pt x="798" y="21"/>
                    <a:pt x="705" y="1"/>
                    <a:pt x="611"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 name="Google Shape;87;p32"/>
          <p:cNvGrpSpPr/>
          <p:nvPr/>
        </p:nvGrpSpPr>
        <p:grpSpPr>
          <a:xfrm rot="4499994">
            <a:off x="-994277" y="2383174"/>
            <a:ext cx="1574292" cy="1487683"/>
            <a:chOff x="2129050" y="1313975"/>
            <a:chExt cx="433975" cy="410100"/>
          </a:xfrm>
        </p:grpSpPr>
        <p:sp>
          <p:nvSpPr>
            <p:cNvPr id="88" name="Google Shape;88;p32"/>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2"/>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2"/>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2"/>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 name="Google Shape;92;p32"/>
          <p:cNvGrpSpPr/>
          <p:nvPr/>
        </p:nvGrpSpPr>
        <p:grpSpPr>
          <a:xfrm rot="-4768022">
            <a:off x="166346" y="4527699"/>
            <a:ext cx="447687" cy="410867"/>
            <a:chOff x="3466333" y="-758239"/>
            <a:chExt cx="188176" cy="172699"/>
          </a:xfrm>
        </p:grpSpPr>
        <p:sp>
          <p:nvSpPr>
            <p:cNvPr id="93" name="Google Shape;93;p32"/>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2"/>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2"/>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2"/>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2"/>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2"/>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
        <p:cNvGrpSpPr/>
        <p:nvPr/>
      </p:nvGrpSpPr>
      <p:grpSpPr>
        <a:xfrm>
          <a:off x="0" y="0"/>
          <a:ext cx="0" cy="0"/>
          <a:chOff x="0" y="0"/>
          <a:chExt cx="0" cy="0"/>
        </a:xfrm>
      </p:grpSpPr>
      <p:grpSp>
        <p:nvGrpSpPr>
          <p:cNvPr id="100" name="Google Shape;100;p33"/>
          <p:cNvGrpSpPr/>
          <p:nvPr/>
        </p:nvGrpSpPr>
        <p:grpSpPr>
          <a:xfrm>
            <a:off x="-177576" y="-115425"/>
            <a:ext cx="9478160" cy="5374349"/>
            <a:chOff x="-177576" y="-115425"/>
            <a:chExt cx="9478160" cy="5374349"/>
          </a:xfrm>
        </p:grpSpPr>
        <p:sp>
          <p:nvSpPr>
            <p:cNvPr id="101" name="Google Shape;101;p33"/>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3"/>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 name="Google Shape;103;p33"/>
            <p:cNvGrpSpPr/>
            <p:nvPr/>
          </p:nvGrpSpPr>
          <p:grpSpPr>
            <a:xfrm>
              <a:off x="-177576" y="-115425"/>
              <a:ext cx="9478160" cy="5374349"/>
              <a:chOff x="-334126" y="-115425"/>
              <a:chExt cx="9478160" cy="5374349"/>
            </a:xfrm>
          </p:grpSpPr>
          <p:sp>
            <p:nvSpPr>
              <p:cNvPr id="104" name="Google Shape;104;p33"/>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3"/>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3"/>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3"/>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3"/>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3"/>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3"/>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3"/>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3"/>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3" name="Google Shape;113;p33"/>
          <p:cNvSpPr txBox="1">
            <a:spLocks noGrp="1"/>
          </p:cNvSpPr>
          <p:nvPr>
            <p:ph type="title"/>
          </p:nvPr>
        </p:nvSpPr>
        <p:spPr>
          <a:xfrm>
            <a:off x="715100" y="1170850"/>
            <a:ext cx="3834600" cy="15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9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4" name="Google Shape;114;p33"/>
          <p:cNvSpPr txBox="1">
            <a:spLocks noGrp="1"/>
          </p:cNvSpPr>
          <p:nvPr>
            <p:ph type="subTitle" idx="1"/>
          </p:nvPr>
        </p:nvSpPr>
        <p:spPr>
          <a:xfrm>
            <a:off x="715100" y="2868050"/>
            <a:ext cx="3171300" cy="11046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grpSp>
        <p:nvGrpSpPr>
          <p:cNvPr id="115" name="Google Shape;115;p33"/>
          <p:cNvGrpSpPr/>
          <p:nvPr/>
        </p:nvGrpSpPr>
        <p:grpSpPr>
          <a:xfrm>
            <a:off x="8348729" y="534995"/>
            <a:ext cx="1182296" cy="1141854"/>
            <a:chOff x="5826925" y="2639900"/>
            <a:chExt cx="434125" cy="419275"/>
          </a:xfrm>
        </p:grpSpPr>
        <p:sp>
          <p:nvSpPr>
            <p:cNvPr id="116" name="Google Shape;116;p33"/>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3"/>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3"/>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3"/>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3"/>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3"/>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33"/>
          <p:cNvGrpSpPr/>
          <p:nvPr/>
        </p:nvGrpSpPr>
        <p:grpSpPr>
          <a:xfrm>
            <a:off x="109922" y="-377331"/>
            <a:ext cx="1210341" cy="1197600"/>
            <a:chOff x="5274050" y="2629475"/>
            <a:chExt cx="423700" cy="419225"/>
          </a:xfrm>
        </p:grpSpPr>
        <p:sp>
          <p:nvSpPr>
            <p:cNvPr id="123" name="Google Shape;123;p33"/>
            <p:cNvSpPr/>
            <p:nvPr/>
          </p:nvSpPr>
          <p:spPr>
            <a:xfrm>
              <a:off x="5296800" y="2647800"/>
              <a:ext cx="400950" cy="400900"/>
            </a:xfrm>
            <a:custGeom>
              <a:avLst/>
              <a:gdLst/>
              <a:ahLst/>
              <a:cxnLst/>
              <a:rect l="l" t="t" r="r" b="b"/>
              <a:pathLst>
                <a:path w="16038" h="16036" extrusionOk="0">
                  <a:moveTo>
                    <a:pt x="8023" y="0"/>
                  </a:moveTo>
                  <a:cubicBezTo>
                    <a:pt x="3595" y="0"/>
                    <a:pt x="0" y="3593"/>
                    <a:pt x="0" y="8021"/>
                  </a:cubicBezTo>
                  <a:cubicBezTo>
                    <a:pt x="0" y="12450"/>
                    <a:pt x="3595" y="16036"/>
                    <a:pt x="8023" y="16036"/>
                  </a:cubicBezTo>
                  <a:cubicBezTo>
                    <a:pt x="12452" y="16036"/>
                    <a:pt x="16038" y="12450"/>
                    <a:pt x="16038" y="8021"/>
                  </a:cubicBezTo>
                  <a:cubicBezTo>
                    <a:pt x="16038" y="3593"/>
                    <a:pt x="12452" y="0"/>
                    <a:pt x="8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3"/>
            <p:cNvSpPr/>
            <p:nvPr/>
          </p:nvSpPr>
          <p:spPr>
            <a:xfrm>
              <a:off x="5274050" y="2629475"/>
              <a:ext cx="401125" cy="400950"/>
            </a:xfrm>
            <a:custGeom>
              <a:avLst/>
              <a:gdLst/>
              <a:ahLst/>
              <a:cxnLst/>
              <a:rect l="l" t="t" r="r" b="b"/>
              <a:pathLst>
                <a:path w="16045" h="16038" extrusionOk="0">
                  <a:moveTo>
                    <a:pt x="8023" y="0"/>
                  </a:moveTo>
                  <a:cubicBezTo>
                    <a:pt x="3594" y="0"/>
                    <a:pt x="0" y="3586"/>
                    <a:pt x="0" y="8015"/>
                  </a:cubicBezTo>
                  <a:cubicBezTo>
                    <a:pt x="0" y="12444"/>
                    <a:pt x="3594" y="16038"/>
                    <a:pt x="8023" y="16038"/>
                  </a:cubicBezTo>
                  <a:cubicBezTo>
                    <a:pt x="12450" y="16038"/>
                    <a:pt x="16044" y="12444"/>
                    <a:pt x="16044" y="8015"/>
                  </a:cubicBezTo>
                  <a:cubicBezTo>
                    <a:pt x="16044" y="3586"/>
                    <a:pt x="12450" y="0"/>
                    <a:pt x="80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3"/>
            <p:cNvSpPr/>
            <p:nvPr/>
          </p:nvSpPr>
          <p:spPr>
            <a:xfrm>
              <a:off x="5328825" y="2684050"/>
              <a:ext cx="291775" cy="291750"/>
            </a:xfrm>
            <a:custGeom>
              <a:avLst/>
              <a:gdLst/>
              <a:ahLst/>
              <a:cxnLst/>
              <a:rect l="l" t="t" r="r" b="b"/>
              <a:pathLst>
                <a:path w="11671" h="11670" extrusionOk="0">
                  <a:moveTo>
                    <a:pt x="5832" y="1"/>
                  </a:moveTo>
                  <a:cubicBezTo>
                    <a:pt x="2608" y="1"/>
                    <a:pt x="1" y="2616"/>
                    <a:pt x="1" y="5839"/>
                  </a:cubicBezTo>
                  <a:cubicBezTo>
                    <a:pt x="1" y="6113"/>
                    <a:pt x="14" y="6387"/>
                    <a:pt x="55" y="6653"/>
                  </a:cubicBezTo>
                  <a:cubicBezTo>
                    <a:pt x="452" y="9487"/>
                    <a:pt x="2888" y="11670"/>
                    <a:pt x="5832" y="11670"/>
                  </a:cubicBezTo>
                  <a:cubicBezTo>
                    <a:pt x="9055" y="11670"/>
                    <a:pt x="11670" y="9057"/>
                    <a:pt x="11670" y="5839"/>
                  </a:cubicBezTo>
                  <a:cubicBezTo>
                    <a:pt x="11670" y="3430"/>
                    <a:pt x="10211" y="1371"/>
                    <a:pt x="8138" y="474"/>
                  </a:cubicBezTo>
                  <a:cubicBezTo>
                    <a:pt x="7434" y="171"/>
                    <a:pt x="6653" y="1"/>
                    <a:pt x="5832"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3"/>
            <p:cNvSpPr/>
            <p:nvPr/>
          </p:nvSpPr>
          <p:spPr>
            <a:xfrm>
              <a:off x="5390225" y="2712475"/>
              <a:ext cx="216475" cy="240950"/>
            </a:xfrm>
            <a:custGeom>
              <a:avLst/>
              <a:gdLst/>
              <a:ahLst/>
              <a:cxnLst/>
              <a:rect l="l" t="t" r="r" b="b"/>
              <a:pathLst>
                <a:path w="8659" h="9638" extrusionOk="0">
                  <a:moveTo>
                    <a:pt x="6113" y="1"/>
                  </a:moveTo>
                  <a:cubicBezTo>
                    <a:pt x="6007" y="1"/>
                    <a:pt x="5898" y="20"/>
                    <a:pt x="5784" y="61"/>
                  </a:cubicBezTo>
                  <a:cubicBezTo>
                    <a:pt x="5408" y="199"/>
                    <a:pt x="5319" y="575"/>
                    <a:pt x="5313" y="932"/>
                  </a:cubicBezTo>
                  <a:cubicBezTo>
                    <a:pt x="5306" y="1589"/>
                    <a:pt x="5333" y="2238"/>
                    <a:pt x="5326" y="2888"/>
                  </a:cubicBezTo>
                  <a:cubicBezTo>
                    <a:pt x="5313" y="4072"/>
                    <a:pt x="5107" y="5203"/>
                    <a:pt x="4286" y="6098"/>
                  </a:cubicBezTo>
                  <a:cubicBezTo>
                    <a:pt x="3465" y="6995"/>
                    <a:pt x="2376" y="7420"/>
                    <a:pt x="1178" y="7468"/>
                  </a:cubicBezTo>
                  <a:cubicBezTo>
                    <a:pt x="809" y="7481"/>
                    <a:pt x="350" y="7543"/>
                    <a:pt x="206" y="7939"/>
                  </a:cubicBezTo>
                  <a:cubicBezTo>
                    <a:pt x="179" y="8002"/>
                    <a:pt x="173" y="8062"/>
                    <a:pt x="165" y="8125"/>
                  </a:cubicBezTo>
                  <a:cubicBezTo>
                    <a:pt x="165" y="8131"/>
                    <a:pt x="158" y="8131"/>
                    <a:pt x="158" y="8138"/>
                  </a:cubicBezTo>
                  <a:cubicBezTo>
                    <a:pt x="0" y="8529"/>
                    <a:pt x="378" y="8795"/>
                    <a:pt x="666" y="8981"/>
                  </a:cubicBezTo>
                  <a:cubicBezTo>
                    <a:pt x="1103" y="9260"/>
                    <a:pt x="1602" y="9452"/>
                    <a:pt x="2110" y="9547"/>
                  </a:cubicBezTo>
                  <a:cubicBezTo>
                    <a:pt x="2423" y="9609"/>
                    <a:pt x="2740" y="9637"/>
                    <a:pt x="3057" y="9637"/>
                  </a:cubicBezTo>
                  <a:cubicBezTo>
                    <a:pt x="3837" y="9637"/>
                    <a:pt x="4617" y="9465"/>
                    <a:pt x="5347" y="9193"/>
                  </a:cubicBezTo>
                  <a:cubicBezTo>
                    <a:pt x="6339" y="8823"/>
                    <a:pt x="7277" y="8330"/>
                    <a:pt x="7879" y="7433"/>
                  </a:cubicBezTo>
                  <a:cubicBezTo>
                    <a:pt x="8427" y="6619"/>
                    <a:pt x="8659" y="5605"/>
                    <a:pt x="8611" y="4634"/>
                  </a:cubicBezTo>
                  <a:cubicBezTo>
                    <a:pt x="8557" y="3539"/>
                    <a:pt x="8187" y="2484"/>
                    <a:pt x="7695" y="1513"/>
                  </a:cubicBezTo>
                  <a:cubicBezTo>
                    <a:pt x="7407" y="949"/>
                    <a:pt x="6861" y="1"/>
                    <a:pt x="611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3"/>
            <p:cNvSpPr/>
            <p:nvPr/>
          </p:nvSpPr>
          <p:spPr>
            <a:xfrm>
              <a:off x="5373800" y="2718875"/>
              <a:ext cx="89350" cy="74800"/>
            </a:xfrm>
            <a:custGeom>
              <a:avLst/>
              <a:gdLst/>
              <a:ahLst/>
              <a:cxnLst/>
              <a:rect l="l" t="t" r="r" b="b"/>
              <a:pathLst>
                <a:path w="3574" h="2992" extrusionOk="0">
                  <a:moveTo>
                    <a:pt x="2331" y="0"/>
                  </a:moveTo>
                  <a:cubicBezTo>
                    <a:pt x="2192" y="0"/>
                    <a:pt x="2054" y="13"/>
                    <a:pt x="1924" y="32"/>
                  </a:cubicBezTo>
                  <a:cubicBezTo>
                    <a:pt x="1267" y="120"/>
                    <a:pt x="651" y="477"/>
                    <a:pt x="329" y="1072"/>
                  </a:cubicBezTo>
                  <a:cubicBezTo>
                    <a:pt x="91" y="1510"/>
                    <a:pt x="0" y="2195"/>
                    <a:pt x="363" y="2591"/>
                  </a:cubicBezTo>
                  <a:cubicBezTo>
                    <a:pt x="446" y="2701"/>
                    <a:pt x="556" y="2796"/>
                    <a:pt x="685" y="2865"/>
                  </a:cubicBezTo>
                  <a:cubicBezTo>
                    <a:pt x="865" y="2956"/>
                    <a:pt x="1057" y="2992"/>
                    <a:pt x="1253" y="2992"/>
                  </a:cubicBezTo>
                  <a:cubicBezTo>
                    <a:pt x="1385" y="2992"/>
                    <a:pt x="1519" y="2975"/>
                    <a:pt x="1651" y="2947"/>
                  </a:cubicBezTo>
                  <a:cubicBezTo>
                    <a:pt x="1993" y="2878"/>
                    <a:pt x="2382" y="2777"/>
                    <a:pt x="2678" y="2591"/>
                  </a:cubicBezTo>
                  <a:cubicBezTo>
                    <a:pt x="2972" y="2407"/>
                    <a:pt x="3156" y="2092"/>
                    <a:pt x="3307" y="1784"/>
                  </a:cubicBezTo>
                  <a:cubicBezTo>
                    <a:pt x="3368" y="1668"/>
                    <a:pt x="3417" y="1538"/>
                    <a:pt x="3450" y="1415"/>
                  </a:cubicBezTo>
                  <a:cubicBezTo>
                    <a:pt x="3526" y="1257"/>
                    <a:pt x="3573" y="1093"/>
                    <a:pt x="3553" y="914"/>
                  </a:cubicBezTo>
                  <a:cubicBezTo>
                    <a:pt x="3526" y="736"/>
                    <a:pt x="3458" y="579"/>
                    <a:pt x="3348" y="449"/>
                  </a:cubicBezTo>
                  <a:cubicBezTo>
                    <a:pt x="3245" y="298"/>
                    <a:pt x="3115" y="175"/>
                    <a:pt x="2944" y="107"/>
                  </a:cubicBezTo>
                  <a:cubicBezTo>
                    <a:pt x="2754" y="29"/>
                    <a:pt x="2542" y="0"/>
                    <a:pt x="2331"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3"/>
            <p:cNvSpPr/>
            <p:nvPr/>
          </p:nvSpPr>
          <p:spPr>
            <a:xfrm>
              <a:off x="5359100" y="2811000"/>
              <a:ext cx="29100" cy="28125"/>
            </a:xfrm>
            <a:custGeom>
              <a:avLst/>
              <a:gdLst/>
              <a:ahLst/>
              <a:cxnLst/>
              <a:rect l="l" t="t" r="r" b="b"/>
              <a:pathLst>
                <a:path w="1164" h="1125" extrusionOk="0">
                  <a:moveTo>
                    <a:pt x="595" y="0"/>
                  </a:moveTo>
                  <a:cubicBezTo>
                    <a:pt x="582" y="0"/>
                    <a:pt x="569" y="1"/>
                    <a:pt x="556" y="2"/>
                  </a:cubicBezTo>
                  <a:cubicBezTo>
                    <a:pt x="404" y="8"/>
                    <a:pt x="253" y="90"/>
                    <a:pt x="158" y="207"/>
                  </a:cubicBezTo>
                  <a:cubicBezTo>
                    <a:pt x="55" y="337"/>
                    <a:pt x="0" y="501"/>
                    <a:pt x="55" y="665"/>
                  </a:cubicBezTo>
                  <a:cubicBezTo>
                    <a:pt x="69" y="775"/>
                    <a:pt x="117" y="877"/>
                    <a:pt x="192" y="959"/>
                  </a:cubicBezTo>
                  <a:cubicBezTo>
                    <a:pt x="288" y="1074"/>
                    <a:pt x="424" y="1125"/>
                    <a:pt x="564" y="1125"/>
                  </a:cubicBezTo>
                  <a:cubicBezTo>
                    <a:pt x="715" y="1125"/>
                    <a:pt x="869" y="1066"/>
                    <a:pt x="979" y="966"/>
                  </a:cubicBezTo>
                  <a:cubicBezTo>
                    <a:pt x="1089" y="871"/>
                    <a:pt x="1163" y="713"/>
                    <a:pt x="1150" y="563"/>
                  </a:cubicBezTo>
                  <a:cubicBezTo>
                    <a:pt x="1144" y="412"/>
                    <a:pt x="1075" y="268"/>
                    <a:pt x="973" y="159"/>
                  </a:cubicBezTo>
                  <a:cubicBezTo>
                    <a:pt x="872" y="65"/>
                    <a:pt x="737" y="0"/>
                    <a:pt x="59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 name="Google Shape;129;p33"/>
          <p:cNvGrpSpPr/>
          <p:nvPr/>
        </p:nvGrpSpPr>
        <p:grpSpPr>
          <a:xfrm>
            <a:off x="1324504" y="4546873"/>
            <a:ext cx="1952497" cy="1845040"/>
            <a:chOff x="2129050" y="1313975"/>
            <a:chExt cx="433975" cy="410100"/>
          </a:xfrm>
        </p:grpSpPr>
        <p:sp>
          <p:nvSpPr>
            <p:cNvPr id="130" name="Google Shape;130;p33"/>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3"/>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3"/>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3"/>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 name="Google Shape;134;p33"/>
          <p:cNvGrpSpPr/>
          <p:nvPr/>
        </p:nvGrpSpPr>
        <p:grpSpPr>
          <a:xfrm rot="9591347">
            <a:off x="8182438" y="4441319"/>
            <a:ext cx="447675" cy="410857"/>
            <a:chOff x="3466333" y="-758239"/>
            <a:chExt cx="188176" cy="172699"/>
          </a:xfrm>
        </p:grpSpPr>
        <p:sp>
          <p:nvSpPr>
            <p:cNvPr id="135" name="Google Shape;135;p33"/>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3"/>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3"/>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3"/>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3"/>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3"/>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grpSp>
        <p:nvGrpSpPr>
          <p:cNvPr id="142" name="Google Shape;142;p34"/>
          <p:cNvGrpSpPr/>
          <p:nvPr/>
        </p:nvGrpSpPr>
        <p:grpSpPr>
          <a:xfrm>
            <a:off x="-177576" y="-115425"/>
            <a:ext cx="9478160" cy="5374349"/>
            <a:chOff x="-177576" y="-115425"/>
            <a:chExt cx="9478160" cy="5374349"/>
          </a:xfrm>
        </p:grpSpPr>
        <p:sp>
          <p:nvSpPr>
            <p:cNvPr id="143" name="Google Shape;143;p34"/>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4"/>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 name="Google Shape;145;p34"/>
            <p:cNvGrpSpPr/>
            <p:nvPr/>
          </p:nvGrpSpPr>
          <p:grpSpPr>
            <a:xfrm>
              <a:off x="-177576" y="-115425"/>
              <a:ext cx="9478160" cy="5374349"/>
              <a:chOff x="-334126" y="-115425"/>
              <a:chExt cx="9478160" cy="5374349"/>
            </a:xfrm>
          </p:grpSpPr>
          <p:sp>
            <p:nvSpPr>
              <p:cNvPr id="146" name="Google Shape;146;p34"/>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4"/>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4"/>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4"/>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4"/>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4"/>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4"/>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4"/>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5" name="Google Shape;155;p34"/>
          <p:cNvSpPr txBox="1">
            <a:spLocks noGrp="1"/>
          </p:cNvSpPr>
          <p:nvPr>
            <p:ph type="title" hasCustomPrompt="1"/>
          </p:nvPr>
        </p:nvSpPr>
        <p:spPr>
          <a:xfrm>
            <a:off x="715100" y="1503750"/>
            <a:ext cx="4568100" cy="157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56" name="Google Shape;156;p34"/>
          <p:cNvSpPr txBox="1">
            <a:spLocks noGrp="1"/>
          </p:cNvSpPr>
          <p:nvPr>
            <p:ph type="subTitle" idx="1"/>
          </p:nvPr>
        </p:nvSpPr>
        <p:spPr>
          <a:xfrm>
            <a:off x="715100" y="3082650"/>
            <a:ext cx="4568100" cy="5571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800">
                <a:solidFill>
                  <a:srgbClr val="FFFFFF"/>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57"/>
        <p:cNvGrpSpPr/>
        <p:nvPr/>
      </p:nvGrpSpPr>
      <p:grpSpPr>
        <a:xfrm>
          <a:off x="0" y="0"/>
          <a:ext cx="0" cy="0"/>
          <a:chOff x="0" y="0"/>
          <a:chExt cx="0" cy="0"/>
        </a:xfrm>
      </p:grpSpPr>
      <p:grpSp>
        <p:nvGrpSpPr>
          <p:cNvPr id="158" name="Google Shape;158;p35"/>
          <p:cNvGrpSpPr/>
          <p:nvPr/>
        </p:nvGrpSpPr>
        <p:grpSpPr>
          <a:xfrm>
            <a:off x="-177576" y="-115425"/>
            <a:ext cx="9478160" cy="5374349"/>
            <a:chOff x="-177576" y="-115425"/>
            <a:chExt cx="9478160" cy="5374349"/>
          </a:xfrm>
        </p:grpSpPr>
        <p:sp>
          <p:nvSpPr>
            <p:cNvPr id="159" name="Google Shape;159;p35"/>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5"/>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 name="Google Shape;161;p35"/>
            <p:cNvGrpSpPr/>
            <p:nvPr/>
          </p:nvGrpSpPr>
          <p:grpSpPr>
            <a:xfrm>
              <a:off x="-177576" y="-115425"/>
              <a:ext cx="9478160" cy="5374349"/>
              <a:chOff x="-334126" y="-115425"/>
              <a:chExt cx="9478160" cy="5374349"/>
            </a:xfrm>
          </p:grpSpPr>
          <p:sp>
            <p:nvSpPr>
              <p:cNvPr id="162" name="Google Shape;162;p35"/>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5"/>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5"/>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5"/>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5"/>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5"/>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5"/>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5"/>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5"/>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1" name="Google Shape;171;p35"/>
          <p:cNvSpPr txBox="1">
            <a:spLocks noGrp="1"/>
          </p:cNvSpPr>
          <p:nvPr>
            <p:ph type="subTitle" idx="1"/>
          </p:nvPr>
        </p:nvSpPr>
        <p:spPr>
          <a:xfrm>
            <a:off x="714475" y="2534138"/>
            <a:ext cx="2395500" cy="103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2" name="Google Shape;172;p35"/>
          <p:cNvSpPr txBox="1">
            <a:spLocks noGrp="1"/>
          </p:cNvSpPr>
          <p:nvPr>
            <p:ph type="title"/>
          </p:nvPr>
        </p:nvSpPr>
        <p:spPr>
          <a:xfrm>
            <a:off x="714400" y="1121138"/>
            <a:ext cx="2395500" cy="1413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grpSp>
        <p:nvGrpSpPr>
          <p:cNvPr id="173" name="Google Shape;173;p35"/>
          <p:cNvGrpSpPr/>
          <p:nvPr/>
        </p:nvGrpSpPr>
        <p:grpSpPr>
          <a:xfrm>
            <a:off x="2528166" y="4548196"/>
            <a:ext cx="1210339" cy="1197938"/>
            <a:chOff x="2089875" y="2004250"/>
            <a:chExt cx="451400" cy="446775"/>
          </a:xfrm>
        </p:grpSpPr>
        <p:sp>
          <p:nvSpPr>
            <p:cNvPr id="174" name="Google Shape;174;p35"/>
            <p:cNvSpPr/>
            <p:nvPr/>
          </p:nvSpPr>
          <p:spPr>
            <a:xfrm>
              <a:off x="2113975" y="2023750"/>
              <a:ext cx="427300" cy="427275"/>
            </a:xfrm>
            <a:custGeom>
              <a:avLst/>
              <a:gdLst/>
              <a:ahLst/>
              <a:cxnLst/>
              <a:rect l="l" t="t" r="r" b="b"/>
              <a:pathLst>
                <a:path w="17092" h="17091" extrusionOk="0">
                  <a:moveTo>
                    <a:pt x="8549" y="0"/>
                  </a:moveTo>
                  <a:cubicBezTo>
                    <a:pt x="3827" y="0"/>
                    <a:pt x="1" y="3826"/>
                    <a:pt x="1" y="8549"/>
                  </a:cubicBezTo>
                  <a:cubicBezTo>
                    <a:pt x="1" y="13265"/>
                    <a:pt x="3827" y="17091"/>
                    <a:pt x="8549" y="17091"/>
                  </a:cubicBezTo>
                  <a:cubicBezTo>
                    <a:pt x="13265" y="17091"/>
                    <a:pt x="17091" y="13265"/>
                    <a:pt x="17091" y="8549"/>
                  </a:cubicBezTo>
                  <a:cubicBezTo>
                    <a:pt x="17091" y="3826"/>
                    <a:pt x="13265" y="0"/>
                    <a:pt x="854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5"/>
            <p:cNvSpPr/>
            <p:nvPr/>
          </p:nvSpPr>
          <p:spPr>
            <a:xfrm>
              <a:off x="2089875" y="2004250"/>
              <a:ext cx="427275" cy="427275"/>
            </a:xfrm>
            <a:custGeom>
              <a:avLst/>
              <a:gdLst/>
              <a:ahLst/>
              <a:cxnLst/>
              <a:rect l="l" t="t" r="r" b="b"/>
              <a:pathLst>
                <a:path w="17091" h="17091" extrusionOk="0">
                  <a:moveTo>
                    <a:pt x="8542" y="0"/>
                  </a:moveTo>
                  <a:cubicBezTo>
                    <a:pt x="3826" y="0"/>
                    <a:pt x="1" y="3826"/>
                    <a:pt x="1" y="8548"/>
                  </a:cubicBezTo>
                  <a:cubicBezTo>
                    <a:pt x="1" y="13265"/>
                    <a:pt x="3826" y="17090"/>
                    <a:pt x="8542" y="17090"/>
                  </a:cubicBezTo>
                  <a:cubicBezTo>
                    <a:pt x="13265" y="17090"/>
                    <a:pt x="17091" y="13265"/>
                    <a:pt x="17091" y="8548"/>
                  </a:cubicBezTo>
                  <a:cubicBezTo>
                    <a:pt x="17091" y="3826"/>
                    <a:pt x="13265" y="0"/>
                    <a:pt x="8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5"/>
            <p:cNvSpPr/>
            <p:nvPr/>
          </p:nvSpPr>
          <p:spPr>
            <a:xfrm>
              <a:off x="2130575" y="2062400"/>
              <a:ext cx="339200" cy="310975"/>
            </a:xfrm>
            <a:custGeom>
              <a:avLst/>
              <a:gdLst/>
              <a:ahLst/>
              <a:cxnLst/>
              <a:rect l="l" t="t" r="r" b="b"/>
              <a:pathLst>
                <a:path w="13568" h="12439" extrusionOk="0">
                  <a:moveTo>
                    <a:pt x="6920" y="1"/>
                  </a:moveTo>
                  <a:cubicBezTo>
                    <a:pt x="4805" y="1"/>
                    <a:pt x="2743" y="1084"/>
                    <a:pt x="1576" y="3034"/>
                  </a:cubicBezTo>
                  <a:cubicBezTo>
                    <a:pt x="1425" y="3287"/>
                    <a:pt x="1295" y="3547"/>
                    <a:pt x="1185" y="3814"/>
                  </a:cubicBezTo>
                  <a:cubicBezTo>
                    <a:pt x="1" y="6627"/>
                    <a:pt x="1035" y="9953"/>
                    <a:pt x="3731" y="11555"/>
                  </a:cubicBezTo>
                  <a:cubicBezTo>
                    <a:pt x="4731" y="12153"/>
                    <a:pt x="5831" y="12438"/>
                    <a:pt x="6916" y="12438"/>
                  </a:cubicBezTo>
                  <a:cubicBezTo>
                    <a:pt x="9031" y="12438"/>
                    <a:pt x="11090" y="11356"/>
                    <a:pt x="12253" y="9406"/>
                  </a:cubicBezTo>
                  <a:cubicBezTo>
                    <a:pt x="13567" y="7208"/>
                    <a:pt x="13368" y="4526"/>
                    <a:pt x="11951" y="2574"/>
                  </a:cubicBezTo>
                  <a:cubicBezTo>
                    <a:pt x="11473" y="1910"/>
                    <a:pt x="10857" y="1329"/>
                    <a:pt x="10103" y="884"/>
                  </a:cubicBezTo>
                  <a:cubicBezTo>
                    <a:pt x="9104" y="285"/>
                    <a:pt x="8005" y="1"/>
                    <a:pt x="692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5"/>
            <p:cNvSpPr/>
            <p:nvPr/>
          </p:nvSpPr>
          <p:spPr>
            <a:xfrm>
              <a:off x="2173900" y="2144375"/>
              <a:ext cx="273600" cy="206950"/>
            </a:xfrm>
            <a:custGeom>
              <a:avLst/>
              <a:gdLst/>
              <a:ahLst/>
              <a:cxnLst/>
              <a:rect l="l" t="t" r="r" b="b"/>
              <a:pathLst>
                <a:path w="10944" h="8278" extrusionOk="0">
                  <a:moveTo>
                    <a:pt x="9785" y="1"/>
                  </a:moveTo>
                  <a:cubicBezTo>
                    <a:pt x="9441" y="1"/>
                    <a:pt x="9195" y="264"/>
                    <a:pt x="9014" y="555"/>
                  </a:cubicBezTo>
                  <a:cubicBezTo>
                    <a:pt x="8651" y="1143"/>
                    <a:pt x="8322" y="1759"/>
                    <a:pt x="7959" y="2349"/>
                  </a:cubicBezTo>
                  <a:cubicBezTo>
                    <a:pt x="7296" y="3423"/>
                    <a:pt x="6496" y="4340"/>
                    <a:pt x="5257" y="4716"/>
                  </a:cubicBezTo>
                  <a:cubicBezTo>
                    <a:pt x="4833" y="4844"/>
                    <a:pt x="4412" y="4904"/>
                    <a:pt x="3998" y="4904"/>
                  </a:cubicBezTo>
                  <a:cubicBezTo>
                    <a:pt x="3190" y="4904"/>
                    <a:pt x="2405" y="4674"/>
                    <a:pt x="1663" y="4272"/>
                  </a:cubicBezTo>
                  <a:cubicBezTo>
                    <a:pt x="1441" y="4154"/>
                    <a:pt x="1178" y="4031"/>
                    <a:pt x="925" y="4031"/>
                  </a:cubicBezTo>
                  <a:cubicBezTo>
                    <a:pt x="781" y="4031"/>
                    <a:pt x="640" y="4071"/>
                    <a:pt x="513" y="4175"/>
                  </a:cubicBezTo>
                  <a:cubicBezTo>
                    <a:pt x="459" y="4217"/>
                    <a:pt x="411" y="4264"/>
                    <a:pt x="377" y="4320"/>
                  </a:cubicBezTo>
                  <a:cubicBezTo>
                    <a:pt x="370" y="4327"/>
                    <a:pt x="370" y="4327"/>
                    <a:pt x="362" y="4327"/>
                  </a:cubicBezTo>
                  <a:cubicBezTo>
                    <a:pt x="1" y="4601"/>
                    <a:pt x="206" y="5053"/>
                    <a:pt x="370" y="5381"/>
                  </a:cubicBezTo>
                  <a:cubicBezTo>
                    <a:pt x="608" y="5874"/>
                    <a:pt x="965" y="6317"/>
                    <a:pt x="1375" y="6687"/>
                  </a:cubicBezTo>
                  <a:cubicBezTo>
                    <a:pt x="2251" y="7476"/>
                    <a:pt x="3381" y="7912"/>
                    <a:pt x="4538" y="8124"/>
                  </a:cubicBezTo>
                  <a:cubicBezTo>
                    <a:pt x="5024" y="8215"/>
                    <a:pt x="5516" y="8278"/>
                    <a:pt x="6003" y="8278"/>
                  </a:cubicBezTo>
                  <a:cubicBezTo>
                    <a:pt x="6619" y="8278"/>
                    <a:pt x="7228" y="8177"/>
                    <a:pt x="7810" y="7906"/>
                  </a:cubicBezTo>
                  <a:cubicBezTo>
                    <a:pt x="8754" y="7461"/>
                    <a:pt x="9528" y="6654"/>
                    <a:pt x="10013" y="5736"/>
                  </a:cubicBezTo>
                  <a:cubicBezTo>
                    <a:pt x="10561" y="4709"/>
                    <a:pt x="10801" y="3540"/>
                    <a:pt x="10875" y="2383"/>
                  </a:cubicBezTo>
                  <a:cubicBezTo>
                    <a:pt x="10924" y="1616"/>
                    <a:pt x="10944" y="207"/>
                    <a:pt x="9924" y="15"/>
                  </a:cubicBezTo>
                  <a:cubicBezTo>
                    <a:pt x="9876" y="5"/>
                    <a:pt x="9829" y="1"/>
                    <a:pt x="978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5"/>
            <p:cNvSpPr/>
            <p:nvPr/>
          </p:nvSpPr>
          <p:spPr>
            <a:xfrm>
              <a:off x="2241825" y="2083100"/>
              <a:ext cx="101125" cy="73975"/>
            </a:xfrm>
            <a:custGeom>
              <a:avLst/>
              <a:gdLst/>
              <a:ahLst/>
              <a:cxnLst/>
              <a:rect l="l" t="t" r="r" b="b"/>
              <a:pathLst>
                <a:path w="4045" h="2959" extrusionOk="0">
                  <a:moveTo>
                    <a:pt x="1975" y="0"/>
                  </a:moveTo>
                  <a:cubicBezTo>
                    <a:pt x="1609" y="0"/>
                    <a:pt x="1247" y="89"/>
                    <a:pt x="924" y="283"/>
                  </a:cubicBezTo>
                  <a:cubicBezTo>
                    <a:pt x="465" y="555"/>
                    <a:pt x="1" y="1130"/>
                    <a:pt x="124" y="1692"/>
                  </a:cubicBezTo>
                  <a:cubicBezTo>
                    <a:pt x="137" y="1843"/>
                    <a:pt x="184" y="1986"/>
                    <a:pt x="267" y="2116"/>
                  </a:cubicBezTo>
                  <a:cubicBezTo>
                    <a:pt x="465" y="2418"/>
                    <a:pt x="766" y="2602"/>
                    <a:pt x="1103" y="2719"/>
                  </a:cubicBezTo>
                  <a:cubicBezTo>
                    <a:pt x="1442" y="2839"/>
                    <a:pt x="1847" y="2959"/>
                    <a:pt x="2209" y="2959"/>
                  </a:cubicBezTo>
                  <a:cubicBezTo>
                    <a:pt x="2219" y="2959"/>
                    <a:pt x="2228" y="2959"/>
                    <a:pt x="2238" y="2958"/>
                  </a:cubicBezTo>
                  <a:cubicBezTo>
                    <a:pt x="2614" y="2945"/>
                    <a:pt x="2951" y="2760"/>
                    <a:pt x="3258" y="2567"/>
                  </a:cubicBezTo>
                  <a:cubicBezTo>
                    <a:pt x="3375" y="2485"/>
                    <a:pt x="3491" y="2397"/>
                    <a:pt x="3593" y="2301"/>
                  </a:cubicBezTo>
                  <a:cubicBezTo>
                    <a:pt x="3744" y="2206"/>
                    <a:pt x="3874" y="2075"/>
                    <a:pt x="3956" y="1897"/>
                  </a:cubicBezTo>
                  <a:cubicBezTo>
                    <a:pt x="4032" y="1726"/>
                    <a:pt x="4045" y="1541"/>
                    <a:pt x="4018" y="1363"/>
                  </a:cubicBezTo>
                  <a:cubicBezTo>
                    <a:pt x="4010" y="1171"/>
                    <a:pt x="3956" y="987"/>
                    <a:pt x="3839" y="830"/>
                  </a:cubicBezTo>
                  <a:cubicBezTo>
                    <a:pt x="3621" y="535"/>
                    <a:pt x="3271" y="343"/>
                    <a:pt x="2951" y="207"/>
                  </a:cubicBezTo>
                  <a:cubicBezTo>
                    <a:pt x="2641" y="73"/>
                    <a:pt x="2307" y="0"/>
                    <a:pt x="197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5"/>
            <p:cNvSpPr/>
            <p:nvPr/>
          </p:nvSpPr>
          <p:spPr>
            <a:xfrm>
              <a:off x="2198875" y="2143475"/>
              <a:ext cx="30275" cy="29750"/>
            </a:xfrm>
            <a:custGeom>
              <a:avLst/>
              <a:gdLst/>
              <a:ahLst/>
              <a:cxnLst/>
              <a:rect l="l" t="t" r="r" b="b"/>
              <a:pathLst>
                <a:path w="1211" h="1190" extrusionOk="0">
                  <a:moveTo>
                    <a:pt x="611" y="1"/>
                  </a:moveTo>
                  <a:cubicBezTo>
                    <a:pt x="539" y="1"/>
                    <a:pt x="466" y="13"/>
                    <a:pt x="398" y="37"/>
                  </a:cubicBezTo>
                  <a:cubicBezTo>
                    <a:pt x="234" y="98"/>
                    <a:pt x="96" y="215"/>
                    <a:pt x="61" y="392"/>
                  </a:cubicBezTo>
                  <a:cubicBezTo>
                    <a:pt x="13" y="502"/>
                    <a:pt x="0" y="626"/>
                    <a:pt x="20" y="742"/>
                  </a:cubicBezTo>
                  <a:cubicBezTo>
                    <a:pt x="69" y="1028"/>
                    <a:pt x="350" y="1190"/>
                    <a:pt x="621" y="1190"/>
                  </a:cubicBezTo>
                  <a:cubicBezTo>
                    <a:pt x="661" y="1190"/>
                    <a:pt x="701" y="1186"/>
                    <a:pt x="739" y="1179"/>
                  </a:cubicBezTo>
                  <a:cubicBezTo>
                    <a:pt x="897" y="1153"/>
                    <a:pt x="1047" y="1043"/>
                    <a:pt x="1116" y="906"/>
                  </a:cubicBezTo>
                  <a:cubicBezTo>
                    <a:pt x="1191" y="762"/>
                    <a:pt x="1211" y="591"/>
                    <a:pt x="1170" y="433"/>
                  </a:cubicBezTo>
                  <a:cubicBezTo>
                    <a:pt x="1129" y="284"/>
                    <a:pt x="1027" y="139"/>
                    <a:pt x="882" y="64"/>
                  </a:cubicBezTo>
                  <a:cubicBezTo>
                    <a:pt x="798" y="21"/>
                    <a:pt x="705" y="1"/>
                    <a:pt x="611"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 name="Google Shape;180;p35"/>
          <p:cNvGrpSpPr/>
          <p:nvPr/>
        </p:nvGrpSpPr>
        <p:grpSpPr>
          <a:xfrm rot="-692492" flipH="1">
            <a:off x="8316386" y="766201"/>
            <a:ext cx="1319609" cy="1407746"/>
            <a:chOff x="2907600" y="2538925"/>
            <a:chExt cx="457900" cy="488500"/>
          </a:xfrm>
        </p:grpSpPr>
        <p:sp>
          <p:nvSpPr>
            <p:cNvPr id="181" name="Google Shape;181;p35"/>
            <p:cNvSpPr/>
            <p:nvPr/>
          </p:nvSpPr>
          <p:spPr>
            <a:xfrm>
              <a:off x="2932400" y="2553025"/>
              <a:ext cx="310275" cy="328350"/>
            </a:xfrm>
            <a:custGeom>
              <a:avLst/>
              <a:gdLst/>
              <a:ahLst/>
              <a:cxnLst/>
              <a:rect l="l" t="t" r="r" b="b"/>
              <a:pathLst>
                <a:path w="12411" h="13134" extrusionOk="0">
                  <a:moveTo>
                    <a:pt x="6731" y="0"/>
                  </a:moveTo>
                  <a:cubicBezTo>
                    <a:pt x="6106" y="0"/>
                    <a:pt x="5488" y="64"/>
                    <a:pt x="4915" y="171"/>
                  </a:cubicBezTo>
                  <a:cubicBezTo>
                    <a:pt x="4758" y="205"/>
                    <a:pt x="4608" y="238"/>
                    <a:pt x="4457" y="273"/>
                  </a:cubicBezTo>
                  <a:cubicBezTo>
                    <a:pt x="4444" y="279"/>
                    <a:pt x="4436" y="279"/>
                    <a:pt x="4422" y="279"/>
                  </a:cubicBezTo>
                  <a:cubicBezTo>
                    <a:pt x="4280" y="320"/>
                    <a:pt x="4135" y="361"/>
                    <a:pt x="3992" y="411"/>
                  </a:cubicBezTo>
                  <a:cubicBezTo>
                    <a:pt x="3977" y="411"/>
                    <a:pt x="3964" y="417"/>
                    <a:pt x="3951" y="424"/>
                  </a:cubicBezTo>
                  <a:cubicBezTo>
                    <a:pt x="3813" y="471"/>
                    <a:pt x="3677" y="519"/>
                    <a:pt x="3540" y="575"/>
                  </a:cubicBezTo>
                  <a:cubicBezTo>
                    <a:pt x="3526" y="581"/>
                    <a:pt x="3506" y="588"/>
                    <a:pt x="3491" y="595"/>
                  </a:cubicBezTo>
                  <a:cubicBezTo>
                    <a:pt x="3361" y="649"/>
                    <a:pt x="3225" y="711"/>
                    <a:pt x="3095" y="780"/>
                  </a:cubicBezTo>
                  <a:cubicBezTo>
                    <a:pt x="3080" y="787"/>
                    <a:pt x="3067" y="793"/>
                    <a:pt x="3054" y="800"/>
                  </a:cubicBezTo>
                  <a:cubicBezTo>
                    <a:pt x="2924" y="869"/>
                    <a:pt x="2801" y="936"/>
                    <a:pt x="2678" y="1018"/>
                  </a:cubicBezTo>
                  <a:cubicBezTo>
                    <a:pt x="2663" y="1027"/>
                    <a:pt x="2650" y="1033"/>
                    <a:pt x="2637" y="1040"/>
                  </a:cubicBezTo>
                  <a:cubicBezTo>
                    <a:pt x="2514" y="1122"/>
                    <a:pt x="2390" y="1204"/>
                    <a:pt x="2274" y="1293"/>
                  </a:cubicBezTo>
                  <a:cubicBezTo>
                    <a:pt x="2267" y="1299"/>
                    <a:pt x="2253" y="1306"/>
                    <a:pt x="2246" y="1314"/>
                  </a:cubicBezTo>
                  <a:cubicBezTo>
                    <a:pt x="2129" y="1409"/>
                    <a:pt x="2006" y="1505"/>
                    <a:pt x="1898" y="1608"/>
                  </a:cubicBezTo>
                  <a:cubicBezTo>
                    <a:pt x="1889" y="1615"/>
                    <a:pt x="1889" y="1615"/>
                    <a:pt x="1883" y="1621"/>
                  </a:cubicBezTo>
                  <a:cubicBezTo>
                    <a:pt x="1766" y="1731"/>
                    <a:pt x="1658" y="1840"/>
                    <a:pt x="1548" y="1963"/>
                  </a:cubicBezTo>
                  <a:cubicBezTo>
                    <a:pt x="1500" y="2019"/>
                    <a:pt x="1446" y="2079"/>
                    <a:pt x="1397" y="2135"/>
                  </a:cubicBezTo>
                  <a:cubicBezTo>
                    <a:pt x="534" y="3203"/>
                    <a:pt x="110" y="4550"/>
                    <a:pt x="56" y="5927"/>
                  </a:cubicBezTo>
                  <a:cubicBezTo>
                    <a:pt x="0" y="7392"/>
                    <a:pt x="28" y="8924"/>
                    <a:pt x="815" y="10232"/>
                  </a:cubicBezTo>
                  <a:cubicBezTo>
                    <a:pt x="1602" y="11540"/>
                    <a:pt x="2903" y="12402"/>
                    <a:pt x="4327" y="12845"/>
                  </a:cubicBezTo>
                  <a:cubicBezTo>
                    <a:pt x="4940" y="13033"/>
                    <a:pt x="5568" y="13133"/>
                    <a:pt x="6192" y="13133"/>
                  </a:cubicBezTo>
                  <a:cubicBezTo>
                    <a:pt x="6914" y="13133"/>
                    <a:pt x="7628" y="12999"/>
                    <a:pt x="8304" y="12709"/>
                  </a:cubicBezTo>
                  <a:cubicBezTo>
                    <a:pt x="8447" y="12648"/>
                    <a:pt x="8598" y="12573"/>
                    <a:pt x="8741" y="12497"/>
                  </a:cubicBezTo>
                  <a:cubicBezTo>
                    <a:pt x="9590" y="12045"/>
                    <a:pt x="10316" y="11382"/>
                    <a:pt x="10870" y="10587"/>
                  </a:cubicBezTo>
                  <a:cubicBezTo>
                    <a:pt x="10965" y="10450"/>
                    <a:pt x="11056" y="10314"/>
                    <a:pt x="11138" y="10176"/>
                  </a:cubicBezTo>
                  <a:cubicBezTo>
                    <a:pt x="11492" y="9581"/>
                    <a:pt x="11732" y="8944"/>
                    <a:pt x="11918" y="8274"/>
                  </a:cubicBezTo>
                  <a:cubicBezTo>
                    <a:pt x="12020" y="7917"/>
                    <a:pt x="12108" y="7548"/>
                    <a:pt x="12191" y="7186"/>
                  </a:cubicBezTo>
                  <a:cubicBezTo>
                    <a:pt x="12266" y="6817"/>
                    <a:pt x="12329" y="6447"/>
                    <a:pt x="12361" y="6069"/>
                  </a:cubicBezTo>
                  <a:cubicBezTo>
                    <a:pt x="12361" y="6056"/>
                    <a:pt x="12361" y="6043"/>
                    <a:pt x="12370" y="6028"/>
                  </a:cubicBezTo>
                  <a:cubicBezTo>
                    <a:pt x="12402" y="5667"/>
                    <a:pt x="12411" y="5311"/>
                    <a:pt x="12396" y="4948"/>
                  </a:cubicBezTo>
                  <a:cubicBezTo>
                    <a:pt x="12383" y="4571"/>
                    <a:pt x="12348" y="4202"/>
                    <a:pt x="12279" y="3826"/>
                  </a:cubicBezTo>
                  <a:cubicBezTo>
                    <a:pt x="12273" y="3785"/>
                    <a:pt x="12260" y="3737"/>
                    <a:pt x="12238" y="3681"/>
                  </a:cubicBezTo>
                  <a:cubicBezTo>
                    <a:pt x="12219" y="3627"/>
                    <a:pt x="12197" y="3573"/>
                    <a:pt x="12171" y="3510"/>
                  </a:cubicBezTo>
                  <a:cubicBezTo>
                    <a:pt x="12143" y="3449"/>
                    <a:pt x="12108" y="3387"/>
                    <a:pt x="12074" y="3318"/>
                  </a:cubicBezTo>
                  <a:lnTo>
                    <a:pt x="12074" y="3311"/>
                  </a:lnTo>
                  <a:cubicBezTo>
                    <a:pt x="12041" y="3251"/>
                    <a:pt x="12007" y="3182"/>
                    <a:pt x="11966" y="3113"/>
                  </a:cubicBezTo>
                  <a:lnTo>
                    <a:pt x="11959" y="3106"/>
                  </a:lnTo>
                  <a:cubicBezTo>
                    <a:pt x="11918" y="3039"/>
                    <a:pt x="11877" y="2963"/>
                    <a:pt x="11836" y="2894"/>
                  </a:cubicBezTo>
                  <a:lnTo>
                    <a:pt x="11828" y="2888"/>
                  </a:lnTo>
                  <a:cubicBezTo>
                    <a:pt x="11786" y="2812"/>
                    <a:pt x="11739" y="2743"/>
                    <a:pt x="11691" y="2669"/>
                  </a:cubicBezTo>
                  <a:lnTo>
                    <a:pt x="11691" y="2661"/>
                  </a:lnTo>
                  <a:cubicBezTo>
                    <a:pt x="11644" y="2587"/>
                    <a:pt x="11589" y="2518"/>
                    <a:pt x="11540" y="2442"/>
                  </a:cubicBezTo>
                  <a:cubicBezTo>
                    <a:pt x="11384" y="2209"/>
                    <a:pt x="11226" y="1991"/>
                    <a:pt x="11082" y="1792"/>
                  </a:cubicBezTo>
                  <a:cubicBezTo>
                    <a:pt x="11014" y="1703"/>
                    <a:pt x="10952" y="1621"/>
                    <a:pt x="10891" y="1552"/>
                  </a:cubicBezTo>
                  <a:cubicBezTo>
                    <a:pt x="10835" y="1478"/>
                    <a:pt x="10781" y="1416"/>
                    <a:pt x="10740" y="1362"/>
                  </a:cubicBezTo>
                  <a:cubicBezTo>
                    <a:pt x="10719" y="1334"/>
                    <a:pt x="10699" y="1314"/>
                    <a:pt x="10686" y="1293"/>
                  </a:cubicBezTo>
                  <a:cubicBezTo>
                    <a:pt x="10678" y="1293"/>
                    <a:pt x="10678" y="1286"/>
                    <a:pt x="10671" y="1286"/>
                  </a:cubicBezTo>
                  <a:cubicBezTo>
                    <a:pt x="10658" y="1265"/>
                    <a:pt x="10645" y="1252"/>
                    <a:pt x="10630" y="1238"/>
                  </a:cubicBezTo>
                  <a:lnTo>
                    <a:pt x="10604" y="1210"/>
                  </a:lnTo>
                  <a:lnTo>
                    <a:pt x="10596" y="1204"/>
                  </a:lnTo>
                  <a:cubicBezTo>
                    <a:pt x="10589" y="1204"/>
                    <a:pt x="10582" y="1197"/>
                    <a:pt x="10576" y="1197"/>
                  </a:cubicBezTo>
                  <a:cubicBezTo>
                    <a:pt x="9551" y="319"/>
                    <a:pt x="8124" y="0"/>
                    <a:pt x="6731"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5"/>
            <p:cNvSpPr/>
            <p:nvPr/>
          </p:nvSpPr>
          <p:spPr>
            <a:xfrm>
              <a:off x="3042250" y="2705825"/>
              <a:ext cx="323250" cy="321600"/>
            </a:xfrm>
            <a:custGeom>
              <a:avLst/>
              <a:gdLst/>
              <a:ahLst/>
              <a:cxnLst/>
              <a:rect l="l" t="t" r="r" b="b"/>
              <a:pathLst>
                <a:path w="12930" h="12864" extrusionOk="0">
                  <a:moveTo>
                    <a:pt x="6518" y="0"/>
                  </a:moveTo>
                  <a:cubicBezTo>
                    <a:pt x="5029" y="0"/>
                    <a:pt x="3516" y="391"/>
                    <a:pt x="2294" y="1245"/>
                  </a:cubicBezTo>
                  <a:cubicBezTo>
                    <a:pt x="1651" y="1690"/>
                    <a:pt x="1118" y="2272"/>
                    <a:pt x="733" y="2949"/>
                  </a:cubicBezTo>
                  <a:cubicBezTo>
                    <a:pt x="562" y="3271"/>
                    <a:pt x="426" y="3612"/>
                    <a:pt x="322" y="3962"/>
                  </a:cubicBezTo>
                  <a:cubicBezTo>
                    <a:pt x="296" y="4031"/>
                    <a:pt x="275" y="4099"/>
                    <a:pt x="255" y="4174"/>
                  </a:cubicBezTo>
                  <a:cubicBezTo>
                    <a:pt x="193" y="4386"/>
                    <a:pt x="152" y="4613"/>
                    <a:pt x="117" y="4831"/>
                  </a:cubicBezTo>
                  <a:cubicBezTo>
                    <a:pt x="1" y="5584"/>
                    <a:pt x="15" y="6364"/>
                    <a:pt x="117" y="7111"/>
                  </a:cubicBezTo>
                  <a:cubicBezTo>
                    <a:pt x="132" y="7226"/>
                    <a:pt x="145" y="7336"/>
                    <a:pt x="165" y="7446"/>
                  </a:cubicBezTo>
                  <a:cubicBezTo>
                    <a:pt x="344" y="8493"/>
                    <a:pt x="679" y="9541"/>
                    <a:pt x="1274" y="10403"/>
                  </a:cubicBezTo>
                  <a:cubicBezTo>
                    <a:pt x="1302" y="10429"/>
                    <a:pt x="1323" y="10464"/>
                    <a:pt x="1343" y="10498"/>
                  </a:cubicBezTo>
                  <a:cubicBezTo>
                    <a:pt x="1377" y="10539"/>
                    <a:pt x="1412" y="10587"/>
                    <a:pt x="1446" y="10628"/>
                  </a:cubicBezTo>
                  <a:cubicBezTo>
                    <a:pt x="1472" y="10669"/>
                    <a:pt x="1500" y="10704"/>
                    <a:pt x="1535" y="10738"/>
                  </a:cubicBezTo>
                  <a:cubicBezTo>
                    <a:pt x="1561" y="10779"/>
                    <a:pt x="1596" y="10814"/>
                    <a:pt x="1630" y="10855"/>
                  </a:cubicBezTo>
                  <a:cubicBezTo>
                    <a:pt x="1692" y="10922"/>
                    <a:pt x="1753" y="10991"/>
                    <a:pt x="1822" y="11054"/>
                  </a:cubicBezTo>
                  <a:cubicBezTo>
                    <a:pt x="1842" y="11080"/>
                    <a:pt x="1870" y="11101"/>
                    <a:pt x="1898" y="11128"/>
                  </a:cubicBezTo>
                  <a:cubicBezTo>
                    <a:pt x="1945" y="11177"/>
                    <a:pt x="1993" y="11218"/>
                    <a:pt x="2047" y="11266"/>
                  </a:cubicBezTo>
                  <a:cubicBezTo>
                    <a:pt x="2075" y="11292"/>
                    <a:pt x="2103" y="11313"/>
                    <a:pt x="2136" y="11341"/>
                  </a:cubicBezTo>
                  <a:cubicBezTo>
                    <a:pt x="2185" y="11382"/>
                    <a:pt x="2246" y="11423"/>
                    <a:pt x="2300" y="11471"/>
                  </a:cubicBezTo>
                  <a:cubicBezTo>
                    <a:pt x="2328" y="11491"/>
                    <a:pt x="2356" y="11505"/>
                    <a:pt x="2382" y="11525"/>
                  </a:cubicBezTo>
                  <a:cubicBezTo>
                    <a:pt x="2465" y="11587"/>
                    <a:pt x="2555" y="11648"/>
                    <a:pt x="2644" y="11702"/>
                  </a:cubicBezTo>
                  <a:cubicBezTo>
                    <a:pt x="3437" y="12176"/>
                    <a:pt x="4334" y="12491"/>
                    <a:pt x="5237" y="12681"/>
                  </a:cubicBezTo>
                  <a:cubicBezTo>
                    <a:pt x="5742" y="12791"/>
                    <a:pt x="6270" y="12863"/>
                    <a:pt x="6796" y="12863"/>
                  </a:cubicBezTo>
                  <a:cubicBezTo>
                    <a:pt x="7189" y="12863"/>
                    <a:pt x="7581" y="12823"/>
                    <a:pt x="7961" y="12729"/>
                  </a:cubicBezTo>
                  <a:cubicBezTo>
                    <a:pt x="8851" y="12504"/>
                    <a:pt x="9673" y="12046"/>
                    <a:pt x="10399" y="11484"/>
                  </a:cubicBezTo>
                  <a:cubicBezTo>
                    <a:pt x="11082" y="10950"/>
                    <a:pt x="11719" y="10306"/>
                    <a:pt x="12156" y="9554"/>
                  </a:cubicBezTo>
                  <a:cubicBezTo>
                    <a:pt x="12863" y="8335"/>
                    <a:pt x="12930" y="6824"/>
                    <a:pt x="12683" y="5469"/>
                  </a:cubicBezTo>
                  <a:cubicBezTo>
                    <a:pt x="12424" y="4064"/>
                    <a:pt x="11808" y="2655"/>
                    <a:pt x="10809" y="1621"/>
                  </a:cubicBezTo>
                  <a:cubicBezTo>
                    <a:pt x="10734" y="1539"/>
                    <a:pt x="10658" y="1464"/>
                    <a:pt x="10576" y="1395"/>
                  </a:cubicBezTo>
                  <a:lnTo>
                    <a:pt x="10548" y="1369"/>
                  </a:lnTo>
                  <a:cubicBezTo>
                    <a:pt x="10472" y="1300"/>
                    <a:pt x="10399" y="1231"/>
                    <a:pt x="10316" y="1170"/>
                  </a:cubicBezTo>
                  <a:cubicBezTo>
                    <a:pt x="10042" y="951"/>
                    <a:pt x="9748" y="759"/>
                    <a:pt x="9426" y="608"/>
                  </a:cubicBezTo>
                  <a:cubicBezTo>
                    <a:pt x="9420" y="601"/>
                    <a:pt x="9405" y="595"/>
                    <a:pt x="9398" y="595"/>
                  </a:cubicBezTo>
                  <a:cubicBezTo>
                    <a:pt x="9303" y="547"/>
                    <a:pt x="9208" y="506"/>
                    <a:pt x="9104" y="465"/>
                  </a:cubicBezTo>
                  <a:cubicBezTo>
                    <a:pt x="8386" y="184"/>
                    <a:pt x="7619" y="33"/>
                    <a:pt x="6852" y="7"/>
                  </a:cubicBezTo>
                  <a:cubicBezTo>
                    <a:pt x="6741" y="2"/>
                    <a:pt x="6630" y="0"/>
                    <a:pt x="6518"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5"/>
            <p:cNvSpPr/>
            <p:nvPr/>
          </p:nvSpPr>
          <p:spPr>
            <a:xfrm>
              <a:off x="2907600" y="2538925"/>
              <a:ext cx="310925" cy="328350"/>
            </a:xfrm>
            <a:custGeom>
              <a:avLst/>
              <a:gdLst/>
              <a:ahLst/>
              <a:cxnLst/>
              <a:rect l="l" t="t" r="r" b="b"/>
              <a:pathLst>
                <a:path w="12437" h="13134" extrusionOk="0">
                  <a:moveTo>
                    <a:pt x="6734" y="0"/>
                  </a:moveTo>
                  <a:cubicBezTo>
                    <a:pt x="6107" y="0"/>
                    <a:pt x="5488" y="65"/>
                    <a:pt x="4915" y="173"/>
                  </a:cubicBezTo>
                  <a:cubicBezTo>
                    <a:pt x="3547" y="426"/>
                    <a:pt x="2293" y="1042"/>
                    <a:pt x="1403" y="2138"/>
                  </a:cubicBezTo>
                  <a:cubicBezTo>
                    <a:pt x="534" y="3199"/>
                    <a:pt x="117" y="4554"/>
                    <a:pt x="63" y="5929"/>
                  </a:cubicBezTo>
                  <a:cubicBezTo>
                    <a:pt x="0" y="7394"/>
                    <a:pt x="28" y="8920"/>
                    <a:pt x="815" y="10228"/>
                  </a:cubicBezTo>
                  <a:cubicBezTo>
                    <a:pt x="1602" y="11535"/>
                    <a:pt x="2909" y="12404"/>
                    <a:pt x="4334" y="12843"/>
                  </a:cubicBezTo>
                  <a:cubicBezTo>
                    <a:pt x="4942" y="13033"/>
                    <a:pt x="5569" y="13133"/>
                    <a:pt x="6192" y="13133"/>
                  </a:cubicBezTo>
                  <a:cubicBezTo>
                    <a:pt x="6914" y="13133"/>
                    <a:pt x="7630" y="12998"/>
                    <a:pt x="8302" y="12711"/>
                  </a:cubicBezTo>
                  <a:cubicBezTo>
                    <a:pt x="9501" y="12199"/>
                    <a:pt x="10472" y="11289"/>
                    <a:pt x="11136" y="10173"/>
                  </a:cubicBezTo>
                  <a:cubicBezTo>
                    <a:pt x="11492" y="9584"/>
                    <a:pt x="11732" y="8941"/>
                    <a:pt x="11924" y="8276"/>
                  </a:cubicBezTo>
                  <a:cubicBezTo>
                    <a:pt x="12121" y="7552"/>
                    <a:pt x="12294" y="6819"/>
                    <a:pt x="12368" y="6073"/>
                  </a:cubicBezTo>
                  <a:cubicBezTo>
                    <a:pt x="12437" y="5319"/>
                    <a:pt x="12417" y="4574"/>
                    <a:pt x="12279" y="3828"/>
                  </a:cubicBezTo>
                  <a:cubicBezTo>
                    <a:pt x="12157" y="3149"/>
                    <a:pt x="10669" y="1199"/>
                    <a:pt x="10584" y="1199"/>
                  </a:cubicBezTo>
                  <a:cubicBezTo>
                    <a:pt x="10583" y="1199"/>
                    <a:pt x="10583" y="1199"/>
                    <a:pt x="10582" y="1200"/>
                  </a:cubicBezTo>
                  <a:cubicBezTo>
                    <a:pt x="9558" y="321"/>
                    <a:pt x="8128" y="0"/>
                    <a:pt x="673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5"/>
            <p:cNvSpPr/>
            <p:nvPr/>
          </p:nvSpPr>
          <p:spPr>
            <a:xfrm>
              <a:off x="2946275" y="2538925"/>
              <a:ext cx="238375" cy="49025"/>
            </a:xfrm>
            <a:custGeom>
              <a:avLst/>
              <a:gdLst/>
              <a:ahLst/>
              <a:cxnLst/>
              <a:rect l="l" t="t" r="r" b="b"/>
              <a:pathLst>
                <a:path w="9535" h="1961" extrusionOk="0">
                  <a:moveTo>
                    <a:pt x="5187" y="0"/>
                  </a:moveTo>
                  <a:cubicBezTo>
                    <a:pt x="4560" y="0"/>
                    <a:pt x="3941" y="65"/>
                    <a:pt x="3368" y="173"/>
                  </a:cubicBezTo>
                  <a:cubicBezTo>
                    <a:pt x="2074" y="413"/>
                    <a:pt x="883" y="975"/>
                    <a:pt x="1" y="1960"/>
                  </a:cubicBezTo>
                  <a:cubicBezTo>
                    <a:pt x="144" y="1904"/>
                    <a:pt x="288" y="1843"/>
                    <a:pt x="424" y="1774"/>
                  </a:cubicBezTo>
                  <a:cubicBezTo>
                    <a:pt x="595" y="1679"/>
                    <a:pt x="774" y="1597"/>
                    <a:pt x="945" y="1508"/>
                  </a:cubicBezTo>
                  <a:cubicBezTo>
                    <a:pt x="1034" y="1459"/>
                    <a:pt x="1116" y="1411"/>
                    <a:pt x="1198" y="1357"/>
                  </a:cubicBezTo>
                  <a:cubicBezTo>
                    <a:pt x="1261" y="1316"/>
                    <a:pt x="1334" y="1275"/>
                    <a:pt x="1390" y="1221"/>
                  </a:cubicBezTo>
                  <a:cubicBezTo>
                    <a:pt x="1397" y="1221"/>
                    <a:pt x="1397" y="1221"/>
                    <a:pt x="1403" y="1213"/>
                  </a:cubicBezTo>
                  <a:cubicBezTo>
                    <a:pt x="1773" y="1057"/>
                    <a:pt x="2149" y="912"/>
                    <a:pt x="2540" y="802"/>
                  </a:cubicBezTo>
                  <a:cubicBezTo>
                    <a:pt x="2957" y="679"/>
                    <a:pt x="3375" y="625"/>
                    <a:pt x="3807" y="597"/>
                  </a:cubicBezTo>
                  <a:cubicBezTo>
                    <a:pt x="4230" y="570"/>
                    <a:pt x="4648" y="515"/>
                    <a:pt x="5072" y="501"/>
                  </a:cubicBezTo>
                  <a:cubicBezTo>
                    <a:pt x="5229" y="494"/>
                    <a:pt x="5386" y="488"/>
                    <a:pt x="5544" y="488"/>
                  </a:cubicBezTo>
                  <a:cubicBezTo>
                    <a:pt x="5806" y="488"/>
                    <a:pt x="6068" y="504"/>
                    <a:pt x="6325" y="556"/>
                  </a:cubicBezTo>
                  <a:cubicBezTo>
                    <a:pt x="6742" y="638"/>
                    <a:pt x="7133" y="789"/>
                    <a:pt x="7522" y="960"/>
                  </a:cubicBezTo>
                  <a:cubicBezTo>
                    <a:pt x="7905" y="1117"/>
                    <a:pt x="8283" y="1303"/>
                    <a:pt x="8666" y="1474"/>
                  </a:cubicBezTo>
                  <a:cubicBezTo>
                    <a:pt x="8932" y="1591"/>
                    <a:pt x="9234" y="1714"/>
                    <a:pt x="9535" y="1796"/>
                  </a:cubicBezTo>
                  <a:cubicBezTo>
                    <a:pt x="9275" y="1448"/>
                    <a:pt x="9066" y="1199"/>
                    <a:pt x="9037" y="1199"/>
                  </a:cubicBezTo>
                  <a:cubicBezTo>
                    <a:pt x="9036" y="1199"/>
                    <a:pt x="9036" y="1199"/>
                    <a:pt x="9035" y="1200"/>
                  </a:cubicBezTo>
                  <a:cubicBezTo>
                    <a:pt x="8011" y="321"/>
                    <a:pt x="6581" y="0"/>
                    <a:pt x="51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5"/>
            <p:cNvSpPr/>
            <p:nvPr/>
          </p:nvSpPr>
          <p:spPr>
            <a:xfrm>
              <a:off x="2907600" y="2594400"/>
              <a:ext cx="310925" cy="272875"/>
            </a:xfrm>
            <a:custGeom>
              <a:avLst/>
              <a:gdLst/>
              <a:ahLst/>
              <a:cxnLst/>
              <a:rect l="l" t="t" r="r" b="b"/>
              <a:pathLst>
                <a:path w="12437" h="10915" extrusionOk="0">
                  <a:moveTo>
                    <a:pt x="11390" y="1"/>
                  </a:moveTo>
                  <a:cubicBezTo>
                    <a:pt x="10617" y="576"/>
                    <a:pt x="9774" y="1082"/>
                    <a:pt x="8905" y="1492"/>
                  </a:cubicBezTo>
                  <a:cubicBezTo>
                    <a:pt x="8064" y="1896"/>
                    <a:pt x="7180" y="2320"/>
                    <a:pt x="6236" y="2369"/>
                  </a:cubicBezTo>
                  <a:cubicBezTo>
                    <a:pt x="6142" y="2374"/>
                    <a:pt x="6048" y="2376"/>
                    <a:pt x="5952" y="2376"/>
                  </a:cubicBezTo>
                  <a:cubicBezTo>
                    <a:pt x="4343" y="2376"/>
                    <a:pt x="2497" y="1722"/>
                    <a:pt x="1561" y="390"/>
                  </a:cubicBezTo>
                  <a:cubicBezTo>
                    <a:pt x="1531" y="347"/>
                    <a:pt x="1481" y="320"/>
                    <a:pt x="1431" y="320"/>
                  </a:cubicBezTo>
                  <a:cubicBezTo>
                    <a:pt x="1403" y="320"/>
                    <a:pt x="1374" y="329"/>
                    <a:pt x="1349" y="349"/>
                  </a:cubicBezTo>
                  <a:cubicBezTo>
                    <a:pt x="1033" y="589"/>
                    <a:pt x="910" y="1021"/>
                    <a:pt x="808" y="1390"/>
                  </a:cubicBezTo>
                  <a:cubicBezTo>
                    <a:pt x="698" y="1814"/>
                    <a:pt x="603" y="2238"/>
                    <a:pt x="473" y="2657"/>
                  </a:cubicBezTo>
                  <a:cubicBezTo>
                    <a:pt x="432" y="2772"/>
                    <a:pt x="398" y="2882"/>
                    <a:pt x="363" y="2999"/>
                  </a:cubicBezTo>
                  <a:cubicBezTo>
                    <a:pt x="261" y="3232"/>
                    <a:pt x="158" y="3457"/>
                    <a:pt x="63" y="3690"/>
                  </a:cubicBezTo>
                  <a:lnTo>
                    <a:pt x="63" y="3710"/>
                  </a:lnTo>
                  <a:cubicBezTo>
                    <a:pt x="0" y="5175"/>
                    <a:pt x="28" y="6701"/>
                    <a:pt x="815" y="8009"/>
                  </a:cubicBezTo>
                  <a:cubicBezTo>
                    <a:pt x="1602" y="9316"/>
                    <a:pt x="2909" y="10185"/>
                    <a:pt x="4334" y="10624"/>
                  </a:cubicBezTo>
                  <a:cubicBezTo>
                    <a:pt x="4942" y="10814"/>
                    <a:pt x="5569" y="10914"/>
                    <a:pt x="6192" y="10914"/>
                  </a:cubicBezTo>
                  <a:cubicBezTo>
                    <a:pt x="6914" y="10914"/>
                    <a:pt x="7630" y="10779"/>
                    <a:pt x="8302" y="10492"/>
                  </a:cubicBezTo>
                  <a:cubicBezTo>
                    <a:pt x="9501" y="9980"/>
                    <a:pt x="10472" y="9070"/>
                    <a:pt x="11136" y="7954"/>
                  </a:cubicBezTo>
                  <a:cubicBezTo>
                    <a:pt x="11492" y="7365"/>
                    <a:pt x="11732" y="6722"/>
                    <a:pt x="11924" y="6057"/>
                  </a:cubicBezTo>
                  <a:cubicBezTo>
                    <a:pt x="12121" y="5333"/>
                    <a:pt x="12294" y="4600"/>
                    <a:pt x="12368" y="3854"/>
                  </a:cubicBezTo>
                  <a:cubicBezTo>
                    <a:pt x="12437" y="3100"/>
                    <a:pt x="12417" y="2355"/>
                    <a:pt x="12279" y="1609"/>
                  </a:cubicBezTo>
                  <a:cubicBezTo>
                    <a:pt x="12218" y="1261"/>
                    <a:pt x="11801" y="582"/>
                    <a:pt x="11390"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5"/>
            <p:cNvSpPr/>
            <p:nvPr/>
          </p:nvSpPr>
          <p:spPr>
            <a:xfrm>
              <a:off x="3012150" y="2560250"/>
              <a:ext cx="104750" cy="145375"/>
            </a:xfrm>
            <a:custGeom>
              <a:avLst/>
              <a:gdLst/>
              <a:ahLst/>
              <a:cxnLst/>
              <a:rect l="l" t="t" r="r" b="b"/>
              <a:pathLst>
                <a:path w="4190" h="5815" extrusionOk="0">
                  <a:moveTo>
                    <a:pt x="2685" y="0"/>
                  </a:moveTo>
                  <a:cubicBezTo>
                    <a:pt x="2050" y="0"/>
                    <a:pt x="1414" y="135"/>
                    <a:pt x="787" y="245"/>
                  </a:cubicBezTo>
                  <a:cubicBezTo>
                    <a:pt x="575" y="278"/>
                    <a:pt x="111" y="312"/>
                    <a:pt x="55" y="593"/>
                  </a:cubicBezTo>
                  <a:cubicBezTo>
                    <a:pt x="0" y="908"/>
                    <a:pt x="281" y="1278"/>
                    <a:pt x="377" y="1565"/>
                  </a:cubicBezTo>
                  <a:cubicBezTo>
                    <a:pt x="493" y="1907"/>
                    <a:pt x="630" y="2249"/>
                    <a:pt x="740" y="2599"/>
                  </a:cubicBezTo>
                  <a:cubicBezTo>
                    <a:pt x="856" y="2947"/>
                    <a:pt x="932" y="3303"/>
                    <a:pt x="1034" y="3660"/>
                  </a:cubicBezTo>
                  <a:cubicBezTo>
                    <a:pt x="1219" y="4317"/>
                    <a:pt x="1431" y="4959"/>
                    <a:pt x="1760" y="5555"/>
                  </a:cubicBezTo>
                  <a:cubicBezTo>
                    <a:pt x="1753" y="5569"/>
                    <a:pt x="1747" y="5590"/>
                    <a:pt x="1738" y="5603"/>
                  </a:cubicBezTo>
                  <a:cubicBezTo>
                    <a:pt x="1668" y="5699"/>
                    <a:pt x="1747" y="5815"/>
                    <a:pt x="1838" y="5815"/>
                  </a:cubicBezTo>
                  <a:cubicBezTo>
                    <a:pt x="1869" y="5815"/>
                    <a:pt x="1902" y="5801"/>
                    <a:pt x="1931" y="5767"/>
                  </a:cubicBezTo>
                  <a:cubicBezTo>
                    <a:pt x="2108" y="5555"/>
                    <a:pt x="2198" y="5302"/>
                    <a:pt x="2287" y="5041"/>
                  </a:cubicBezTo>
                  <a:cubicBezTo>
                    <a:pt x="2382" y="4762"/>
                    <a:pt x="2512" y="4488"/>
                    <a:pt x="2616" y="4207"/>
                  </a:cubicBezTo>
                  <a:cubicBezTo>
                    <a:pt x="2821" y="3612"/>
                    <a:pt x="3011" y="3037"/>
                    <a:pt x="3279" y="2462"/>
                  </a:cubicBezTo>
                  <a:cubicBezTo>
                    <a:pt x="3539" y="1901"/>
                    <a:pt x="3759" y="1326"/>
                    <a:pt x="4012" y="764"/>
                  </a:cubicBezTo>
                  <a:cubicBezTo>
                    <a:pt x="4189" y="374"/>
                    <a:pt x="3867" y="176"/>
                    <a:pt x="3526" y="94"/>
                  </a:cubicBezTo>
                  <a:cubicBezTo>
                    <a:pt x="3246" y="27"/>
                    <a:pt x="2966" y="0"/>
                    <a:pt x="268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5"/>
            <p:cNvSpPr/>
            <p:nvPr/>
          </p:nvSpPr>
          <p:spPr>
            <a:xfrm>
              <a:off x="2964050" y="2579875"/>
              <a:ext cx="88025" cy="131550"/>
            </a:xfrm>
            <a:custGeom>
              <a:avLst/>
              <a:gdLst/>
              <a:ahLst/>
              <a:cxnLst/>
              <a:rect l="l" t="t" r="r" b="b"/>
              <a:pathLst>
                <a:path w="3521" h="5262" extrusionOk="0">
                  <a:moveTo>
                    <a:pt x="1412" y="0"/>
                  </a:moveTo>
                  <a:cubicBezTo>
                    <a:pt x="993" y="0"/>
                    <a:pt x="459" y="437"/>
                    <a:pt x="241" y="766"/>
                  </a:cubicBezTo>
                  <a:cubicBezTo>
                    <a:pt x="1" y="1150"/>
                    <a:pt x="385" y="1602"/>
                    <a:pt x="604" y="1896"/>
                  </a:cubicBezTo>
                  <a:cubicBezTo>
                    <a:pt x="967" y="2395"/>
                    <a:pt x="1343" y="2881"/>
                    <a:pt x="1706" y="3374"/>
                  </a:cubicBezTo>
                  <a:cubicBezTo>
                    <a:pt x="1959" y="3716"/>
                    <a:pt x="2205" y="4079"/>
                    <a:pt x="2486" y="4394"/>
                  </a:cubicBezTo>
                  <a:cubicBezTo>
                    <a:pt x="2711" y="4647"/>
                    <a:pt x="3074" y="4866"/>
                    <a:pt x="3198" y="5188"/>
                  </a:cubicBezTo>
                  <a:cubicBezTo>
                    <a:pt x="3219" y="5240"/>
                    <a:pt x="3262" y="5262"/>
                    <a:pt x="3305" y="5262"/>
                  </a:cubicBezTo>
                  <a:cubicBezTo>
                    <a:pt x="3359" y="5262"/>
                    <a:pt x="3412" y="5227"/>
                    <a:pt x="3424" y="5175"/>
                  </a:cubicBezTo>
                  <a:cubicBezTo>
                    <a:pt x="3431" y="5188"/>
                    <a:pt x="3431" y="5194"/>
                    <a:pt x="3437" y="5209"/>
                  </a:cubicBezTo>
                  <a:cubicBezTo>
                    <a:pt x="3445" y="5221"/>
                    <a:pt x="3456" y="5226"/>
                    <a:pt x="3467" y="5226"/>
                  </a:cubicBezTo>
                  <a:cubicBezTo>
                    <a:pt x="3494" y="5226"/>
                    <a:pt x="3520" y="5195"/>
                    <a:pt x="3506" y="5160"/>
                  </a:cubicBezTo>
                  <a:cubicBezTo>
                    <a:pt x="3096" y="4338"/>
                    <a:pt x="2815" y="3463"/>
                    <a:pt x="2493" y="2607"/>
                  </a:cubicBezTo>
                  <a:cubicBezTo>
                    <a:pt x="2171" y="1766"/>
                    <a:pt x="1814" y="945"/>
                    <a:pt x="1535" y="82"/>
                  </a:cubicBezTo>
                  <a:cubicBezTo>
                    <a:pt x="1514" y="26"/>
                    <a:pt x="1466" y="0"/>
                    <a:pt x="1412"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5"/>
            <p:cNvSpPr/>
            <p:nvPr/>
          </p:nvSpPr>
          <p:spPr>
            <a:xfrm>
              <a:off x="2920950" y="2702550"/>
              <a:ext cx="137250" cy="131550"/>
            </a:xfrm>
            <a:custGeom>
              <a:avLst/>
              <a:gdLst/>
              <a:ahLst/>
              <a:cxnLst/>
              <a:rect l="l" t="t" r="r" b="b"/>
              <a:pathLst>
                <a:path w="5490" h="5262" extrusionOk="0">
                  <a:moveTo>
                    <a:pt x="552" y="1"/>
                  </a:moveTo>
                  <a:cubicBezTo>
                    <a:pt x="489" y="1"/>
                    <a:pt x="427" y="5"/>
                    <a:pt x="363" y="15"/>
                  </a:cubicBezTo>
                  <a:cubicBezTo>
                    <a:pt x="316" y="21"/>
                    <a:pt x="274" y="47"/>
                    <a:pt x="268" y="103"/>
                  </a:cubicBezTo>
                  <a:cubicBezTo>
                    <a:pt x="171" y="575"/>
                    <a:pt x="0" y="1061"/>
                    <a:pt x="110" y="1554"/>
                  </a:cubicBezTo>
                  <a:cubicBezTo>
                    <a:pt x="247" y="2142"/>
                    <a:pt x="685" y="2621"/>
                    <a:pt x="973" y="3136"/>
                  </a:cubicBezTo>
                  <a:cubicBezTo>
                    <a:pt x="1260" y="3655"/>
                    <a:pt x="1500" y="4189"/>
                    <a:pt x="1952" y="4593"/>
                  </a:cubicBezTo>
                  <a:cubicBezTo>
                    <a:pt x="2356" y="4956"/>
                    <a:pt x="2868" y="5044"/>
                    <a:pt x="3354" y="5250"/>
                  </a:cubicBezTo>
                  <a:cubicBezTo>
                    <a:pt x="3371" y="5258"/>
                    <a:pt x="3387" y="5262"/>
                    <a:pt x="3404" y="5262"/>
                  </a:cubicBezTo>
                  <a:cubicBezTo>
                    <a:pt x="3443" y="5262"/>
                    <a:pt x="3479" y="5240"/>
                    <a:pt x="3497" y="5202"/>
                  </a:cubicBezTo>
                  <a:cubicBezTo>
                    <a:pt x="3888" y="4394"/>
                    <a:pt x="4135" y="3538"/>
                    <a:pt x="4416" y="2690"/>
                  </a:cubicBezTo>
                  <a:cubicBezTo>
                    <a:pt x="4552" y="2273"/>
                    <a:pt x="4696" y="1863"/>
                    <a:pt x="4902" y="1472"/>
                  </a:cubicBezTo>
                  <a:cubicBezTo>
                    <a:pt x="5051" y="1178"/>
                    <a:pt x="5367" y="992"/>
                    <a:pt x="5462" y="672"/>
                  </a:cubicBezTo>
                  <a:cubicBezTo>
                    <a:pt x="5490" y="591"/>
                    <a:pt x="5424" y="541"/>
                    <a:pt x="5355" y="541"/>
                  </a:cubicBezTo>
                  <a:cubicBezTo>
                    <a:pt x="5307" y="541"/>
                    <a:pt x="5257" y="566"/>
                    <a:pt x="5237" y="622"/>
                  </a:cubicBezTo>
                  <a:cubicBezTo>
                    <a:pt x="5077" y="634"/>
                    <a:pt x="4917" y="639"/>
                    <a:pt x="4757" y="639"/>
                  </a:cubicBezTo>
                  <a:cubicBezTo>
                    <a:pt x="4063" y="639"/>
                    <a:pt x="3374" y="537"/>
                    <a:pt x="2691" y="404"/>
                  </a:cubicBezTo>
                  <a:cubicBezTo>
                    <a:pt x="2265" y="328"/>
                    <a:pt x="1835" y="253"/>
                    <a:pt x="1418" y="164"/>
                  </a:cubicBezTo>
                  <a:cubicBezTo>
                    <a:pt x="1129" y="96"/>
                    <a:pt x="846" y="1"/>
                    <a:pt x="552"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5"/>
            <p:cNvSpPr/>
            <p:nvPr/>
          </p:nvSpPr>
          <p:spPr>
            <a:xfrm>
              <a:off x="3034250" y="2712450"/>
              <a:ext cx="129550" cy="130650"/>
            </a:xfrm>
            <a:custGeom>
              <a:avLst/>
              <a:gdLst/>
              <a:ahLst/>
              <a:cxnLst/>
              <a:rect l="l" t="t" r="r" b="b"/>
              <a:pathLst>
                <a:path w="5182" h="5226" extrusionOk="0">
                  <a:moveTo>
                    <a:pt x="1394" y="1"/>
                  </a:moveTo>
                  <a:cubicBezTo>
                    <a:pt x="1335" y="1"/>
                    <a:pt x="1273" y="41"/>
                    <a:pt x="1273" y="118"/>
                  </a:cubicBezTo>
                  <a:cubicBezTo>
                    <a:pt x="1265" y="336"/>
                    <a:pt x="1198" y="535"/>
                    <a:pt x="1150" y="747"/>
                  </a:cubicBezTo>
                  <a:cubicBezTo>
                    <a:pt x="1101" y="939"/>
                    <a:pt x="1094" y="1138"/>
                    <a:pt x="1081" y="1335"/>
                  </a:cubicBezTo>
                  <a:cubicBezTo>
                    <a:pt x="1047" y="1780"/>
                    <a:pt x="910" y="2198"/>
                    <a:pt x="787" y="2623"/>
                  </a:cubicBezTo>
                  <a:cubicBezTo>
                    <a:pt x="657" y="3075"/>
                    <a:pt x="506" y="3526"/>
                    <a:pt x="321" y="3963"/>
                  </a:cubicBezTo>
                  <a:cubicBezTo>
                    <a:pt x="238" y="4149"/>
                    <a:pt x="143" y="4326"/>
                    <a:pt x="68" y="4512"/>
                  </a:cubicBezTo>
                  <a:cubicBezTo>
                    <a:pt x="33" y="4601"/>
                    <a:pt x="0" y="4696"/>
                    <a:pt x="33" y="4785"/>
                  </a:cubicBezTo>
                  <a:cubicBezTo>
                    <a:pt x="115" y="4983"/>
                    <a:pt x="500" y="5087"/>
                    <a:pt x="677" y="5148"/>
                  </a:cubicBezTo>
                  <a:cubicBezTo>
                    <a:pt x="837" y="5204"/>
                    <a:pt x="989" y="5225"/>
                    <a:pt x="1144" y="5225"/>
                  </a:cubicBezTo>
                  <a:cubicBezTo>
                    <a:pt x="1272" y="5225"/>
                    <a:pt x="1402" y="5210"/>
                    <a:pt x="1539" y="5189"/>
                  </a:cubicBezTo>
                  <a:cubicBezTo>
                    <a:pt x="2238" y="5087"/>
                    <a:pt x="2949" y="4983"/>
                    <a:pt x="3614" y="4737"/>
                  </a:cubicBezTo>
                  <a:cubicBezTo>
                    <a:pt x="4312" y="4478"/>
                    <a:pt x="4969" y="4019"/>
                    <a:pt x="5166" y="3265"/>
                  </a:cubicBezTo>
                  <a:cubicBezTo>
                    <a:pt x="5181" y="3211"/>
                    <a:pt x="5147" y="3163"/>
                    <a:pt x="5106" y="3135"/>
                  </a:cubicBezTo>
                  <a:cubicBezTo>
                    <a:pt x="4332" y="2649"/>
                    <a:pt x="3791" y="1931"/>
                    <a:pt x="3121" y="1335"/>
                  </a:cubicBezTo>
                  <a:cubicBezTo>
                    <a:pt x="2834" y="1082"/>
                    <a:pt x="2553" y="836"/>
                    <a:pt x="2272" y="583"/>
                  </a:cubicBezTo>
                  <a:cubicBezTo>
                    <a:pt x="2045" y="377"/>
                    <a:pt x="1792" y="179"/>
                    <a:pt x="1498" y="77"/>
                  </a:cubicBezTo>
                  <a:cubicBezTo>
                    <a:pt x="1486" y="25"/>
                    <a:pt x="1441" y="1"/>
                    <a:pt x="1394"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5"/>
            <p:cNvSpPr/>
            <p:nvPr/>
          </p:nvSpPr>
          <p:spPr>
            <a:xfrm>
              <a:off x="3078550" y="2603575"/>
              <a:ext cx="129225" cy="168900"/>
            </a:xfrm>
            <a:custGeom>
              <a:avLst/>
              <a:gdLst/>
              <a:ahLst/>
              <a:cxnLst/>
              <a:rect l="l" t="t" r="r" b="b"/>
              <a:pathLst>
                <a:path w="5169" h="6756" extrusionOk="0">
                  <a:moveTo>
                    <a:pt x="3928" y="1"/>
                  </a:moveTo>
                  <a:cubicBezTo>
                    <a:pt x="3643" y="1"/>
                    <a:pt x="3335" y="269"/>
                    <a:pt x="3135" y="448"/>
                  </a:cubicBezTo>
                  <a:cubicBezTo>
                    <a:pt x="2854" y="701"/>
                    <a:pt x="2608" y="995"/>
                    <a:pt x="2335" y="1263"/>
                  </a:cubicBezTo>
                  <a:cubicBezTo>
                    <a:pt x="2047" y="1542"/>
                    <a:pt x="1745" y="1817"/>
                    <a:pt x="1451" y="2091"/>
                  </a:cubicBezTo>
                  <a:cubicBezTo>
                    <a:pt x="898" y="2610"/>
                    <a:pt x="364" y="3159"/>
                    <a:pt x="14" y="3842"/>
                  </a:cubicBezTo>
                  <a:cubicBezTo>
                    <a:pt x="1" y="3863"/>
                    <a:pt x="1" y="3883"/>
                    <a:pt x="14" y="3898"/>
                  </a:cubicBezTo>
                  <a:cubicBezTo>
                    <a:pt x="14" y="3918"/>
                    <a:pt x="20" y="3932"/>
                    <a:pt x="27" y="3952"/>
                  </a:cubicBezTo>
                  <a:cubicBezTo>
                    <a:pt x="267" y="4309"/>
                    <a:pt x="733" y="4555"/>
                    <a:pt x="1088" y="4780"/>
                  </a:cubicBezTo>
                  <a:cubicBezTo>
                    <a:pt x="1711" y="5184"/>
                    <a:pt x="2307" y="5636"/>
                    <a:pt x="2841" y="6142"/>
                  </a:cubicBezTo>
                  <a:cubicBezTo>
                    <a:pt x="3030" y="6319"/>
                    <a:pt x="3293" y="6755"/>
                    <a:pt x="3607" y="6755"/>
                  </a:cubicBezTo>
                  <a:cubicBezTo>
                    <a:pt x="3634" y="6755"/>
                    <a:pt x="3662" y="6752"/>
                    <a:pt x="3690" y="6745"/>
                  </a:cubicBezTo>
                  <a:cubicBezTo>
                    <a:pt x="3846" y="6704"/>
                    <a:pt x="3956" y="6553"/>
                    <a:pt x="4038" y="6416"/>
                  </a:cubicBezTo>
                  <a:cubicBezTo>
                    <a:pt x="4224" y="6109"/>
                    <a:pt x="4380" y="5772"/>
                    <a:pt x="4531" y="5444"/>
                  </a:cubicBezTo>
                  <a:cubicBezTo>
                    <a:pt x="4819" y="4787"/>
                    <a:pt x="4907" y="4103"/>
                    <a:pt x="5017" y="3405"/>
                  </a:cubicBezTo>
                  <a:cubicBezTo>
                    <a:pt x="5113" y="2789"/>
                    <a:pt x="5168" y="2221"/>
                    <a:pt x="5058" y="1605"/>
                  </a:cubicBezTo>
                  <a:cubicBezTo>
                    <a:pt x="4948" y="1017"/>
                    <a:pt x="4654" y="503"/>
                    <a:pt x="4203" y="105"/>
                  </a:cubicBezTo>
                  <a:cubicBezTo>
                    <a:pt x="4117" y="31"/>
                    <a:pt x="4023" y="1"/>
                    <a:pt x="392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5"/>
            <p:cNvSpPr/>
            <p:nvPr/>
          </p:nvSpPr>
          <p:spPr>
            <a:xfrm>
              <a:off x="3085050" y="2564275"/>
              <a:ext cx="14725" cy="13400"/>
            </a:xfrm>
            <a:custGeom>
              <a:avLst/>
              <a:gdLst/>
              <a:ahLst/>
              <a:cxnLst/>
              <a:rect l="l" t="t" r="r" b="b"/>
              <a:pathLst>
                <a:path w="589" h="536" extrusionOk="0">
                  <a:moveTo>
                    <a:pt x="300" y="0"/>
                  </a:moveTo>
                  <a:cubicBezTo>
                    <a:pt x="279" y="0"/>
                    <a:pt x="259" y="7"/>
                    <a:pt x="233" y="15"/>
                  </a:cubicBezTo>
                  <a:lnTo>
                    <a:pt x="219" y="15"/>
                  </a:lnTo>
                  <a:cubicBezTo>
                    <a:pt x="212" y="21"/>
                    <a:pt x="206" y="21"/>
                    <a:pt x="206" y="21"/>
                  </a:cubicBezTo>
                  <a:cubicBezTo>
                    <a:pt x="199" y="21"/>
                    <a:pt x="199" y="21"/>
                    <a:pt x="192" y="28"/>
                  </a:cubicBezTo>
                  <a:cubicBezTo>
                    <a:pt x="178" y="34"/>
                    <a:pt x="164" y="43"/>
                    <a:pt x="151" y="49"/>
                  </a:cubicBezTo>
                  <a:cubicBezTo>
                    <a:pt x="145" y="49"/>
                    <a:pt x="145" y="56"/>
                    <a:pt x="137" y="56"/>
                  </a:cubicBezTo>
                  <a:cubicBezTo>
                    <a:pt x="123" y="62"/>
                    <a:pt x="110" y="69"/>
                    <a:pt x="95" y="76"/>
                  </a:cubicBezTo>
                  <a:lnTo>
                    <a:pt x="95" y="84"/>
                  </a:lnTo>
                  <a:cubicBezTo>
                    <a:pt x="76" y="90"/>
                    <a:pt x="54" y="110"/>
                    <a:pt x="48" y="117"/>
                  </a:cubicBezTo>
                  <a:cubicBezTo>
                    <a:pt x="22" y="151"/>
                    <a:pt x="13" y="172"/>
                    <a:pt x="7" y="213"/>
                  </a:cubicBezTo>
                  <a:cubicBezTo>
                    <a:pt x="0" y="220"/>
                    <a:pt x="0" y="220"/>
                    <a:pt x="0" y="227"/>
                  </a:cubicBezTo>
                  <a:lnTo>
                    <a:pt x="0" y="296"/>
                  </a:lnTo>
                  <a:cubicBezTo>
                    <a:pt x="0" y="337"/>
                    <a:pt x="13" y="371"/>
                    <a:pt x="35" y="404"/>
                  </a:cubicBezTo>
                  <a:lnTo>
                    <a:pt x="41" y="412"/>
                  </a:lnTo>
                  <a:cubicBezTo>
                    <a:pt x="54" y="432"/>
                    <a:pt x="69" y="445"/>
                    <a:pt x="82" y="460"/>
                  </a:cubicBezTo>
                  <a:cubicBezTo>
                    <a:pt x="82" y="466"/>
                    <a:pt x="89" y="466"/>
                    <a:pt x="89" y="466"/>
                  </a:cubicBezTo>
                  <a:cubicBezTo>
                    <a:pt x="110" y="480"/>
                    <a:pt x="130" y="494"/>
                    <a:pt x="145" y="508"/>
                  </a:cubicBezTo>
                  <a:lnTo>
                    <a:pt x="158" y="508"/>
                  </a:lnTo>
                  <a:cubicBezTo>
                    <a:pt x="178" y="514"/>
                    <a:pt x="199" y="527"/>
                    <a:pt x="219" y="527"/>
                  </a:cubicBezTo>
                  <a:cubicBezTo>
                    <a:pt x="240" y="535"/>
                    <a:pt x="268" y="535"/>
                    <a:pt x="288" y="535"/>
                  </a:cubicBezTo>
                  <a:lnTo>
                    <a:pt x="301" y="535"/>
                  </a:lnTo>
                  <a:cubicBezTo>
                    <a:pt x="322" y="535"/>
                    <a:pt x="342" y="527"/>
                    <a:pt x="363" y="521"/>
                  </a:cubicBezTo>
                  <a:cubicBezTo>
                    <a:pt x="370" y="521"/>
                    <a:pt x="376" y="521"/>
                    <a:pt x="376" y="514"/>
                  </a:cubicBezTo>
                  <a:cubicBezTo>
                    <a:pt x="404" y="508"/>
                    <a:pt x="439" y="494"/>
                    <a:pt x="458" y="473"/>
                  </a:cubicBezTo>
                  <a:cubicBezTo>
                    <a:pt x="486" y="453"/>
                    <a:pt x="514" y="432"/>
                    <a:pt x="534" y="404"/>
                  </a:cubicBezTo>
                  <a:cubicBezTo>
                    <a:pt x="541" y="391"/>
                    <a:pt x="555" y="371"/>
                    <a:pt x="562" y="356"/>
                  </a:cubicBezTo>
                  <a:cubicBezTo>
                    <a:pt x="575" y="330"/>
                    <a:pt x="582" y="302"/>
                    <a:pt x="582" y="274"/>
                  </a:cubicBezTo>
                  <a:cubicBezTo>
                    <a:pt x="588" y="261"/>
                    <a:pt x="582" y="240"/>
                    <a:pt x="582" y="220"/>
                  </a:cubicBezTo>
                  <a:cubicBezTo>
                    <a:pt x="575" y="192"/>
                    <a:pt x="569" y="166"/>
                    <a:pt x="547" y="145"/>
                  </a:cubicBezTo>
                  <a:cubicBezTo>
                    <a:pt x="547" y="138"/>
                    <a:pt x="541" y="138"/>
                    <a:pt x="541" y="131"/>
                  </a:cubicBezTo>
                  <a:lnTo>
                    <a:pt x="534" y="125"/>
                  </a:lnTo>
                  <a:cubicBezTo>
                    <a:pt x="521" y="110"/>
                    <a:pt x="514" y="97"/>
                    <a:pt x="500" y="84"/>
                  </a:cubicBezTo>
                  <a:lnTo>
                    <a:pt x="493" y="84"/>
                  </a:lnTo>
                  <a:cubicBezTo>
                    <a:pt x="493" y="76"/>
                    <a:pt x="493" y="76"/>
                    <a:pt x="486" y="76"/>
                  </a:cubicBezTo>
                  <a:cubicBezTo>
                    <a:pt x="473" y="62"/>
                    <a:pt x="452" y="49"/>
                    <a:pt x="432" y="43"/>
                  </a:cubicBezTo>
                  <a:cubicBezTo>
                    <a:pt x="411" y="21"/>
                    <a:pt x="376" y="15"/>
                    <a:pt x="350" y="8"/>
                  </a:cubicBezTo>
                  <a:lnTo>
                    <a:pt x="342" y="8"/>
                  </a:lnTo>
                  <a:cubicBezTo>
                    <a:pt x="326" y="3"/>
                    <a:pt x="313" y="0"/>
                    <a:pt x="3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5"/>
            <p:cNvSpPr/>
            <p:nvPr/>
          </p:nvSpPr>
          <p:spPr>
            <a:xfrm>
              <a:off x="3104350" y="2576325"/>
              <a:ext cx="6225" cy="4625"/>
            </a:xfrm>
            <a:custGeom>
              <a:avLst/>
              <a:gdLst/>
              <a:ahLst/>
              <a:cxnLst/>
              <a:rect l="l" t="t" r="r" b="b"/>
              <a:pathLst>
                <a:path w="249" h="185" extrusionOk="0">
                  <a:moveTo>
                    <a:pt x="132" y="1"/>
                  </a:moveTo>
                  <a:cubicBezTo>
                    <a:pt x="67" y="1"/>
                    <a:pt x="0" y="73"/>
                    <a:pt x="50" y="142"/>
                  </a:cubicBezTo>
                  <a:cubicBezTo>
                    <a:pt x="70" y="172"/>
                    <a:pt x="97" y="184"/>
                    <a:pt x="123" y="184"/>
                  </a:cubicBezTo>
                  <a:cubicBezTo>
                    <a:pt x="187" y="184"/>
                    <a:pt x="248" y="112"/>
                    <a:pt x="201" y="39"/>
                  </a:cubicBezTo>
                  <a:cubicBezTo>
                    <a:pt x="183" y="12"/>
                    <a:pt x="158" y="1"/>
                    <a:pt x="1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5"/>
            <p:cNvSpPr/>
            <p:nvPr/>
          </p:nvSpPr>
          <p:spPr>
            <a:xfrm>
              <a:off x="3143125" y="2562400"/>
              <a:ext cx="14100" cy="10300"/>
            </a:xfrm>
            <a:custGeom>
              <a:avLst/>
              <a:gdLst/>
              <a:ahLst/>
              <a:cxnLst/>
              <a:rect l="l" t="t" r="r" b="b"/>
              <a:pathLst>
                <a:path w="564" h="412" extrusionOk="0">
                  <a:moveTo>
                    <a:pt x="294" y="1"/>
                  </a:moveTo>
                  <a:cubicBezTo>
                    <a:pt x="146" y="1"/>
                    <a:pt x="0" y="161"/>
                    <a:pt x="107" y="323"/>
                  </a:cubicBezTo>
                  <a:cubicBezTo>
                    <a:pt x="150" y="386"/>
                    <a:pt x="209" y="412"/>
                    <a:pt x="269" y="412"/>
                  </a:cubicBezTo>
                  <a:cubicBezTo>
                    <a:pt x="417" y="412"/>
                    <a:pt x="563" y="250"/>
                    <a:pt x="457" y="90"/>
                  </a:cubicBezTo>
                  <a:cubicBezTo>
                    <a:pt x="413" y="27"/>
                    <a:pt x="353" y="1"/>
                    <a:pt x="2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5"/>
            <p:cNvSpPr/>
            <p:nvPr/>
          </p:nvSpPr>
          <p:spPr>
            <a:xfrm>
              <a:off x="3009600" y="2577125"/>
              <a:ext cx="9750" cy="9525"/>
            </a:xfrm>
            <a:custGeom>
              <a:avLst/>
              <a:gdLst/>
              <a:ahLst/>
              <a:cxnLst/>
              <a:rect l="l" t="t" r="r" b="b"/>
              <a:pathLst>
                <a:path w="390" h="381" extrusionOk="0">
                  <a:moveTo>
                    <a:pt x="171" y="0"/>
                  </a:moveTo>
                  <a:cubicBezTo>
                    <a:pt x="144" y="0"/>
                    <a:pt x="124" y="7"/>
                    <a:pt x="102" y="21"/>
                  </a:cubicBezTo>
                  <a:cubicBezTo>
                    <a:pt x="89" y="21"/>
                    <a:pt x="75" y="35"/>
                    <a:pt x="61" y="41"/>
                  </a:cubicBezTo>
                  <a:cubicBezTo>
                    <a:pt x="48" y="54"/>
                    <a:pt x="42" y="63"/>
                    <a:pt x="33" y="82"/>
                  </a:cubicBezTo>
                  <a:cubicBezTo>
                    <a:pt x="20" y="89"/>
                    <a:pt x="14" y="104"/>
                    <a:pt x="14" y="117"/>
                  </a:cubicBezTo>
                  <a:cubicBezTo>
                    <a:pt x="1" y="145"/>
                    <a:pt x="1" y="164"/>
                    <a:pt x="1" y="186"/>
                  </a:cubicBezTo>
                  <a:lnTo>
                    <a:pt x="1" y="192"/>
                  </a:lnTo>
                  <a:cubicBezTo>
                    <a:pt x="7" y="212"/>
                    <a:pt x="7" y="227"/>
                    <a:pt x="14" y="240"/>
                  </a:cubicBezTo>
                  <a:lnTo>
                    <a:pt x="14" y="246"/>
                  </a:lnTo>
                  <a:cubicBezTo>
                    <a:pt x="20" y="260"/>
                    <a:pt x="27" y="274"/>
                    <a:pt x="33" y="288"/>
                  </a:cubicBezTo>
                  <a:lnTo>
                    <a:pt x="33" y="294"/>
                  </a:lnTo>
                  <a:lnTo>
                    <a:pt x="42" y="294"/>
                  </a:lnTo>
                  <a:cubicBezTo>
                    <a:pt x="61" y="329"/>
                    <a:pt x="83" y="350"/>
                    <a:pt x="116" y="363"/>
                  </a:cubicBezTo>
                  <a:cubicBezTo>
                    <a:pt x="130" y="370"/>
                    <a:pt x="144" y="370"/>
                    <a:pt x="165" y="376"/>
                  </a:cubicBezTo>
                  <a:cubicBezTo>
                    <a:pt x="176" y="379"/>
                    <a:pt x="188" y="381"/>
                    <a:pt x="201" y="381"/>
                  </a:cubicBezTo>
                  <a:cubicBezTo>
                    <a:pt x="220" y="381"/>
                    <a:pt x="240" y="377"/>
                    <a:pt x="260" y="370"/>
                  </a:cubicBezTo>
                  <a:cubicBezTo>
                    <a:pt x="273" y="363"/>
                    <a:pt x="288" y="357"/>
                    <a:pt x="301" y="350"/>
                  </a:cubicBezTo>
                  <a:cubicBezTo>
                    <a:pt x="336" y="329"/>
                    <a:pt x="355" y="309"/>
                    <a:pt x="370" y="274"/>
                  </a:cubicBezTo>
                  <a:cubicBezTo>
                    <a:pt x="383" y="253"/>
                    <a:pt x="390" y="227"/>
                    <a:pt x="383" y="205"/>
                  </a:cubicBezTo>
                  <a:cubicBezTo>
                    <a:pt x="390" y="178"/>
                    <a:pt x="390" y="158"/>
                    <a:pt x="377" y="130"/>
                  </a:cubicBezTo>
                  <a:cubicBezTo>
                    <a:pt x="370" y="104"/>
                    <a:pt x="355" y="82"/>
                    <a:pt x="342" y="69"/>
                  </a:cubicBezTo>
                  <a:cubicBezTo>
                    <a:pt x="321" y="48"/>
                    <a:pt x="308" y="28"/>
                    <a:pt x="280" y="21"/>
                  </a:cubicBezTo>
                  <a:cubicBezTo>
                    <a:pt x="267" y="13"/>
                    <a:pt x="254" y="13"/>
                    <a:pt x="232" y="7"/>
                  </a:cubicBezTo>
                  <a:cubicBezTo>
                    <a:pt x="226" y="7"/>
                    <a:pt x="219" y="7"/>
                    <a:pt x="2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5"/>
            <p:cNvSpPr/>
            <p:nvPr/>
          </p:nvSpPr>
          <p:spPr>
            <a:xfrm>
              <a:off x="3017600" y="2691600"/>
              <a:ext cx="323275" cy="321625"/>
            </a:xfrm>
            <a:custGeom>
              <a:avLst/>
              <a:gdLst/>
              <a:ahLst/>
              <a:cxnLst/>
              <a:rect l="l" t="t" r="r" b="b"/>
              <a:pathLst>
                <a:path w="12931" h="12865" extrusionOk="0">
                  <a:moveTo>
                    <a:pt x="6514" y="1"/>
                  </a:moveTo>
                  <a:cubicBezTo>
                    <a:pt x="5030" y="1"/>
                    <a:pt x="3517" y="393"/>
                    <a:pt x="2288" y="1246"/>
                  </a:cubicBezTo>
                  <a:cubicBezTo>
                    <a:pt x="1652" y="1691"/>
                    <a:pt x="1110" y="2273"/>
                    <a:pt x="734" y="2958"/>
                  </a:cubicBezTo>
                  <a:cubicBezTo>
                    <a:pt x="556" y="3271"/>
                    <a:pt x="426" y="3615"/>
                    <a:pt x="316" y="3963"/>
                  </a:cubicBezTo>
                  <a:cubicBezTo>
                    <a:pt x="221" y="4244"/>
                    <a:pt x="159" y="4551"/>
                    <a:pt x="111" y="4838"/>
                  </a:cubicBezTo>
                  <a:cubicBezTo>
                    <a:pt x="1" y="5586"/>
                    <a:pt x="9" y="6366"/>
                    <a:pt x="111" y="7118"/>
                  </a:cubicBezTo>
                  <a:cubicBezTo>
                    <a:pt x="357" y="8891"/>
                    <a:pt x="1036" y="10739"/>
                    <a:pt x="2644" y="11705"/>
                  </a:cubicBezTo>
                  <a:cubicBezTo>
                    <a:pt x="3431" y="12176"/>
                    <a:pt x="4328" y="12492"/>
                    <a:pt x="5231" y="12682"/>
                  </a:cubicBezTo>
                  <a:cubicBezTo>
                    <a:pt x="5737" y="12792"/>
                    <a:pt x="6269" y="12864"/>
                    <a:pt x="6796" y="12864"/>
                  </a:cubicBezTo>
                  <a:cubicBezTo>
                    <a:pt x="7188" y="12864"/>
                    <a:pt x="7579" y="12825"/>
                    <a:pt x="7955" y="12731"/>
                  </a:cubicBezTo>
                  <a:cubicBezTo>
                    <a:pt x="8845" y="12511"/>
                    <a:pt x="9673" y="12046"/>
                    <a:pt x="10399" y="11485"/>
                  </a:cubicBezTo>
                  <a:cubicBezTo>
                    <a:pt x="11082" y="10957"/>
                    <a:pt x="11720" y="10315"/>
                    <a:pt x="12157" y="9555"/>
                  </a:cubicBezTo>
                  <a:cubicBezTo>
                    <a:pt x="12863" y="8344"/>
                    <a:pt x="12930" y="6831"/>
                    <a:pt x="12677" y="5476"/>
                  </a:cubicBezTo>
                  <a:cubicBezTo>
                    <a:pt x="12418" y="4066"/>
                    <a:pt x="11808" y="2662"/>
                    <a:pt x="10810" y="1622"/>
                  </a:cubicBezTo>
                  <a:cubicBezTo>
                    <a:pt x="10323" y="1123"/>
                    <a:pt x="9755" y="725"/>
                    <a:pt x="9105" y="466"/>
                  </a:cubicBezTo>
                  <a:cubicBezTo>
                    <a:pt x="8387" y="185"/>
                    <a:pt x="7613" y="42"/>
                    <a:pt x="6846" y="7"/>
                  </a:cubicBezTo>
                  <a:cubicBezTo>
                    <a:pt x="6736" y="3"/>
                    <a:pt x="6625" y="1"/>
                    <a:pt x="6514"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5"/>
            <p:cNvSpPr/>
            <p:nvPr/>
          </p:nvSpPr>
          <p:spPr>
            <a:xfrm>
              <a:off x="3017600" y="2691600"/>
              <a:ext cx="243550" cy="186175"/>
            </a:xfrm>
            <a:custGeom>
              <a:avLst/>
              <a:gdLst/>
              <a:ahLst/>
              <a:cxnLst/>
              <a:rect l="l" t="t" r="r" b="b"/>
              <a:pathLst>
                <a:path w="9742" h="7447" extrusionOk="0">
                  <a:moveTo>
                    <a:pt x="6514" y="1"/>
                  </a:moveTo>
                  <a:cubicBezTo>
                    <a:pt x="5030" y="1"/>
                    <a:pt x="3517" y="393"/>
                    <a:pt x="2288" y="1246"/>
                  </a:cubicBezTo>
                  <a:cubicBezTo>
                    <a:pt x="1652" y="1691"/>
                    <a:pt x="1110" y="2273"/>
                    <a:pt x="734" y="2958"/>
                  </a:cubicBezTo>
                  <a:cubicBezTo>
                    <a:pt x="556" y="3271"/>
                    <a:pt x="426" y="3615"/>
                    <a:pt x="316" y="3963"/>
                  </a:cubicBezTo>
                  <a:cubicBezTo>
                    <a:pt x="297" y="4032"/>
                    <a:pt x="275" y="4107"/>
                    <a:pt x="256" y="4175"/>
                  </a:cubicBezTo>
                  <a:cubicBezTo>
                    <a:pt x="256" y="4203"/>
                    <a:pt x="247" y="4231"/>
                    <a:pt x="256" y="4250"/>
                  </a:cubicBezTo>
                  <a:cubicBezTo>
                    <a:pt x="193" y="4443"/>
                    <a:pt x="152" y="4641"/>
                    <a:pt x="118" y="4832"/>
                  </a:cubicBezTo>
                  <a:lnTo>
                    <a:pt x="111" y="4838"/>
                  </a:lnTo>
                  <a:cubicBezTo>
                    <a:pt x="1" y="5586"/>
                    <a:pt x="9" y="6366"/>
                    <a:pt x="111" y="7118"/>
                  </a:cubicBezTo>
                  <a:cubicBezTo>
                    <a:pt x="124" y="7229"/>
                    <a:pt x="145" y="7337"/>
                    <a:pt x="165" y="7447"/>
                  </a:cubicBezTo>
                  <a:cubicBezTo>
                    <a:pt x="193" y="7270"/>
                    <a:pt x="187" y="7077"/>
                    <a:pt x="187" y="6892"/>
                  </a:cubicBezTo>
                  <a:cubicBezTo>
                    <a:pt x="193" y="6626"/>
                    <a:pt x="214" y="6366"/>
                    <a:pt x="256" y="6105"/>
                  </a:cubicBezTo>
                  <a:cubicBezTo>
                    <a:pt x="338" y="5633"/>
                    <a:pt x="433" y="5154"/>
                    <a:pt x="576" y="4702"/>
                  </a:cubicBezTo>
                  <a:cubicBezTo>
                    <a:pt x="837" y="3868"/>
                    <a:pt x="1200" y="3114"/>
                    <a:pt x="1754" y="2437"/>
                  </a:cubicBezTo>
                  <a:cubicBezTo>
                    <a:pt x="2350" y="1704"/>
                    <a:pt x="3102" y="1095"/>
                    <a:pt x="3971" y="706"/>
                  </a:cubicBezTo>
                  <a:cubicBezTo>
                    <a:pt x="4660" y="391"/>
                    <a:pt x="5458" y="188"/>
                    <a:pt x="6231" y="188"/>
                  </a:cubicBezTo>
                  <a:cubicBezTo>
                    <a:pt x="6404" y="188"/>
                    <a:pt x="6575" y="198"/>
                    <a:pt x="6744" y="219"/>
                  </a:cubicBezTo>
                  <a:cubicBezTo>
                    <a:pt x="7263" y="280"/>
                    <a:pt x="7771" y="459"/>
                    <a:pt x="8290" y="541"/>
                  </a:cubicBezTo>
                  <a:cubicBezTo>
                    <a:pt x="8530" y="582"/>
                    <a:pt x="8776" y="617"/>
                    <a:pt x="9003" y="706"/>
                  </a:cubicBezTo>
                  <a:cubicBezTo>
                    <a:pt x="9228" y="794"/>
                    <a:pt x="9399" y="904"/>
                    <a:pt x="9645" y="904"/>
                  </a:cubicBezTo>
                  <a:cubicBezTo>
                    <a:pt x="9701" y="904"/>
                    <a:pt x="9742" y="835"/>
                    <a:pt x="9721" y="788"/>
                  </a:cubicBezTo>
                  <a:cubicBezTo>
                    <a:pt x="9714" y="773"/>
                    <a:pt x="9701" y="766"/>
                    <a:pt x="9693" y="753"/>
                  </a:cubicBezTo>
                  <a:cubicBezTo>
                    <a:pt x="9509" y="643"/>
                    <a:pt x="9310" y="548"/>
                    <a:pt x="9105" y="466"/>
                  </a:cubicBezTo>
                  <a:cubicBezTo>
                    <a:pt x="8387" y="185"/>
                    <a:pt x="7613" y="42"/>
                    <a:pt x="6846" y="7"/>
                  </a:cubicBezTo>
                  <a:cubicBezTo>
                    <a:pt x="6736" y="3"/>
                    <a:pt x="6625" y="1"/>
                    <a:pt x="65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5"/>
            <p:cNvSpPr/>
            <p:nvPr/>
          </p:nvSpPr>
          <p:spPr>
            <a:xfrm>
              <a:off x="3046900" y="2720850"/>
              <a:ext cx="293975" cy="292375"/>
            </a:xfrm>
            <a:custGeom>
              <a:avLst/>
              <a:gdLst/>
              <a:ahLst/>
              <a:cxnLst/>
              <a:rect l="l" t="t" r="r" b="b"/>
              <a:pathLst>
                <a:path w="11759" h="11695" extrusionOk="0">
                  <a:moveTo>
                    <a:pt x="9137" y="0"/>
                  </a:moveTo>
                  <a:cubicBezTo>
                    <a:pt x="9145" y="288"/>
                    <a:pt x="9123" y="575"/>
                    <a:pt x="9096" y="843"/>
                  </a:cubicBezTo>
                  <a:cubicBezTo>
                    <a:pt x="9041" y="1410"/>
                    <a:pt x="8918" y="1952"/>
                    <a:pt x="8706" y="2478"/>
                  </a:cubicBezTo>
                  <a:cubicBezTo>
                    <a:pt x="8268" y="3567"/>
                    <a:pt x="7543" y="4539"/>
                    <a:pt x="6707" y="5346"/>
                  </a:cubicBezTo>
                  <a:cubicBezTo>
                    <a:pt x="5866" y="6173"/>
                    <a:pt x="4900" y="6872"/>
                    <a:pt x="3880" y="7468"/>
                  </a:cubicBezTo>
                  <a:cubicBezTo>
                    <a:pt x="2875" y="8056"/>
                    <a:pt x="1779" y="8605"/>
                    <a:pt x="651" y="8933"/>
                  </a:cubicBezTo>
                  <a:cubicBezTo>
                    <a:pt x="439" y="8994"/>
                    <a:pt x="219" y="9042"/>
                    <a:pt x="0" y="9083"/>
                  </a:cubicBezTo>
                  <a:cubicBezTo>
                    <a:pt x="370" y="9664"/>
                    <a:pt x="849" y="10165"/>
                    <a:pt x="1472" y="10535"/>
                  </a:cubicBezTo>
                  <a:cubicBezTo>
                    <a:pt x="2259" y="11006"/>
                    <a:pt x="3156" y="11322"/>
                    <a:pt x="4059" y="11512"/>
                  </a:cubicBezTo>
                  <a:cubicBezTo>
                    <a:pt x="4565" y="11622"/>
                    <a:pt x="5097" y="11694"/>
                    <a:pt x="5624" y="11694"/>
                  </a:cubicBezTo>
                  <a:cubicBezTo>
                    <a:pt x="6016" y="11694"/>
                    <a:pt x="6407" y="11655"/>
                    <a:pt x="6783" y="11561"/>
                  </a:cubicBezTo>
                  <a:cubicBezTo>
                    <a:pt x="7673" y="11341"/>
                    <a:pt x="8501" y="10876"/>
                    <a:pt x="9227" y="10315"/>
                  </a:cubicBezTo>
                  <a:cubicBezTo>
                    <a:pt x="9910" y="9787"/>
                    <a:pt x="10548" y="9145"/>
                    <a:pt x="10985" y="8385"/>
                  </a:cubicBezTo>
                  <a:cubicBezTo>
                    <a:pt x="11691" y="7174"/>
                    <a:pt x="11758" y="5661"/>
                    <a:pt x="11505" y="4306"/>
                  </a:cubicBezTo>
                  <a:cubicBezTo>
                    <a:pt x="11246" y="2896"/>
                    <a:pt x="10636" y="1492"/>
                    <a:pt x="9638" y="452"/>
                  </a:cubicBezTo>
                  <a:cubicBezTo>
                    <a:pt x="9480" y="288"/>
                    <a:pt x="9316" y="145"/>
                    <a:pt x="913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5"/>
            <p:cNvSpPr/>
            <p:nvPr/>
          </p:nvSpPr>
          <p:spPr>
            <a:xfrm>
              <a:off x="3283100" y="2816625"/>
              <a:ext cx="45450" cy="134425"/>
            </a:xfrm>
            <a:custGeom>
              <a:avLst/>
              <a:gdLst/>
              <a:ahLst/>
              <a:cxnLst/>
              <a:rect l="l" t="t" r="r" b="b"/>
              <a:pathLst>
                <a:path w="1818" h="5377" extrusionOk="0">
                  <a:moveTo>
                    <a:pt x="1401" y="1"/>
                  </a:moveTo>
                  <a:cubicBezTo>
                    <a:pt x="1358" y="1"/>
                    <a:pt x="1318" y="37"/>
                    <a:pt x="1318" y="92"/>
                  </a:cubicBezTo>
                  <a:cubicBezTo>
                    <a:pt x="1325" y="330"/>
                    <a:pt x="1454" y="550"/>
                    <a:pt x="1448" y="790"/>
                  </a:cubicBezTo>
                  <a:cubicBezTo>
                    <a:pt x="1448" y="1002"/>
                    <a:pt x="1422" y="1214"/>
                    <a:pt x="1428" y="1432"/>
                  </a:cubicBezTo>
                  <a:cubicBezTo>
                    <a:pt x="1435" y="1906"/>
                    <a:pt x="1441" y="2377"/>
                    <a:pt x="1387" y="2850"/>
                  </a:cubicBezTo>
                  <a:cubicBezTo>
                    <a:pt x="1359" y="3082"/>
                    <a:pt x="1312" y="3308"/>
                    <a:pt x="1249" y="3533"/>
                  </a:cubicBezTo>
                  <a:cubicBezTo>
                    <a:pt x="1182" y="3773"/>
                    <a:pt x="1134" y="3993"/>
                    <a:pt x="983" y="4205"/>
                  </a:cubicBezTo>
                  <a:cubicBezTo>
                    <a:pt x="847" y="4383"/>
                    <a:pt x="723" y="4575"/>
                    <a:pt x="579" y="4752"/>
                  </a:cubicBezTo>
                  <a:cubicBezTo>
                    <a:pt x="421" y="4944"/>
                    <a:pt x="196" y="5068"/>
                    <a:pt x="39" y="5252"/>
                  </a:cubicBezTo>
                  <a:cubicBezTo>
                    <a:pt x="1" y="5303"/>
                    <a:pt x="38" y="5377"/>
                    <a:pt x="93" y="5377"/>
                  </a:cubicBezTo>
                  <a:cubicBezTo>
                    <a:pt x="98" y="5377"/>
                    <a:pt x="102" y="5376"/>
                    <a:pt x="107" y="5375"/>
                  </a:cubicBezTo>
                  <a:cubicBezTo>
                    <a:pt x="339" y="5355"/>
                    <a:pt x="572" y="5156"/>
                    <a:pt x="737" y="4999"/>
                  </a:cubicBezTo>
                  <a:cubicBezTo>
                    <a:pt x="914" y="4834"/>
                    <a:pt x="1065" y="4650"/>
                    <a:pt x="1216" y="4465"/>
                  </a:cubicBezTo>
                  <a:cubicBezTo>
                    <a:pt x="1551" y="4054"/>
                    <a:pt x="1668" y="3514"/>
                    <a:pt x="1742" y="3000"/>
                  </a:cubicBezTo>
                  <a:cubicBezTo>
                    <a:pt x="1817" y="2487"/>
                    <a:pt x="1716" y="1973"/>
                    <a:pt x="1701" y="1460"/>
                  </a:cubicBezTo>
                  <a:cubicBezTo>
                    <a:pt x="1688" y="1009"/>
                    <a:pt x="1791" y="406"/>
                    <a:pt x="1463" y="30"/>
                  </a:cubicBezTo>
                  <a:cubicBezTo>
                    <a:pt x="1444" y="10"/>
                    <a:pt x="1422" y="1"/>
                    <a:pt x="14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5"/>
            <p:cNvSpPr/>
            <p:nvPr/>
          </p:nvSpPr>
          <p:spPr>
            <a:xfrm>
              <a:off x="3195500" y="2742375"/>
              <a:ext cx="93375" cy="128500"/>
            </a:xfrm>
            <a:custGeom>
              <a:avLst/>
              <a:gdLst/>
              <a:ahLst/>
              <a:cxnLst/>
              <a:rect l="l" t="t" r="r" b="b"/>
              <a:pathLst>
                <a:path w="3735" h="5140" extrusionOk="0">
                  <a:moveTo>
                    <a:pt x="2925" y="0"/>
                  </a:moveTo>
                  <a:cubicBezTo>
                    <a:pt x="2869" y="0"/>
                    <a:pt x="2812" y="69"/>
                    <a:pt x="2838" y="125"/>
                  </a:cubicBezTo>
                  <a:cubicBezTo>
                    <a:pt x="2940" y="311"/>
                    <a:pt x="3084" y="460"/>
                    <a:pt x="3179" y="652"/>
                  </a:cubicBezTo>
                  <a:cubicBezTo>
                    <a:pt x="3255" y="817"/>
                    <a:pt x="3357" y="1035"/>
                    <a:pt x="3331" y="1221"/>
                  </a:cubicBezTo>
                  <a:cubicBezTo>
                    <a:pt x="3296" y="1426"/>
                    <a:pt x="3110" y="1603"/>
                    <a:pt x="2968" y="1748"/>
                  </a:cubicBezTo>
                  <a:cubicBezTo>
                    <a:pt x="2803" y="1919"/>
                    <a:pt x="2659" y="2096"/>
                    <a:pt x="2509" y="2282"/>
                  </a:cubicBezTo>
                  <a:cubicBezTo>
                    <a:pt x="2118" y="2766"/>
                    <a:pt x="1688" y="3212"/>
                    <a:pt x="1256" y="3657"/>
                  </a:cubicBezTo>
                  <a:cubicBezTo>
                    <a:pt x="1037" y="3883"/>
                    <a:pt x="832" y="4108"/>
                    <a:pt x="627" y="4348"/>
                  </a:cubicBezTo>
                  <a:cubicBezTo>
                    <a:pt x="428" y="4582"/>
                    <a:pt x="175" y="4800"/>
                    <a:pt x="17" y="5066"/>
                  </a:cubicBezTo>
                  <a:cubicBezTo>
                    <a:pt x="1" y="5095"/>
                    <a:pt x="17" y="5140"/>
                    <a:pt x="51" y="5140"/>
                  </a:cubicBezTo>
                  <a:cubicBezTo>
                    <a:pt x="57" y="5140"/>
                    <a:pt x="64" y="5138"/>
                    <a:pt x="72" y="5135"/>
                  </a:cubicBezTo>
                  <a:cubicBezTo>
                    <a:pt x="709" y="4854"/>
                    <a:pt x="1139" y="4286"/>
                    <a:pt x="1606" y="3801"/>
                  </a:cubicBezTo>
                  <a:cubicBezTo>
                    <a:pt x="2092" y="3300"/>
                    <a:pt x="2550" y="2775"/>
                    <a:pt x="2995" y="2241"/>
                  </a:cubicBezTo>
                  <a:cubicBezTo>
                    <a:pt x="3275" y="1904"/>
                    <a:pt x="3735" y="1597"/>
                    <a:pt x="3685" y="1104"/>
                  </a:cubicBezTo>
                  <a:cubicBezTo>
                    <a:pt x="3666" y="871"/>
                    <a:pt x="3549" y="652"/>
                    <a:pt x="3426" y="454"/>
                  </a:cubicBezTo>
                  <a:cubicBezTo>
                    <a:pt x="3309" y="270"/>
                    <a:pt x="3160" y="43"/>
                    <a:pt x="2940" y="2"/>
                  </a:cubicBezTo>
                  <a:cubicBezTo>
                    <a:pt x="2935" y="1"/>
                    <a:pt x="2930" y="0"/>
                    <a:pt x="292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5"/>
            <p:cNvSpPr/>
            <p:nvPr/>
          </p:nvSpPr>
          <p:spPr>
            <a:xfrm>
              <a:off x="3069150" y="2704675"/>
              <a:ext cx="114475" cy="166800"/>
            </a:xfrm>
            <a:custGeom>
              <a:avLst/>
              <a:gdLst/>
              <a:ahLst/>
              <a:cxnLst/>
              <a:rect l="l" t="t" r="r" b="b"/>
              <a:pathLst>
                <a:path w="4579" h="6672" extrusionOk="0">
                  <a:moveTo>
                    <a:pt x="3580" y="0"/>
                  </a:moveTo>
                  <a:cubicBezTo>
                    <a:pt x="3520" y="0"/>
                    <a:pt x="3462" y="5"/>
                    <a:pt x="3409" y="12"/>
                  </a:cubicBezTo>
                  <a:cubicBezTo>
                    <a:pt x="3080" y="59"/>
                    <a:pt x="2765" y="202"/>
                    <a:pt x="2478" y="353"/>
                  </a:cubicBezTo>
                  <a:cubicBezTo>
                    <a:pt x="2101" y="552"/>
                    <a:pt x="1732" y="751"/>
                    <a:pt x="1362" y="963"/>
                  </a:cubicBezTo>
                  <a:cubicBezTo>
                    <a:pt x="1129" y="1099"/>
                    <a:pt x="896" y="1244"/>
                    <a:pt x="699" y="1441"/>
                  </a:cubicBezTo>
                  <a:cubicBezTo>
                    <a:pt x="513" y="1626"/>
                    <a:pt x="329" y="1851"/>
                    <a:pt x="74" y="1962"/>
                  </a:cubicBezTo>
                  <a:cubicBezTo>
                    <a:pt x="33" y="1975"/>
                    <a:pt x="0" y="2031"/>
                    <a:pt x="7" y="2078"/>
                  </a:cubicBezTo>
                  <a:cubicBezTo>
                    <a:pt x="55" y="2303"/>
                    <a:pt x="191" y="2495"/>
                    <a:pt x="329" y="2673"/>
                  </a:cubicBezTo>
                  <a:cubicBezTo>
                    <a:pt x="485" y="2878"/>
                    <a:pt x="630" y="3098"/>
                    <a:pt x="794" y="3297"/>
                  </a:cubicBezTo>
                  <a:cubicBezTo>
                    <a:pt x="971" y="3509"/>
                    <a:pt x="1183" y="3680"/>
                    <a:pt x="1382" y="3864"/>
                  </a:cubicBezTo>
                  <a:cubicBezTo>
                    <a:pt x="1602" y="4056"/>
                    <a:pt x="1814" y="4268"/>
                    <a:pt x="2013" y="4480"/>
                  </a:cubicBezTo>
                  <a:cubicBezTo>
                    <a:pt x="2711" y="5227"/>
                    <a:pt x="3401" y="6068"/>
                    <a:pt x="4339" y="6513"/>
                  </a:cubicBezTo>
                  <a:cubicBezTo>
                    <a:pt x="4345" y="6541"/>
                    <a:pt x="4345" y="6568"/>
                    <a:pt x="4345" y="6589"/>
                  </a:cubicBezTo>
                  <a:cubicBezTo>
                    <a:pt x="4349" y="6645"/>
                    <a:pt x="4390" y="6671"/>
                    <a:pt x="4432" y="6671"/>
                  </a:cubicBezTo>
                  <a:cubicBezTo>
                    <a:pt x="4483" y="6671"/>
                    <a:pt x="4537" y="6634"/>
                    <a:pt x="4537" y="6568"/>
                  </a:cubicBezTo>
                  <a:cubicBezTo>
                    <a:pt x="4572" y="6548"/>
                    <a:pt x="4579" y="6485"/>
                    <a:pt x="4531" y="6459"/>
                  </a:cubicBezTo>
                  <a:cubicBezTo>
                    <a:pt x="4510" y="5993"/>
                    <a:pt x="4401" y="5562"/>
                    <a:pt x="4298" y="5110"/>
                  </a:cubicBezTo>
                  <a:cubicBezTo>
                    <a:pt x="4189" y="4637"/>
                    <a:pt x="4155" y="4173"/>
                    <a:pt x="4148" y="3693"/>
                  </a:cubicBezTo>
                  <a:cubicBezTo>
                    <a:pt x="4140" y="3029"/>
                    <a:pt x="4202" y="2385"/>
                    <a:pt x="4250" y="1722"/>
                  </a:cubicBezTo>
                  <a:cubicBezTo>
                    <a:pt x="4271" y="1428"/>
                    <a:pt x="4285" y="1134"/>
                    <a:pt x="4263" y="833"/>
                  </a:cubicBezTo>
                  <a:cubicBezTo>
                    <a:pt x="4243" y="619"/>
                    <a:pt x="4216" y="360"/>
                    <a:pt x="4073" y="183"/>
                  </a:cubicBezTo>
                  <a:cubicBezTo>
                    <a:pt x="3958" y="42"/>
                    <a:pt x="3763" y="0"/>
                    <a:pt x="358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5"/>
            <p:cNvSpPr/>
            <p:nvPr/>
          </p:nvSpPr>
          <p:spPr>
            <a:xfrm>
              <a:off x="3194725" y="2724775"/>
              <a:ext cx="88825" cy="145900"/>
            </a:xfrm>
            <a:custGeom>
              <a:avLst/>
              <a:gdLst/>
              <a:ahLst/>
              <a:cxnLst/>
              <a:rect l="l" t="t" r="r" b="b"/>
              <a:pathLst>
                <a:path w="3553" h="5836" extrusionOk="0">
                  <a:moveTo>
                    <a:pt x="1399" y="0"/>
                  </a:moveTo>
                  <a:cubicBezTo>
                    <a:pt x="1368" y="0"/>
                    <a:pt x="1335" y="25"/>
                    <a:pt x="1335" y="62"/>
                  </a:cubicBezTo>
                  <a:cubicBezTo>
                    <a:pt x="1274" y="535"/>
                    <a:pt x="1170" y="974"/>
                    <a:pt x="1014" y="1425"/>
                  </a:cubicBezTo>
                  <a:cubicBezTo>
                    <a:pt x="863" y="1856"/>
                    <a:pt x="677" y="2273"/>
                    <a:pt x="563" y="2711"/>
                  </a:cubicBezTo>
                  <a:cubicBezTo>
                    <a:pt x="288" y="3710"/>
                    <a:pt x="288" y="4765"/>
                    <a:pt x="7" y="5757"/>
                  </a:cubicBezTo>
                  <a:cubicBezTo>
                    <a:pt x="1" y="5785"/>
                    <a:pt x="20" y="5811"/>
                    <a:pt x="48" y="5811"/>
                  </a:cubicBezTo>
                  <a:cubicBezTo>
                    <a:pt x="66" y="5827"/>
                    <a:pt x="92" y="5835"/>
                    <a:pt x="117" y="5835"/>
                  </a:cubicBezTo>
                  <a:cubicBezTo>
                    <a:pt x="158" y="5835"/>
                    <a:pt x="200" y="5812"/>
                    <a:pt x="213" y="5757"/>
                  </a:cubicBezTo>
                  <a:cubicBezTo>
                    <a:pt x="254" y="5538"/>
                    <a:pt x="528" y="5353"/>
                    <a:pt x="686" y="5223"/>
                  </a:cubicBezTo>
                  <a:cubicBezTo>
                    <a:pt x="870" y="5065"/>
                    <a:pt x="1062" y="4922"/>
                    <a:pt x="1226" y="4743"/>
                  </a:cubicBezTo>
                  <a:cubicBezTo>
                    <a:pt x="1739" y="4203"/>
                    <a:pt x="2102" y="3546"/>
                    <a:pt x="2547" y="2951"/>
                  </a:cubicBezTo>
                  <a:cubicBezTo>
                    <a:pt x="2813" y="2595"/>
                    <a:pt x="3245" y="2342"/>
                    <a:pt x="3463" y="1944"/>
                  </a:cubicBezTo>
                  <a:cubicBezTo>
                    <a:pt x="3552" y="1780"/>
                    <a:pt x="3491" y="1631"/>
                    <a:pt x="3416" y="1466"/>
                  </a:cubicBezTo>
                  <a:cubicBezTo>
                    <a:pt x="3321" y="1268"/>
                    <a:pt x="3204" y="1056"/>
                    <a:pt x="3059" y="877"/>
                  </a:cubicBezTo>
                  <a:cubicBezTo>
                    <a:pt x="2862" y="630"/>
                    <a:pt x="2601" y="425"/>
                    <a:pt x="2320" y="275"/>
                  </a:cubicBezTo>
                  <a:cubicBezTo>
                    <a:pt x="2020" y="111"/>
                    <a:pt x="1739" y="49"/>
                    <a:pt x="1410" y="1"/>
                  </a:cubicBezTo>
                  <a:cubicBezTo>
                    <a:pt x="1407" y="0"/>
                    <a:pt x="1403" y="0"/>
                    <a:pt x="139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5"/>
            <p:cNvSpPr/>
            <p:nvPr/>
          </p:nvSpPr>
          <p:spPr>
            <a:xfrm>
              <a:off x="3198300" y="2815375"/>
              <a:ext cx="125125" cy="132825"/>
            </a:xfrm>
            <a:custGeom>
              <a:avLst/>
              <a:gdLst/>
              <a:ahLst/>
              <a:cxnLst/>
              <a:rect l="l" t="t" r="r" b="b"/>
              <a:pathLst>
                <a:path w="5005" h="5313" extrusionOk="0">
                  <a:moveTo>
                    <a:pt x="4651" y="1"/>
                  </a:moveTo>
                  <a:cubicBezTo>
                    <a:pt x="4641" y="1"/>
                    <a:pt x="4631" y="2"/>
                    <a:pt x="4621" y="4"/>
                  </a:cubicBezTo>
                  <a:cubicBezTo>
                    <a:pt x="3861" y="209"/>
                    <a:pt x="3212" y="627"/>
                    <a:pt x="2562" y="1059"/>
                  </a:cubicBezTo>
                  <a:cubicBezTo>
                    <a:pt x="1781" y="1571"/>
                    <a:pt x="945" y="2031"/>
                    <a:pt x="83" y="2401"/>
                  </a:cubicBezTo>
                  <a:cubicBezTo>
                    <a:pt x="56" y="2414"/>
                    <a:pt x="50" y="2448"/>
                    <a:pt x="63" y="2468"/>
                  </a:cubicBezTo>
                  <a:cubicBezTo>
                    <a:pt x="22" y="2503"/>
                    <a:pt x="1" y="2565"/>
                    <a:pt x="50" y="2619"/>
                  </a:cubicBezTo>
                  <a:cubicBezTo>
                    <a:pt x="262" y="2852"/>
                    <a:pt x="584" y="2920"/>
                    <a:pt x="837" y="3091"/>
                  </a:cubicBezTo>
                  <a:cubicBezTo>
                    <a:pt x="1178" y="3317"/>
                    <a:pt x="1500" y="3557"/>
                    <a:pt x="1788" y="3845"/>
                  </a:cubicBezTo>
                  <a:cubicBezTo>
                    <a:pt x="2041" y="4098"/>
                    <a:pt x="2281" y="4331"/>
                    <a:pt x="2568" y="4543"/>
                  </a:cubicBezTo>
                  <a:cubicBezTo>
                    <a:pt x="2862" y="4761"/>
                    <a:pt x="3156" y="4960"/>
                    <a:pt x="3376" y="5267"/>
                  </a:cubicBezTo>
                  <a:cubicBezTo>
                    <a:pt x="3399" y="5298"/>
                    <a:pt x="3433" y="5312"/>
                    <a:pt x="3467" y="5312"/>
                  </a:cubicBezTo>
                  <a:cubicBezTo>
                    <a:pt x="3494" y="5312"/>
                    <a:pt x="3523" y="5304"/>
                    <a:pt x="3547" y="5288"/>
                  </a:cubicBezTo>
                  <a:cubicBezTo>
                    <a:pt x="4909" y="4487"/>
                    <a:pt x="5004" y="2695"/>
                    <a:pt x="4902" y="1292"/>
                  </a:cubicBezTo>
                  <a:cubicBezTo>
                    <a:pt x="4868" y="888"/>
                    <a:pt x="4814" y="490"/>
                    <a:pt x="4758" y="86"/>
                  </a:cubicBezTo>
                  <a:cubicBezTo>
                    <a:pt x="4752" y="30"/>
                    <a:pt x="4703" y="1"/>
                    <a:pt x="465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5"/>
            <p:cNvSpPr/>
            <p:nvPr/>
          </p:nvSpPr>
          <p:spPr>
            <a:xfrm>
              <a:off x="3065375" y="2880425"/>
              <a:ext cx="156250" cy="103050"/>
            </a:xfrm>
            <a:custGeom>
              <a:avLst/>
              <a:gdLst/>
              <a:ahLst/>
              <a:cxnLst/>
              <a:rect l="l" t="t" r="r" b="b"/>
              <a:pathLst>
                <a:path w="6250" h="4122" extrusionOk="0">
                  <a:moveTo>
                    <a:pt x="4595" y="1"/>
                  </a:moveTo>
                  <a:cubicBezTo>
                    <a:pt x="4519" y="1"/>
                    <a:pt x="4442" y="7"/>
                    <a:pt x="4373" y="11"/>
                  </a:cubicBezTo>
                  <a:cubicBezTo>
                    <a:pt x="4189" y="24"/>
                    <a:pt x="4004" y="45"/>
                    <a:pt x="3813" y="78"/>
                  </a:cubicBezTo>
                  <a:cubicBezTo>
                    <a:pt x="3437" y="134"/>
                    <a:pt x="3074" y="229"/>
                    <a:pt x="2698" y="305"/>
                  </a:cubicBezTo>
                  <a:cubicBezTo>
                    <a:pt x="1820" y="469"/>
                    <a:pt x="904" y="428"/>
                    <a:pt x="76" y="817"/>
                  </a:cubicBezTo>
                  <a:cubicBezTo>
                    <a:pt x="28" y="845"/>
                    <a:pt x="0" y="893"/>
                    <a:pt x="20" y="949"/>
                  </a:cubicBezTo>
                  <a:cubicBezTo>
                    <a:pt x="322" y="1776"/>
                    <a:pt x="767" y="2706"/>
                    <a:pt x="1485" y="3248"/>
                  </a:cubicBezTo>
                  <a:cubicBezTo>
                    <a:pt x="2129" y="3733"/>
                    <a:pt x="3005" y="3830"/>
                    <a:pt x="3772" y="3987"/>
                  </a:cubicBezTo>
                  <a:cubicBezTo>
                    <a:pt x="4153" y="4065"/>
                    <a:pt x="4562" y="4121"/>
                    <a:pt x="4963" y="4121"/>
                  </a:cubicBezTo>
                  <a:cubicBezTo>
                    <a:pt x="5160" y="4121"/>
                    <a:pt x="5355" y="4108"/>
                    <a:pt x="5544" y="4076"/>
                  </a:cubicBezTo>
                  <a:cubicBezTo>
                    <a:pt x="5756" y="4042"/>
                    <a:pt x="6024" y="3973"/>
                    <a:pt x="6132" y="3761"/>
                  </a:cubicBezTo>
                  <a:cubicBezTo>
                    <a:pt x="6249" y="3536"/>
                    <a:pt x="6113" y="3233"/>
                    <a:pt x="6031" y="3015"/>
                  </a:cubicBezTo>
                  <a:cubicBezTo>
                    <a:pt x="5886" y="2645"/>
                    <a:pt x="5681" y="2304"/>
                    <a:pt x="5585" y="1913"/>
                  </a:cubicBezTo>
                  <a:cubicBezTo>
                    <a:pt x="5462" y="1386"/>
                    <a:pt x="5277" y="880"/>
                    <a:pt x="5121" y="359"/>
                  </a:cubicBezTo>
                  <a:cubicBezTo>
                    <a:pt x="5127" y="352"/>
                    <a:pt x="5127" y="346"/>
                    <a:pt x="5127" y="339"/>
                  </a:cubicBezTo>
                  <a:cubicBezTo>
                    <a:pt x="5121" y="318"/>
                    <a:pt x="5121" y="291"/>
                    <a:pt x="5112" y="264"/>
                  </a:cubicBezTo>
                  <a:cubicBezTo>
                    <a:pt x="5106" y="250"/>
                    <a:pt x="5093" y="229"/>
                    <a:pt x="5086" y="216"/>
                  </a:cubicBezTo>
                  <a:cubicBezTo>
                    <a:pt x="5079" y="209"/>
                    <a:pt x="5079" y="195"/>
                    <a:pt x="5071" y="188"/>
                  </a:cubicBezTo>
                  <a:cubicBezTo>
                    <a:pt x="5065" y="160"/>
                    <a:pt x="5058" y="140"/>
                    <a:pt x="5052" y="112"/>
                  </a:cubicBezTo>
                  <a:cubicBezTo>
                    <a:pt x="5042" y="93"/>
                    <a:pt x="5023" y="83"/>
                    <a:pt x="5006" y="83"/>
                  </a:cubicBezTo>
                  <a:cubicBezTo>
                    <a:pt x="5000" y="83"/>
                    <a:pt x="4994" y="84"/>
                    <a:pt x="4989" y="86"/>
                  </a:cubicBezTo>
                  <a:cubicBezTo>
                    <a:pt x="4979" y="80"/>
                    <a:pt x="4968" y="78"/>
                    <a:pt x="4957" y="78"/>
                  </a:cubicBezTo>
                  <a:cubicBezTo>
                    <a:pt x="4941" y="78"/>
                    <a:pt x="4924" y="84"/>
                    <a:pt x="4907" y="93"/>
                  </a:cubicBezTo>
                  <a:cubicBezTo>
                    <a:pt x="4907" y="93"/>
                    <a:pt x="4900" y="99"/>
                    <a:pt x="4894" y="99"/>
                  </a:cubicBezTo>
                  <a:cubicBezTo>
                    <a:pt x="4887" y="106"/>
                    <a:pt x="4887" y="106"/>
                    <a:pt x="4881" y="112"/>
                  </a:cubicBezTo>
                  <a:cubicBezTo>
                    <a:pt x="4881" y="78"/>
                    <a:pt x="4859" y="52"/>
                    <a:pt x="4825" y="37"/>
                  </a:cubicBezTo>
                  <a:cubicBezTo>
                    <a:pt x="4757" y="9"/>
                    <a:pt x="4677" y="1"/>
                    <a:pt x="459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5"/>
            <p:cNvSpPr/>
            <p:nvPr/>
          </p:nvSpPr>
          <p:spPr>
            <a:xfrm>
              <a:off x="3050825" y="2822350"/>
              <a:ext cx="109875" cy="56475"/>
            </a:xfrm>
            <a:custGeom>
              <a:avLst/>
              <a:gdLst/>
              <a:ahLst/>
              <a:cxnLst/>
              <a:rect l="l" t="t" r="r" b="b"/>
              <a:pathLst>
                <a:path w="4395" h="2259" extrusionOk="0">
                  <a:moveTo>
                    <a:pt x="659" y="0"/>
                  </a:moveTo>
                  <a:cubicBezTo>
                    <a:pt x="587" y="0"/>
                    <a:pt x="516" y="9"/>
                    <a:pt x="446" y="27"/>
                  </a:cubicBezTo>
                  <a:cubicBezTo>
                    <a:pt x="76" y="123"/>
                    <a:pt x="14" y="520"/>
                    <a:pt x="7" y="849"/>
                  </a:cubicBezTo>
                  <a:cubicBezTo>
                    <a:pt x="1" y="1286"/>
                    <a:pt x="42" y="1800"/>
                    <a:pt x="254" y="2196"/>
                  </a:cubicBezTo>
                  <a:cubicBezTo>
                    <a:pt x="275" y="2237"/>
                    <a:pt x="307" y="2259"/>
                    <a:pt x="344" y="2259"/>
                  </a:cubicBezTo>
                  <a:cubicBezTo>
                    <a:pt x="357" y="2259"/>
                    <a:pt x="370" y="2256"/>
                    <a:pt x="384" y="2251"/>
                  </a:cubicBezTo>
                  <a:cubicBezTo>
                    <a:pt x="844" y="2091"/>
                    <a:pt x="1332" y="2051"/>
                    <a:pt x="1819" y="2051"/>
                  </a:cubicBezTo>
                  <a:cubicBezTo>
                    <a:pt x="2019" y="2051"/>
                    <a:pt x="2219" y="2058"/>
                    <a:pt x="2417" y="2066"/>
                  </a:cubicBezTo>
                  <a:cubicBezTo>
                    <a:pt x="2648" y="2077"/>
                    <a:pt x="2889" y="2092"/>
                    <a:pt x="3127" y="2092"/>
                  </a:cubicBezTo>
                  <a:cubicBezTo>
                    <a:pt x="3198" y="2092"/>
                    <a:pt x="3270" y="2090"/>
                    <a:pt x="3340" y="2087"/>
                  </a:cubicBezTo>
                  <a:cubicBezTo>
                    <a:pt x="3589" y="2071"/>
                    <a:pt x="3829" y="2014"/>
                    <a:pt x="4076" y="2014"/>
                  </a:cubicBezTo>
                  <a:cubicBezTo>
                    <a:pt x="4149" y="2014"/>
                    <a:pt x="4223" y="2019"/>
                    <a:pt x="4298" y="2031"/>
                  </a:cubicBezTo>
                  <a:cubicBezTo>
                    <a:pt x="4302" y="2032"/>
                    <a:pt x="4305" y="2032"/>
                    <a:pt x="4308" y="2032"/>
                  </a:cubicBezTo>
                  <a:cubicBezTo>
                    <a:pt x="4343" y="2032"/>
                    <a:pt x="4360" y="1996"/>
                    <a:pt x="4354" y="1971"/>
                  </a:cubicBezTo>
                  <a:cubicBezTo>
                    <a:pt x="4388" y="1923"/>
                    <a:pt x="4395" y="1861"/>
                    <a:pt x="4339" y="1819"/>
                  </a:cubicBezTo>
                  <a:cubicBezTo>
                    <a:pt x="3887" y="1497"/>
                    <a:pt x="3470" y="1115"/>
                    <a:pt x="2936" y="916"/>
                  </a:cubicBezTo>
                  <a:cubicBezTo>
                    <a:pt x="2683" y="827"/>
                    <a:pt x="2437" y="745"/>
                    <a:pt x="2204" y="615"/>
                  </a:cubicBezTo>
                  <a:cubicBezTo>
                    <a:pt x="1985" y="492"/>
                    <a:pt x="1773" y="362"/>
                    <a:pt x="1533" y="259"/>
                  </a:cubicBezTo>
                  <a:cubicBezTo>
                    <a:pt x="1274" y="144"/>
                    <a:pt x="960" y="0"/>
                    <a:pt x="659"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5"/>
            <p:cNvSpPr/>
            <p:nvPr/>
          </p:nvSpPr>
          <p:spPr>
            <a:xfrm>
              <a:off x="3041425" y="2773150"/>
              <a:ext cx="10625" cy="10575"/>
            </a:xfrm>
            <a:custGeom>
              <a:avLst/>
              <a:gdLst/>
              <a:ahLst/>
              <a:cxnLst/>
              <a:rect l="l" t="t" r="r" b="b"/>
              <a:pathLst>
                <a:path w="425" h="423" extrusionOk="0">
                  <a:moveTo>
                    <a:pt x="212" y="0"/>
                  </a:moveTo>
                  <a:cubicBezTo>
                    <a:pt x="187" y="0"/>
                    <a:pt x="161" y="6"/>
                    <a:pt x="130" y="16"/>
                  </a:cubicBezTo>
                  <a:cubicBezTo>
                    <a:pt x="103" y="31"/>
                    <a:pt x="83" y="44"/>
                    <a:pt x="61" y="65"/>
                  </a:cubicBezTo>
                  <a:cubicBezTo>
                    <a:pt x="42" y="85"/>
                    <a:pt x="27" y="106"/>
                    <a:pt x="20" y="133"/>
                  </a:cubicBezTo>
                  <a:cubicBezTo>
                    <a:pt x="7" y="154"/>
                    <a:pt x="1" y="180"/>
                    <a:pt x="7" y="208"/>
                  </a:cubicBezTo>
                  <a:cubicBezTo>
                    <a:pt x="1" y="236"/>
                    <a:pt x="7" y="262"/>
                    <a:pt x="20" y="290"/>
                  </a:cubicBezTo>
                  <a:cubicBezTo>
                    <a:pt x="27" y="312"/>
                    <a:pt x="34" y="325"/>
                    <a:pt x="48" y="338"/>
                  </a:cubicBezTo>
                  <a:cubicBezTo>
                    <a:pt x="68" y="372"/>
                    <a:pt x="96" y="394"/>
                    <a:pt x="130" y="407"/>
                  </a:cubicBezTo>
                  <a:cubicBezTo>
                    <a:pt x="150" y="413"/>
                    <a:pt x="165" y="413"/>
                    <a:pt x="185" y="420"/>
                  </a:cubicBezTo>
                  <a:cubicBezTo>
                    <a:pt x="194" y="422"/>
                    <a:pt x="203" y="423"/>
                    <a:pt x="212" y="423"/>
                  </a:cubicBezTo>
                  <a:cubicBezTo>
                    <a:pt x="238" y="423"/>
                    <a:pt x="263" y="416"/>
                    <a:pt x="288" y="407"/>
                  </a:cubicBezTo>
                  <a:cubicBezTo>
                    <a:pt x="314" y="400"/>
                    <a:pt x="342" y="379"/>
                    <a:pt x="355" y="359"/>
                  </a:cubicBezTo>
                  <a:cubicBezTo>
                    <a:pt x="383" y="344"/>
                    <a:pt x="397" y="318"/>
                    <a:pt x="403" y="297"/>
                  </a:cubicBezTo>
                  <a:cubicBezTo>
                    <a:pt x="418" y="271"/>
                    <a:pt x="424" y="243"/>
                    <a:pt x="418" y="215"/>
                  </a:cubicBezTo>
                  <a:cubicBezTo>
                    <a:pt x="424" y="188"/>
                    <a:pt x="418" y="160"/>
                    <a:pt x="403" y="133"/>
                  </a:cubicBezTo>
                  <a:cubicBezTo>
                    <a:pt x="397" y="119"/>
                    <a:pt x="390" y="98"/>
                    <a:pt x="377" y="85"/>
                  </a:cubicBezTo>
                  <a:cubicBezTo>
                    <a:pt x="355" y="57"/>
                    <a:pt x="329" y="31"/>
                    <a:pt x="295" y="16"/>
                  </a:cubicBezTo>
                  <a:cubicBezTo>
                    <a:pt x="273" y="16"/>
                    <a:pt x="260" y="9"/>
                    <a:pt x="239" y="3"/>
                  </a:cubicBezTo>
                  <a:cubicBezTo>
                    <a:pt x="230" y="1"/>
                    <a:pt x="221" y="0"/>
                    <a:pt x="2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5"/>
            <p:cNvSpPr/>
            <p:nvPr/>
          </p:nvSpPr>
          <p:spPr>
            <a:xfrm>
              <a:off x="3067075" y="2785950"/>
              <a:ext cx="3950" cy="2800"/>
            </a:xfrm>
            <a:custGeom>
              <a:avLst/>
              <a:gdLst/>
              <a:ahLst/>
              <a:cxnLst/>
              <a:rect l="l" t="t" r="r" b="b"/>
              <a:pathLst>
                <a:path w="158" h="112" extrusionOk="0">
                  <a:moveTo>
                    <a:pt x="79" y="0"/>
                  </a:moveTo>
                  <a:cubicBezTo>
                    <a:pt x="72" y="0"/>
                    <a:pt x="64" y="2"/>
                    <a:pt x="56" y="5"/>
                  </a:cubicBezTo>
                  <a:cubicBezTo>
                    <a:pt x="0" y="28"/>
                    <a:pt x="26" y="112"/>
                    <a:pt x="76" y="112"/>
                  </a:cubicBezTo>
                  <a:cubicBezTo>
                    <a:pt x="82" y="112"/>
                    <a:pt x="89" y="110"/>
                    <a:pt x="97" y="107"/>
                  </a:cubicBezTo>
                  <a:cubicBezTo>
                    <a:pt x="157" y="82"/>
                    <a:pt x="133" y="0"/>
                    <a:pt x="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5"/>
            <p:cNvSpPr/>
            <p:nvPr/>
          </p:nvSpPr>
          <p:spPr>
            <a:xfrm>
              <a:off x="3167875" y="2725050"/>
              <a:ext cx="12825" cy="12650"/>
            </a:xfrm>
            <a:custGeom>
              <a:avLst/>
              <a:gdLst/>
              <a:ahLst/>
              <a:cxnLst/>
              <a:rect l="l" t="t" r="r" b="b"/>
              <a:pathLst>
                <a:path w="513" h="506" extrusionOk="0">
                  <a:moveTo>
                    <a:pt x="258" y="1"/>
                  </a:moveTo>
                  <a:cubicBezTo>
                    <a:pt x="225" y="1"/>
                    <a:pt x="195" y="7"/>
                    <a:pt x="165" y="18"/>
                  </a:cubicBezTo>
                  <a:cubicBezTo>
                    <a:pt x="130" y="31"/>
                    <a:pt x="102" y="51"/>
                    <a:pt x="83" y="79"/>
                  </a:cubicBezTo>
                  <a:cubicBezTo>
                    <a:pt x="55" y="100"/>
                    <a:pt x="35" y="126"/>
                    <a:pt x="20" y="154"/>
                  </a:cubicBezTo>
                  <a:cubicBezTo>
                    <a:pt x="7" y="189"/>
                    <a:pt x="7" y="215"/>
                    <a:pt x="7" y="250"/>
                  </a:cubicBezTo>
                  <a:cubicBezTo>
                    <a:pt x="0" y="284"/>
                    <a:pt x="7" y="319"/>
                    <a:pt x="20" y="353"/>
                  </a:cubicBezTo>
                  <a:cubicBezTo>
                    <a:pt x="35" y="366"/>
                    <a:pt x="48" y="388"/>
                    <a:pt x="55" y="407"/>
                  </a:cubicBezTo>
                  <a:cubicBezTo>
                    <a:pt x="83" y="442"/>
                    <a:pt x="117" y="470"/>
                    <a:pt x="158" y="489"/>
                  </a:cubicBezTo>
                  <a:cubicBezTo>
                    <a:pt x="178" y="496"/>
                    <a:pt x="199" y="496"/>
                    <a:pt x="219" y="503"/>
                  </a:cubicBezTo>
                  <a:cubicBezTo>
                    <a:pt x="232" y="505"/>
                    <a:pt x="245" y="506"/>
                    <a:pt x="257" y="506"/>
                  </a:cubicBezTo>
                  <a:cubicBezTo>
                    <a:pt x="289" y="506"/>
                    <a:pt x="319" y="499"/>
                    <a:pt x="349" y="489"/>
                  </a:cubicBezTo>
                  <a:cubicBezTo>
                    <a:pt x="383" y="476"/>
                    <a:pt x="411" y="455"/>
                    <a:pt x="431" y="435"/>
                  </a:cubicBezTo>
                  <a:cubicBezTo>
                    <a:pt x="459" y="414"/>
                    <a:pt x="478" y="388"/>
                    <a:pt x="493" y="353"/>
                  </a:cubicBezTo>
                  <a:cubicBezTo>
                    <a:pt x="506" y="325"/>
                    <a:pt x="513" y="291"/>
                    <a:pt x="506" y="256"/>
                  </a:cubicBezTo>
                  <a:cubicBezTo>
                    <a:pt x="513" y="223"/>
                    <a:pt x="506" y="189"/>
                    <a:pt x="493" y="161"/>
                  </a:cubicBezTo>
                  <a:cubicBezTo>
                    <a:pt x="478" y="141"/>
                    <a:pt x="472" y="120"/>
                    <a:pt x="459" y="100"/>
                  </a:cubicBezTo>
                  <a:cubicBezTo>
                    <a:pt x="431" y="66"/>
                    <a:pt x="396" y="38"/>
                    <a:pt x="355" y="25"/>
                  </a:cubicBezTo>
                  <a:cubicBezTo>
                    <a:pt x="336" y="18"/>
                    <a:pt x="314" y="10"/>
                    <a:pt x="294" y="3"/>
                  </a:cubicBezTo>
                  <a:cubicBezTo>
                    <a:pt x="282" y="2"/>
                    <a:pt x="270" y="1"/>
                    <a:pt x="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35"/>
          <p:cNvGrpSpPr/>
          <p:nvPr/>
        </p:nvGrpSpPr>
        <p:grpSpPr>
          <a:xfrm>
            <a:off x="-1237396" y="-64177"/>
            <a:ext cx="1952497" cy="1845040"/>
            <a:chOff x="2129050" y="1313975"/>
            <a:chExt cx="433975" cy="410100"/>
          </a:xfrm>
        </p:grpSpPr>
        <p:sp>
          <p:nvSpPr>
            <p:cNvPr id="209" name="Google Shape;209;p35"/>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5"/>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5"/>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5"/>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 name="Google Shape;213;p35"/>
          <p:cNvGrpSpPr/>
          <p:nvPr/>
        </p:nvGrpSpPr>
        <p:grpSpPr>
          <a:xfrm rot="-10392573">
            <a:off x="4772582" y="167217"/>
            <a:ext cx="447687" cy="410867"/>
            <a:chOff x="3466333" y="-758239"/>
            <a:chExt cx="188176" cy="172699"/>
          </a:xfrm>
        </p:grpSpPr>
        <p:sp>
          <p:nvSpPr>
            <p:cNvPr id="214" name="Google Shape;214;p35"/>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5"/>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5"/>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5"/>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5"/>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5"/>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 name="Google Shape;220;p35"/>
          <p:cNvGrpSpPr/>
          <p:nvPr/>
        </p:nvGrpSpPr>
        <p:grpSpPr>
          <a:xfrm rot="2382395">
            <a:off x="7593634" y="4506291"/>
            <a:ext cx="447688" cy="410868"/>
            <a:chOff x="3466333" y="-758239"/>
            <a:chExt cx="188176" cy="172699"/>
          </a:xfrm>
        </p:grpSpPr>
        <p:sp>
          <p:nvSpPr>
            <p:cNvPr id="221" name="Google Shape;221;p35"/>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5"/>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5"/>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5"/>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5"/>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5"/>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 name="Google Shape;227;p35"/>
          <p:cNvGrpSpPr/>
          <p:nvPr/>
        </p:nvGrpSpPr>
        <p:grpSpPr>
          <a:xfrm rot="-957359">
            <a:off x="219578" y="3747405"/>
            <a:ext cx="447681" cy="410862"/>
            <a:chOff x="3466333" y="-758239"/>
            <a:chExt cx="188176" cy="172699"/>
          </a:xfrm>
        </p:grpSpPr>
        <p:sp>
          <p:nvSpPr>
            <p:cNvPr id="228" name="Google Shape;228;p35"/>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5"/>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5"/>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5"/>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5"/>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5"/>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4"/>
        <p:cNvGrpSpPr/>
        <p:nvPr/>
      </p:nvGrpSpPr>
      <p:grpSpPr>
        <a:xfrm>
          <a:off x="0" y="0"/>
          <a:ext cx="0" cy="0"/>
          <a:chOff x="0" y="0"/>
          <a:chExt cx="0" cy="0"/>
        </a:xfrm>
      </p:grpSpPr>
      <p:grpSp>
        <p:nvGrpSpPr>
          <p:cNvPr id="235" name="Google Shape;235;p36"/>
          <p:cNvGrpSpPr/>
          <p:nvPr/>
        </p:nvGrpSpPr>
        <p:grpSpPr>
          <a:xfrm>
            <a:off x="-177576" y="-115425"/>
            <a:ext cx="9478160" cy="5374349"/>
            <a:chOff x="-177576" y="-115425"/>
            <a:chExt cx="9478160" cy="5374349"/>
          </a:xfrm>
        </p:grpSpPr>
        <p:sp>
          <p:nvSpPr>
            <p:cNvPr id="236" name="Google Shape;236;p36"/>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6"/>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8" name="Google Shape;238;p36"/>
            <p:cNvGrpSpPr/>
            <p:nvPr/>
          </p:nvGrpSpPr>
          <p:grpSpPr>
            <a:xfrm>
              <a:off x="-177576" y="-115425"/>
              <a:ext cx="9478160" cy="5374349"/>
              <a:chOff x="-334126" y="-115425"/>
              <a:chExt cx="9478160" cy="5374349"/>
            </a:xfrm>
          </p:grpSpPr>
          <p:sp>
            <p:nvSpPr>
              <p:cNvPr id="239" name="Google Shape;239;p36"/>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6"/>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6"/>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6"/>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6"/>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6"/>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6"/>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6"/>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6"/>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48" name="Google Shape;248;p36"/>
          <p:cNvSpPr txBox="1">
            <a:spLocks noGrp="1"/>
          </p:cNvSpPr>
          <p:nvPr>
            <p:ph type="title"/>
          </p:nvPr>
        </p:nvSpPr>
        <p:spPr>
          <a:xfrm>
            <a:off x="715100" y="3243500"/>
            <a:ext cx="7713600" cy="136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grpSp>
        <p:nvGrpSpPr>
          <p:cNvPr id="249" name="Google Shape;249;p36"/>
          <p:cNvGrpSpPr/>
          <p:nvPr/>
        </p:nvGrpSpPr>
        <p:grpSpPr>
          <a:xfrm rot="10143452">
            <a:off x="8398079" y="4493343"/>
            <a:ext cx="447681" cy="410861"/>
            <a:chOff x="3466333" y="-758239"/>
            <a:chExt cx="188176" cy="172699"/>
          </a:xfrm>
        </p:grpSpPr>
        <p:sp>
          <p:nvSpPr>
            <p:cNvPr id="250" name="Google Shape;250;p36"/>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6"/>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6"/>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6"/>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6"/>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6"/>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 name="Google Shape;256;p36"/>
          <p:cNvGrpSpPr/>
          <p:nvPr/>
        </p:nvGrpSpPr>
        <p:grpSpPr>
          <a:xfrm rot="-2415420">
            <a:off x="241006" y="4403076"/>
            <a:ext cx="447684" cy="410865"/>
            <a:chOff x="3466333" y="-758239"/>
            <a:chExt cx="188176" cy="172699"/>
          </a:xfrm>
        </p:grpSpPr>
        <p:sp>
          <p:nvSpPr>
            <p:cNvPr id="257" name="Google Shape;257;p36"/>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6"/>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6"/>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6"/>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6"/>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6"/>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3"/>
        <p:cNvGrpSpPr/>
        <p:nvPr/>
      </p:nvGrpSpPr>
      <p:grpSpPr>
        <a:xfrm>
          <a:off x="0" y="0"/>
          <a:ext cx="0" cy="0"/>
          <a:chOff x="0" y="0"/>
          <a:chExt cx="0" cy="0"/>
        </a:xfrm>
      </p:grpSpPr>
      <p:grpSp>
        <p:nvGrpSpPr>
          <p:cNvPr id="264" name="Google Shape;264;p37"/>
          <p:cNvGrpSpPr/>
          <p:nvPr/>
        </p:nvGrpSpPr>
        <p:grpSpPr>
          <a:xfrm>
            <a:off x="-177576" y="-115425"/>
            <a:ext cx="9478160" cy="5374349"/>
            <a:chOff x="-177576" y="-115425"/>
            <a:chExt cx="9478160" cy="5374349"/>
          </a:xfrm>
        </p:grpSpPr>
        <p:sp>
          <p:nvSpPr>
            <p:cNvPr id="265" name="Google Shape;265;p37"/>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7"/>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7" name="Google Shape;267;p37"/>
            <p:cNvGrpSpPr/>
            <p:nvPr/>
          </p:nvGrpSpPr>
          <p:grpSpPr>
            <a:xfrm>
              <a:off x="-177576" y="-115425"/>
              <a:ext cx="9478160" cy="5374349"/>
              <a:chOff x="-334126" y="-115425"/>
              <a:chExt cx="9478160" cy="5374349"/>
            </a:xfrm>
          </p:grpSpPr>
          <p:sp>
            <p:nvSpPr>
              <p:cNvPr id="268" name="Google Shape;268;p37"/>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7"/>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7"/>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7"/>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7"/>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7"/>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7"/>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7"/>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7"/>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77" name="Google Shape;277;p37"/>
          <p:cNvSpPr txBox="1">
            <a:spLocks noGrp="1"/>
          </p:cNvSpPr>
          <p:nvPr>
            <p:ph type="subTitle" idx="1"/>
          </p:nvPr>
        </p:nvSpPr>
        <p:spPr>
          <a:xfrm>
            <a:off x="715100" y="2489625"/>
            <a:ext cx="3173400" cy="173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8" name="Google Shape;278;p37"/>
          <p:cNvSpPr txBox="1">
            <a:spLocks noGrp="1"/>
          </p:cNvSpPr>
          <p:nvPr>
            <p:ph type="subTitle" idx="2"/>
          </p:nvPr>
        </p:nvSpPr>
        <p:spPr>
          <a:xfrm>
            <a:off x="4990120" y="2489625"/>
            <a:ext cx="3173400" cy="1738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9" name="Google Shape;279;p37"/>
          <p:cNvSpPr txBox="1">
            <a:spLocks noGrp="1"/>
          </p:cNvSpPr>
          <p:nvPr>
            <p:ph type="title"/>
          </p:nvPr>
        </p:nvSpPr>
        <p:spPr>
          <a:xfrm>
            <a:off x="720000" y="372300"/>
            <a:ext cx="3567300" cy="165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grpSp>
        <p:nvGrpSpPr>
          <p:cNvPr id="280" name="Google Shape;280;p37"/>
          <p:cNvGrpSpPr/>
          <p:nvPr/>
        </p:nvGrpSpPr>
        <p:grpSpPr>
          <a:xfrm>
            <a:off x="-487976" y="1715895"/>
            <a:ext cx="1123805" cy="1112291"/>
            <a:chOff x="2089875" y="2004250"/>
            <a:chExt cx="451400" cy="446775"/>
          </a:xfrm>
        </p:grpSpPr>
        <p:sp>
          <p:nvSpPr>
            <p:cNvPr id="281" name="Google Shape;281;p37"/>
            <p:cNvSpPr/>
            <p:nvPr/>
          </p:nvSpPr>
          <p:spPr>
            <a:xfrm>
              <a:off x="2113975" y="2023750"/>
              <a:ext cx="427300" cy="427275"/>
            </a:xfrm>
            <a:custGeom>
              <a:avLst/>
              <a:gdLst/>
              <a:ahLst/>
              <a:cxnLst/>
              <a:rect l="l" t="t" r="r" b="b"/>
              <a:pathLst>
                <a:path w="17092" h="17091" extrusionOk="0">
                  <a:moveTo>
                    <a:pt x="8549" y="0"/>
                  </a:moveTo>
                  <a:cubicBezTo>
                    <a:pt x="3827" y="0"/>
                    <a:pt x="1" y="3826"/>
                    <a:pt x="1" y="8549"/>
                  </a:cubicBezTo>
                  <a:cubicBezTo>
                    <a:pt x="1" y="13265"/>
                    <a:pt x="3827" y="17091"/>
                    <a:pt x="8549" y="17091"/>
                  </a:cubicBezTo>
                  <a:cubicBezTo>
                    <a:pt x="13265" y="17091"/>
                    <a:pt x="17091" y="13265"/>
                    <a:pt x="17091" y="8549"/>
                  </a:cubicBezTo>
                  <a:cubicBezTo>
                    <a:pt x="17091" y="3826"/>
                    <a:pt x="13265" y="0"/>
                    <a:pt x="854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7"/>
            <p:cNvSpPr/>
            <p:nvPr/>
          </p:nvSpPr>
          <p:spPr>
            <a:xfrm>
              <a:off x="2089875" y="2004250"/>
              <a:ext cx="427275" cy="427275"/>
            </a:xfrm>
            <a:custGeom>
              <a:avLst/>
              <a:gdLst/>
              <a:ahLst/>
              <a:cxnLst/>
              <a:rect l="l" t="t" r="r" b="b"/>
              <a:pathLst>
                <a:path w="17091" h="17091" extrusionOk="0">
                  <a:moveTo>
                    <a:pt x="8542" y="0"/>
                  </a:moveTo>
                  <a:cubicBezTo>
                    <a:pt x="3826" y="0"/>
                    <a:pt x="1" y="3826"/>
                    <a:pt x="1" y="8548"/>
                  </a:cubicBezTo>
                  <a:cubicBezTo>
                    <a:pt x="1" y="13265"/>
                    <a:pt x="3826" y="17090"/>
                    <a:pt x="8542" y="17090"/>
                  </a:cubicBezTo>
                  <a:cubicBezTo>
                    <a:pt x="13265" y="17090"/>
                    <a:pt x="17091" y="13265"/>
                    <a:pt x="17091" y="8548"/>
                  </a:cubicBezTo>
                  <a:cubicBezTo>
                    <a:pt x="17091" y="3826"/>
                    <a:pt x="13265" y="0"/>
                    <a:pt x="8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7"/>
            <p:cNvSpPr/>
            <p:nvPr/>
          </p:nvSpPr>
          <p:spPr>
            <a:xfrm>
              <a:off x="2130575" y="2062400"/>
              <a:ext cx="339200" cy="310975"/>
            </a:xfrm>
            <a:custGeom>
              <a:avLst/>
              <a:gdLst/>
              <a:ahLst/>
              <a:cxnLst/>
              <a:rect l="l" t="t" r="r" b="b"/>
              <a:pathLst>
                <a:path w="13568" h="12439" extrusionOk="0">
                  <a:moveTo>
                    <a:pt x="6920" y="1"/>
                  </a:moveTo>
                  <a:cubicBezTo>
                    <a:pt x="4805" y="1"/>
                    <a:pt x="2743" y="1084"/>
                    <a:pt x="1576" y="3034"/>
                  </a:cubicBezTo>
                  <a:cubicBezTo>
                    <a:pt x="1425" y="3287"/>
                    <a:pt x="1295" y="3547"/>
                    <a:pt x="1185" y="3814"/>
                  </a:cubicBezTo>
                  <a:cubicBezTo>
                    <a:pt x="1" y="6627"/>
                    <a:pt x="1035" y="9953"/>
                    <a:pt x="3731" y="11555"/>
                  </a:cubicBezTo>
                  <a:cubicBezTo>
                    <a:pt x="4731" y="12153"/>
                    <a:pt x="5831" y="12438"/>
                    <a:pt x="6916" y="12438"/>
                  </a:cubicBezTo>
                  <a:cubicBezTo>
                    <a:pt x="9031" y="12438"/>
                    <a:pt x="11090" y="11356"/>
                    <a:pt x="12253" y="9406"/>
                  </a:cubicBezTo>
                  <a:cubicBezTo>
                    <a:pt x="13567" y="7208"/>
                    <a:pt x="13368" y="4526"/>
                    <a:pt x="11951" y="2574"/>
                  </a:cubicBezTo>
                  <a:cubicBezTo>
                    <a:pt x="11473" y="1910"/>
                    <a:pt x="10857" y="1329"/>
                    <a:pt x="10103" y="884"/>
                  </a:cubicBezTo>
                  <a:cubicBezTo>
                    <a:pt x="9104" y="285"/>
                    <a:pt x="8005" y="1"/>
                    <a:pt x="692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7"/>
            <p:cNvSpPr/>
            <p:nvPr/>
          </p:nvSpPr>
          <p:spPr>
            <a:xfrm>
              <a:off x="2173900" y="2144375"/>
              <a:ext cx="273600" cy="206950"/>
            </a:xfrm>
            <a:custGeom>
              <a:avLst/>
              <a:gdLst/>
              <a:ahLst/>
              <a:cxnLst/>
              <a:rect l="l" t="t" r="r" b="b"/>
              <a:pathLst>
                <a:path w="10944" h="8278" extrusionOk="0">
                  <a:moveTo>
                    <a:pt x="9785" y="1"/>
                  </a:moveTo>
                  <a:cubicBezTo>
                    <a:pt x="9441" y="1"/>
                    <a:pt x="9195" y="264"/>
                    <a:pt x="9014" y="555"/>
                  </a:cubicBezTo>
                  <a:cubicBezTo>
                    <a:pt x="8651" y="1143"/>
                    <a:pt x="8322" y="1759"/>
                    <a:pt x="7959" y="2349"/>
                  </a:cubicBezTo>
                  <a:cubicBezTo>
                    <a:pt x="7296" y="3423"/>
                    <a:pt x="6496" y="4340"/>
                    <a:pt x="5257" y="4716"/>
                  </a:cubicBezTo>
                  <a:cubicBezTo>
                    <a:pt x="4833" y="4844"/>
                    <a:pt x="4412" y="4904"/>
                    <a:pt x="3998" y="4904"/>
                  </a:cubicBezTo>
                  <a:cubicBezTo>
                    <a:pt x="3190" y="4904"/>
                    <a:pt x="2405" y="4674"/>
                    <a:pt x="1663" y="4272"/>
                  </a:cubicBezTo>
                  <a:cubicBezTo>
                    <a:pt x="1441" y="4154"/>
                    <a:pt x="1178" y="4031"/>
                    <a:pt x="925" y="4031"/>
                  </a:cubicBezTo>
                  <a:cubicBezTo>
                    <a:pt x="781" y="4031"/>
                    <a:pt x="640" y="4071"/>
                    <a:pt x="513" y="4175"/>
                  </a:cubicBezTo>
                  <a:cubicBezTo>
                    <a:pt x="459" y="4217"/>
                    <a:pt x="411" y="4264"/>
                    <a:pt x="377" y="4320"/>
                  </a:cubicBezTo>
                  <a:cubicBezTo>
                    <a:pt x="370" y="4327"/>
                    <a:pt x="370" y="4327"/>
                    <a:pt x="362" y="4327"/>
                  </a:cubicBezTo>
                  <a:cubicBezTo>
                    <a:pt x="1" y="4601"/>
                    <a:pt x="206" y="5053"/>
                    <a:pt x="370" y="5381"/>
                  </a:cubicBezTo>
                  <a:cubicBezTo>
                    <a:pt x="608" y="5874"/>
                    <a:pt x="965" y="6317"/>
                    <a:pt x="1375" y="6687"/>
                  </a:cubicBezTo>
                  <a:cubicBezTo>
                    <a:pt x="2251" y="7476"/>
                    <a:pt x="3381" y="7912"/>
                    <a:pt x="4538" y="8124"/>
                  </a:cubicBezTo>
                  <a:cubicBezTo>
                    <a:pt x="5024" y="8215"/>
                    <a:pt x="5516" y="8278"/>
                    <a:pt x="6003" y="8278"/>
                  </a:cubicBezTo>
                  <a:cubicBezTo>
                    <a:pt x="6619" y="8278"/>
                    <a:pt x="7228" y="8177"/>
                    <a:pt x="7810" y="7906"/>
                  </a:cubicBezTo>
                  <a:cubicBezTo>
                    <a:pt x="8754" y="7461"/>
                    <a:pt x="9528" y="6654"/>
                    <a:pt x="10013" y="5736"/>
                  </a:cubicBezTo>
                  <a:cubicBezTo>
                    <a:pt x="10561" y="4709"/>
                    <a:pt x="10801" y="3540"/>
                    <a:pt x="10875" y="2383"/>
                  </a:cubicBezTo>
                  <a:cubicBezTo>
                    <a:pt x="10924" y="1616"/>
                    <a:pt x="10944" y="207"/>
                    <a:pt x="9924" y="15"/>
                  </a:cubicBezTo>
                  <a:cubicBezTo>
                    <a:pt x="9876" y="5"/>
                    <a:pt x="9829" y="1"/>
                    <a:pt x="978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7"/>
            <p:cNvSpPr/>
            <p:nvPr/>
          </p:nvSpPr>
          <p:spPr>
            <a:xfrm>
              <a:off x="2241825" y="2083100"/>
              <a:ext cx="101125" cy="73975"/>
            </a:xfrm>
            <a:custGeom>
              <a:avLst/>
              <a:gdLst/>
              <a:ahLst/>
              <a:cxnLst/>
              <a:rect l="l" t="t" r="r" b="b"/>
              <a:pathLst>
                <a:path w="4045" h="2959" extrusionOk="0">
                  <a:moveTo>
                    <a:pt x="1975" y="0"/>
                  </a:moveTo>
                  <a:cubicBezTo>
                    <a:pt x="1609" y="0"/>
                    <a:pt x="1247" y="89"/>
                    <a:pt x="924" y="283"/>
                  </a:cubicBezTo>
                  <a:cubicBezTo>
                    <a:pt x="465" y="555"/>
                    <a:pt x="1" y="1130"/>
                    <a:pt x="124" y="1692"/>
                  </a:cubicBezTo>
                  <a:cubicBezTo>
                    <a:pt x="137" y="1843"/>
                    <a:pt x="184" y="1986"/>
                    <a:pt x="267" y="2116"/>
                  </a:cubicBezTo>
                  <a:cubicBezTo>
                    <a:pt x="465" y="2418"/>
                    <a:pt x="766" y="2602"/>
                    <a:pt x="1103" y="2719"/>
                  </a:cubicBezTo>
                  <a:cubicBezTo>
                    <a:pt x="1442" y="2839"/>
                    <a:pt x="1847" y="2959"/>
                    <a:pt x="2209" y="2959"/>
                  </a:cubicBezTo>
                  <a:cubicBezTo>
                    <a:pt x="2219" y="2959"/>
                    <a:pt x="2228" y="2959"/>
                    <a:pt x="2238" y="2958"/>
                  </a:cubicBezTo>
                  <a:cubicBezTo>
                    <a:pt x="2614" y="2945"/>
                    <a:pt x="2951" y="2760"/>
                    <a:pt x="3258" y="2567"/>
                  </a:cubicBezTo>
                  <a:cubicBezTo>
                    <a:pt x="3375" y="2485"/>
                    <a:pt x="3491" y="2397"/>
                    <a:pt x="3593" y="2301"/>
                  </a:cubicBezTo>
                  <a:cubicBezTo>
                    <a:pt x="3744" y="2206"/>
                    <a:pt x="3874" y="2075"/>
                    <a:pt x="3956" y="1897"/>
                  </a:cubicBezTo>
                  <a:cubicBezTo>
                    <a:pt x="4032" y="1726"/>
                    <a:pt x="4045" y="1541"/>
                    <a:pt x="4018" y="1363"/>
                  </a:cubicBezTo>
                  <a:cubicBezTo>
                    <a:pt x="4010" y="1171"/>
                    <a:pt x="3956" y="987"/>
                    <a:pt x="3839" y="830"/>
                  </a:cubicBezTo>
                  <a:cubicBezTo>
                    <a:pt x="3621" y="535"/>
                    <a:pt x="3271" y="343"/>
                    <a:pt x="2951" y="207"/>
                  </a:cubicBezTo>
                  <a:cubicBezTo>
                    <a:pt x="2641" y="73"/>
                    <a:pt x="2307" y="0"/>
                    <a:pt x="197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7"/>
            <p:cNvSpPr/>
            <p:nvPr/>
          </p:nvSpPr>
          <p:spPr>
            <a:xfrm>
              <a:off x="2198875" y="2143475"/>
              <a:ext cx="30275" cy="29750"/>
            </a:xfrm>
            <a:custGeom>
              <a:avLst/>
              <a:gdLst/>
              <a:ahLst/>
              <a:cxnLst/>
              <a:rect l="l" t="t" r="r" b="b"/>
              <a:pathLst>
                <a:path w="1211" h="1190" extrusionOk="0">
                  <a:moveTo>
                    <a:pt x="611" y="1"/>
                  </a:moveTo>
                  <a:cubicBezTo>
                    <a:pt x="539" y="1"/>
                    <a:pt x="466" y="13"/>
                    <a:pt x="398" y="37"/>
                  </a:cubicBezTo>
                  <a:cubicBezTo>
                    <a:pt x="234" y="98"/>
                    <a:pt x="96" y="215"/>
                    <a:pt x="61" y="392"/>
                  </a:cubicBezTo>
                  <a:cubicBezTo>
                    <a:pt x="13" y="502"/>
                    <a:pt x="0" y="626"/>
                    <a:pt x="20" y="742"/>
                  </a:cubicBezTo>
                  <a:cubicBezTo>
                    <a:pt x="69" y="1028"/>
                    <a:pt x="350" y="1190"/>
                    <a:pt x="621" y="1190"/>
                  </a:cubicBezTo>
                  <a:cubicBezTo>
                    <a:pt x="661" y="1190"/>
                    <a:pt x="701" y="1186"/>
                    <a:pt x="739" y="1179"/>
                  </a:cubicBezTo>
                  <a:cubicBezTo>
                    <a:pt x="897" y="1153"/>
                    <a:pt x="1047" y="1043"/>
                    <a:pt x="1116" y="906"/>
                  </a:cubicBezTo>
                  <a:cubicBezTo>
                    <a:pt x="1191" y="762"/>
                    <a:pt x="1211" y="591"/>
                    <a:pt x="1170" y="433"/>
                  </a:cubicBezTo>
                  <a:cubicBezTo>
                    <a:pt x="1129" y="284"/>
                    <a:pt x="1027" y="139"/>
                    <a:pt x="882" y="64"/>
                  </a:cubicBezTo>
                  <a:cubicBezTo>
                    <a:pt x="798" y="21"/>
                    <a:pt x="705" y="1"/>
                    <a:pt x="611"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7" name="Google Shape;287;p37"/>
          <p:cNvGrpSpPr/>
          <p:nvPr/>
        </p:nvGrpSpPr>
        <p:grpSpPr>
          <a:xfrm rot="-7806021" flipH="1">
            <a:off x="3172144" y="4358762"/>
            <a:ext cx="1319613" cy="1407767"/>
            <a:chOff x="2907600" y="2538925"/>
            <a:chExt cx="457900" cy="488500"/>
          </a:xfrm>
        </p:grpSpPr>
        <p:sp>
          <p:nvSpPr>
            <p:cNvPr id="288" name="Google Shape;288;p37"/>
            <p:cNvSpPr/>
            <p:nvPr/>
          </p:nvSpPr>
          <p:spPr>
            <a:xfrm>
              <a:off x="2932400" y="2553025"/>
              <a:ext cx="310275" cy="328350"/>
            </a:xfrm>
            <a:custGeom>
              <a:avLst/>
              <a:gdLst/>
              <a:ahLst/>
              <a:cxnLst/>
              <a:rect l="l" t="t" r="r" b="b"/>
              <a:pathLst>
                <a:path w="12411" h="13134" extrusionOk="0">
                  <a:moveTo>
                    <a:pt x="6731" y="0"/>
                  </a:moveTo>
                  <a:cubicBezTo>
                    <a:pt x="6106" y="0"/>
                    <a:pt x="5488" y="64"/>
                    <a:pt x="4915" y="171"/>
                  </a:cubicBezTo>
                  <a:cubicBezTo>
                    <a:pt x="4758" y="205"/>
                    <a:pt x="4608" y="238"/>
                    <a:pt x="4457" y="273"/>
                  </a:cubicBezTo>
                  <a:cubicBezTo>
                    <a:pt x="4444" y="279"/>
                    <a:pt x="4436" y="279"/>
                    <a:pt x="4422" y="279"/>
                  </a:cubicBezTo>
                  <a:cubicBezTo>
                    <a:pt x="4280" y="320"/>
                    <a:pt x="4135" y="361"/>
                    <a:pt x="3992" y="411"/>
                  </a:cubicBezTo>
                  <a:cubicBezTo>
                    <a:pt x="3977" y="411"/>
                    <a:pt x="3964" y="417"/>
                    <a:pt x="3951" y="424"/>
                  </a:cubicBezTo>
                  <a:cubicBezTo>
                    <a:pt x="3813" y="471"/>
                    <a:pt x="3677" y="519"/>
                    <a:pt x="3540" y="575"/>
                  </a:cubicBezTo>
                  <a:cubicBezTo>
                    <a:pt x="3526" y="581"/>
                    <a:pt x="3506" y="588"/>
                    <a:pt x="3491" y="595"/>
                  </a:cubicBezTo>
                  <a:cubicBezTo>
                    <a:pt x="3361" y="649"/>
                    <a:pt x="3225" y="711"/>
                    <a:pt x="3095" y="780"/>
                  </a:cubicBezTo>
                  <a:cubicBezTo>
                    <a:pt x="3080" y="787"/>
                    <a:pt x="3067" y="793"/>
                    <a:pt x="3054" y="800"/>
                  </a:cubicBezTo>
                  <a:cubicBezTo>
                    <a:pt x="2924" y="869"/>
                    <a:pt x="2801" y="936"/>
                    <a:pt x="2678" y="1018"/>
                  </a:cubicBezTo>
                  <a:cubicBezTo>
                    <a:pt x="2663" y="1027"/>
                    <a:pt x="2650" y="1033"/>
                    <a:pt x="2637" y="1040"/>
                  </a:cubicBezTo>
                  <a:cubicBezTo>
                    <a:pt x="2514" y="1122"/>
                    <a:pt x="2390" y="1204"/>
                    <a:pt x="2274" y="1293"/>
                  </a:cubicBezTo>
                  <a:cubicBezTo>
                    <a:pt x="2267" y="1299"/>
                    <a:pt x="2253" y="1306"/>
                    <a:pt x="2246" y="1314"/>
                  </a:cubicBezTo>
                  <a:cubicBezTo>
                    <a:pt x="2129" y="1409"/>
                    <a:pt x="2006" y="1505"/>
                    <a:pt x="1898" y="1608"/>
                  </a:cubicBezTo>
                  <a:cubicBezTo>
                    <a:pt x="1889" y="1615"/>
                    <a:pt x="1889" y="1615"/>
                    <a:pt x="1883" y="1621"/>
                  </a:cubicBezTo>
                  <a:cubicBezTo>
                    <a:pt x="1766" y="1731"/>
                    <a:pt x="1658" y="1840"/>
                    <a:pt x="1548" y="1963"/>
                  </a:cubicBezTo>
                  <a:cubicBezTo>
                    <a:pt x="1500" y="2019"/>
                    <a:pt x="1446" y="2079"/>
                    <a:pt x="1397" y="2135"/>
                  </a:cubicBezTo>
                  <a:cubicBezTo>
                    <a:pt x="534" y="3203"/>
                    <a:pt x="110" y="4550"/>
                    <a:pt x="56" y="5927"/>
                  </a:cubicBezTo>
                  <a:cubicBezTo>
                    <a:pt x="0" y="7392"/>
                    <a:pt x="28" y="8924"/>
                    <a:pt x="815" y="10232"/>
                  </a:cubicBezTo>
                  <a:cubicBezTo>
                    <a:pt x="1602" y="11540"/>
                    <a:pt x="2903" y="12402"/>
                    <a:pt x="4327" y="12845"/>
                  </a:cubicBezTo>
                  <a:cubicBezTo>
                    <a:pt x="4940" y="13033"/>
                    <a:pt x="5568" y="13133"/>
                    <a:pt x="6192" y="13133"/>
                  </a:cubicBezTo>
                  <a:cubicBezTo>
                    <a:pt x="6914" y="13133"/>
                    <a:pt x="7628" y="12999"/>
                    <a:pt x="8304" y="12709"/>
                  </a:cubicBezTo>
                  <a:cubicBezTo>
                    <a:pt x="8447" y="12648"/>
                    <a:pt x="8598" y="12573"/>
                    <a:pt x="8741" y="12497"/>
                  </a:cubicBezTo>
                  <a:cubicBezTo>
                    <a:pt x="9590" y="12045"/>
                    <a:pt x="10316" y="11382"/>
                    <a:pt x="10870" y="10587"/>
                  </a:cubicBezTo>
                  <a:cubicBezTo>
                    <a:pt x="10965" y="10450"/>
                    <a:pt x="11056" y="10314"/>
                    <a:pt x="11138" y="10176"/>
                  </a:cubicBezTo>
                  <a:cubicBezTo>
                    <a:pt x="11492" y="9581"/>
                    <a:pt x="11732" y="8944"/>
                    <a:pt x="11918" y="8274"/>
                  </a:cubicBezTo>
                  <a:cubicBezTo>
                    <a:pt x="12020" y="7917"/>
                    <a:pt x="12108" y="7548"/>
                    <a:pt x="12191" y="7186"/>
                  </a:cubicBezTo>
                  <a:cubicBezTo>
                    <a:pt x="12266" y="6817"/>
                    <a:pt x="12329" y="6447"/>
                    <a:pt x="12361" y="6069"/>
                  </a:cubicBezTo>
                  <a:cubicBezTo>
                    <a:pt x="12361" y="6056"/>
                    <a:pt x="12361" y="6043"/>
                    <a:pt x="12370" y="6028"/>
                  </a:cubicBezTo>
                  <a:cubicBezTo>
                    <a:pt x="12402" y="5667"/>
                    <a:pt x="12411" y="5311"/>
                    <a:pt x="12396" y="4948"/>
                  </a:cubicBezTo>
                  <a:cubicBezTo>
                    <a:pt x="12383" y="4571"/>
                    <a:pt x="12348" y="4202"/>
                    <a:pt x="12279" y="3826"/>
                  </a:cubicBezTo>
                  <a:cubicBezTo>
                    <a:pt x="12273" y="3785"/>
                    <a:pt x="12260" y="3737"/>
                    <a:pt x="12238" y="3681"/>
                  </a:cubicBezTo>
                  <a:cubicBezTo>
                    <a:pt x="12219" y="3627"/>
                    <a:pt x="12197" y="3573"/>
                    <a:pt x="12171" y="3510"/>
                  </a:cubicBezTo>
                  <a:cubicBezTo>
                    <a:pt x="12143" y="3449"/>
                    <a:pt x="12108" y="3387"/>
                    <a:pt x="12074" y="3318"/>
                  </a:cubicBezTo>
                  <a:lnTo>
                    <a:pt x="12074" y="3311"/>
                  </a:lnTo>
                  <a:cubicBezTo>
                    <a:pt x="12041" y="3251"/>
                    <a:pt x="12007" y="3182"/>
                    <a:pt x="11966" y="3113"/>
                  </a:cubicBezTo>
                  <a:lnTo>
                    <a:pt x="11959" y="3106"/>
                  </a:lnTo>
                  <a:cubicBezTo>
                    <a:pt x="11918" y="3039"/>
                    <a:pt x="11877" y="2963"/>
                    <a:pt x="11836" y="2894"/>
                  </a:cubicBezTo>
                  <a:lnTo>
                    <a:pt x="11828" y="2888"/>
                  </a:lnTo>
                  <a:cubicBezTo>
                    <a:pt x="11786" y="2812"/>
                    <a:pt x="11739" y="2743"/>
                    <a:pt x="11691" y="2669"/>
                  </a:cubicBezTo>
                  <a:lnTo>
                    <a:pt x="11691" y="2661"/>
                  </a:lnTo>
                  <a:cubicBezTo>
                    <a:pt x="11644" y="2587"/>
                    <a:pt x="11589" y="2518"/>
                    <a:pt x="11540" y="2442"/>
                  </a:cubicBezTo>
                  <a:cubicBezTo>
                    <a:pt x="11384" y="2209"/>
                    <a:pt x="11226" y="1991"/>
                    <a:pt x="11082" y="1792"/>
                  </a:cubicBezTo>
                  <a:cubicBezTo>
                    <a:pt x="11014" y="1703"/>
                    <a:pt x="10952" y="1621"/>
                    <a:pt x="10891" y="1552"/>
                  </a:cubicBezTo>
                  <a:cubicBezTo>
                    <a:pt x="10835" y="1478"/>
                    <a:pt x="10781" y="1416"/>
                    <a:pt x="10740" y="1362"/>
                  </a:cubicBezTo>
                  <a:cubicBezTo>
                    <a:pt x="10719" y="1334"/>
                    <a:pt x="10699" y="1314"/>
                    <a:pt x="10686" y="1293"/>
                  </a:cubicBezTo>
                  <a:cubicBezTo>
                    <a:pt x="10678" y="1293"/>
                    <a:pt x="10678" y="1286"/>
                    <a:pt x="10671" y="1286"/>
                  </a:cubicBezTo>
                  <a:cubicBezTo>
                    <a:pt x="10658" y="1265"/>
                    <a:pt x="10645" y="1252"/>
                    <a:pt x="10630" y="1238"/>
                  </a:cubicBezTo>
                  <a:lnTo>
                    <a:pt x="10604" y="1210"/>
                  </a:lnTo>
                  <a:lnTo>
                    <a:pt x="10596" y="1204"/>
                  </a:lnTo>
                  <a:cubicBezTo>
                    <a:pt x="10589" y="1204"/>
                    <a:pt x="10582" y="1197"/>
                    <a:pt x="10576" y="1197"/>
                  </a:cubicBezTo>
                  <a:cubicBezTo>
                    <a:pt x="9551" y="319"/>
                    <a:pt x="8124" y="0"/>
                    <a:pt x="6731"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7"/>
            <p:cNvSpPr/>
            <p:nvPr/>
          </p:nvSpPr>
          <p:spPr>
            <a:xfrm>
              <a:off x="3042250" y="2705825"/>
              <a:ext cx="323250" cy="321600"/>
            </a:xfrm>
            <a:custGeom>
              <a:avLst/>
              <a:gdLst/>
              <a:ahLst/>
              <a:cxnLst/>
              <a:rect l="l" t="t" r="r" b="b"/>
              <a:pathLst>
                <a:path w="12930" h="12864" extrusionOk="0">
                  <a:moveTo>
                    <a:pt x="6518" y="0"/>
                  </a:moveTo>
                  <a:cubicBezTo>
                    <a:pt x="5029" y="0"/>
                    <a:pt x="3516" y="391"/>
                    <a:pt x="2294" y="1245"/>
                  </a:cubicBezTo>
                  <a:cubicBezTo>
                    <a:pt x="1651" y="1690"/>
                    <a:pt x="1118" y="2272"/>
                    <a:pt x="733" y="2949"/>
                  </a:cubicBezTo>
                  <a:cubicBezTo>
                    <a:pt x="562" y="3271"/>
                    <a:pt x="426" y="3612"/>
                    <a:pt x="322" y="3962"/>
                  </a:cubicBezTo>
                  <a:cubicBezTo>
                    <a:pt x="296" y="4031"/>
                    <a:pt x="275" y="4099"/>
                    <a:pt x="255" y="4174"/>
                  </a:cubicBezTo>
                  <a:cubicBezTo>
                    <a:pt x="193" y="4386"/>
                    <a:pt x="152" y="4613"/>
                    <a:pt x="117" y="4831"/>
                  </a:cubicBezTo>
                  <a:cubicBezTo>
                    <a:pt x="1" y="5584"/>
                    <a:pt x="15" y="6364"/>
                    <a:pt x="117" y="7111"/>
                  </a:cubicBezTo>
                  <a:cubicBezTo>
                    <a:pt x="132" y="7226"/>
                    <a:pt x="145" y="7336"/>
                    <a:pt x="165" y="7446"/>
                  </a:cubicBezTo>
                  <a:cubicBezTo>
                    <a:pt x="344" y="8493"/>
                    <a:pt x="679" y="9541"/>
                    <a:pt x="1274" y="10403"/>
                  </a:cubicBezTo>
                  <a:cubicBezTo>
                    <a:pt x="1302" y="10429"/>
                    <a:pt x="1323" y="10464"/>
                    <a:pt x="1343" y="10498"/>
                  </a:cubicBezTo>
                  <a:cubicBezTo>
                    <a:pt x="1377" y="10539"/>
                    <a:pt x="1412" y="10587"/>
                    <a:pt x="1446" y="10628"/>
                  </a:cubicBezTo>
                  <a:cubicBezTo>
                    <a:pt x="1472" y="10669"/>
                    <a:pt x="1500" y="10704"/>
                    <a:pt x="1535" y="10738"/>
                  </a:cubicBezTo>
                  <a:cubicBezTo>
                    <a:pt x="1561" y="10779"/>
                    <a:pt x="1596" y="10814"/>
                    <a:pt x="1630" y="10855"/>
                  </a:cubicBezTo>
                  <a:cubicBezTo>
                    <a:pt x="1692" y="10922"/>
                    <a:pt x="1753" y="10991"/>
                    <a:pt x="1822" y="11054"/>
                  </a:cubicBezTo>
                  <a:cubicBezTo>
                    <a:pt x="1842" y="11080"/>
                    <a:pt x="1870" y="11101"/>
                    <a:pt x="1898" y="11128"/>
                  </a:cubicBezTo>
                  <a:cubicBezTo>
                    <a:pt x="1945" y="11177"/>
                    <a:pt x="1993" y="11218"/>
                    <a:pt x="2047" y="11266"/>
                  </a:cubicBezTo>
                  <a:cubicBezTo>
                    <a:pt x="2075" y="11292"/>
                    <a:pt x="2103" y="11313"/>
                    <a:pt x="2136" y="11341"/>
                  </a:cubicBezTo>
                  <a:cubicBezTo>
                    <a:pt x="2185" y="11382"/>
                    <a:pt x="2246" y="11423"/>
                    <a:pt x="2300" y="11471"/>
                  </a:cubicBezTo>
                  <a:cubicBezTo>
                    <a:pt x="2328" y="11491"/>
                    <a:pt x="2356" y="11505"/>
                    <a:pt x="2382" y="11525"/>
                  </a:cubicBezTo>
                  <a:cubicBezTo>
                    <a:pt x="2465" y="11587"/>
                    <a:pt x="2555" y="11648"/>
                    <a:pt x="2644" y="11702"/>
                  </a:cubicBezTo>
                  <a:cubicBezTo>
                    <a:pt x="3437" y="12176"/>
                    <a:pt x="4334" y="12491"/>
                    <a:pt x="5237" y="12681"/>
                  </a:cubicBezTo>
                  <a:cubicBezTo>
                    <a:pt x="5742" y="12791"/>
                    <a:pt x="6270" y="12863"/>
                    <a:pt x="6796" y="12863"/>
                  </a:cubicBezTo>
                  <a:cubicBezTo>
                    <a:pt x="7189" y="12863"/>
                    <a:pt x="7581" y="12823"/>
                    <a:pt x="7961" y="12729"/>
                  </a:cubicBezTo>
                  <a:cubicBezTo>
                    <a:pt x="8851" y="12504"/>
                    <a:pt x="9673" y="12046"/>
                    <a:pt x="10399" y="11484"/>
                  </a:cubicBezTo>
                  <a:cubicBezTo>
                    <a:pt x="11082" y="10950"/>
                    <a:pt x="11719" y="10306"/>
                    <a:pt x="12156" y="9554"/>
                  </a:cubicBezTo>
                  <a:cubicBezTo>
                    <a:pt x="12863" y="8335"/>
                    <a:pt x="12930" y="6824"/>
                    <a:pt x="12683" y="5469"/>
                  </a:cubicBezTo>
                  <a:cubicBezTo>
                    <a:pt x="12424" y="4064"/>
                    <a:pt x="11808" y="2655"/>
                    <a:pt x="10809" y="1621"/>
                  </a:cubicBezTo>
                  <a:cubicBezTo>
                    <a:pt x="10734" y="1539"/>
                    <a:pt x="10658" y="1464"/>
                    <a:pt x="10576" y="1395"/>
                  </a:cubicBezTo>
                  <a:lnTo>
                    <a:pt x="10548" y="1369"/>
                  </a:lnTo>
                  <a:cubicBezTo>
                    <a:pt x="10472" y="1300"/>
                    <a:pt x="10399" y="1231"/>
                    <a:pt x="10316" y="1170"/>
                  </a:cubicBezTo>
                  <a:cubicBezTo>
                    <a:pt x="10042" y="951"/>
                    <a:pt x="9748" y="759"/>
                    <a:pt x="9426" y="608"/>
                  </a:cubicBezTo>
                  <a:cubicBezTo>
                    <a:pt x="9420" y="601"/>
                    <a:pt x="9405" y="595"/>
                    <a:pt x="9398" y="595"/>
                  </a:cubicBezTo>
                  <a:cubicBezTo>
                    <a:pt x="9303" y="547"/>
                    <a:pt x="9208" y="506"/>
                    <a:pt x="9104" y="465"/>
                  </a:cubicBezTo>
                  <a:cubicBezTo>
                    <a:pt x="8386" y="184"/>
                    <a:pt x="7619" y="33"/>
                    <a:pt x="6852" y="7"/>
                  </a:cubicBezTo>
                  <a:cubicBezTo>
                    <a:pt x="6741" y="2"/>
                    <a:pt x="6630" y="0"/>
                    <a:pt x="6518"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7"/>
            <p:cNvSpPr/>
            <p:nvPr/>
          </p:nvSpPr>
          <p:spPr>
            <a:xfrm>
              <a:off x="2907600" y="2538925"/>
              <a:ext cx="310925" cy="328350"/>
            </a:xfrm>
            <a:custGeom>
              <a:avLst/>
              <a:gdLst/>
              <a:ahLst/>
              <a:cxnLst/>
              <a:rect l="l" t="t" r="r" b="b"/>
              <a:pathLst>
                <a:path w="12437" h="13134" extrusionOk="0">
                  <a:moveTo>
                    <a:pt x="6734" y="0"/>
                  </a:moveTo>
                  <a:cubicBezTo>
                    <a:pt x="6107" y="0"/>
                    <a:pt x="5488" y="65"/>
                    <a:pt x="4915" y="173"/>
                  </a:cubicBezTo>
                  <a:cubicBezTo>
                    <a:pt x="3547" y="426"/>
                    <a:pt x="2293" y="1042"/>
                    <a:pt x="1403" y="2138"/>
                  </a:cubicBezTo>
                  <a:cubicBezTo>
                    <a:pt x="534" y="3199"/>
                    <a:pt x="117" y="4554"/>
                    <a:pt x="63" y="5929"/>
                  </a:cubicBezTo>
                  <a:cubicBezTo>
                    <a:pt x="0" y="7394"/>
                    <a:pt x="28" y="8920"/>
                    <a:pt x="815" y="10228"/>
                  </a:cubicBezTo>
                  <a:cubicBezTo>
                    <a:pt x="1602" y="11535"/>
                    <a:pt x="2909" y="12404"/>
                    <a:pt x="4334" y="12843"/>
                  </a:cubicBezTo>
                  <a:cubicBezTo>
                    <a:pt x="4942" y="13033"/>
                    <a:pt x="5569" y="13133"/>
                    <a:pt x="6192" y="13133"/>
                  </a:cubicBezTo>
                  <a:cubicBezTo>
                    <a:pt x="6914" y="13133"/>
                    <a:pt x="7630" y="12998"/>
                    <a:pt x="8302" y="12711"/>
                  </a:cubicBezTo>
                  <a:cubicBezTo>
                    <a:pt x="9501" y="12199"/>
                    <a:pt x="10472" y="11289"/>
                    <a:pt x="11136" y="10173"/>
                  </a:cubicBezTo>
                  <a:cubicBezTo>
                    <a:pt x="11492" y="9584"/>
                    <a:pt x="11732" y="8941"/>
                    <a:pt x="11924" y="8276"/>
                  </a:cubicBezTo>
                  <a:cubicBezTo>
                    <a:pt x="12121" y="7552"/>
                    <a:pt x="12294" y="6819"/>
                    <a:pt x="12368" y="6073"/>
                  </a:cubicBezTo>
                  <a:cubicBezTo>
                    <a:pt x="12437" y="5319"/>
                    <a:pt x="12417" y="4574"/>
                    <a:pt x="12279" y="3828"/>
                  </a:cubicBezTo>
                  <a:cubicBezTo>
                    <a:pt x="12157" y="3149"/>
                    <a:pt x="10669" y="1199"/>
                    <a:pt x="10584" y="1199"/>
                  </a:cubicBezTo>
                  <a:cubicBezTo>
                    <a:pt x="10583" y="1199"/>
                    <a:pt x="10583" y="1199"/>
                    <a:pt x="10582" y="1200"/>
                  </a:cubicBezTo>
                  <a:cubicBezTo>
                    <a:pt x="9558" y="321"/>
                    <a:pt x="8128" y="0"/>
                    <a:pt x="673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7"/>
            <p:cNvSpPr/>
            <p:nvPr/>
          </p:nvSpPr>
          <p:spPr>
            <a:xfrm>
              <a:off x="2946275" y="2538925"/>
              <a:ext cx="238375" cy="49025"/>
            </a:xfrm>
            <a:custGeom>
              <a:avLst/>
              <a:gdLst/>
              <a:ahLst/>
              <a:cxnLst/>
              <a:rect l="l" t="t" r="r" b="b"/>
              <a:pathLst>
                <a:path w="9535" h="1961" extrusionOk="0">
                  <a:moveTo>
                    <a:pt x="5187" y="0"/>
                  </a:moveTo>
                  <a:cubicBezTo>
                    <a:pt x="4560" y="0"/>
                    <a:pt x="3941" y="65"/>
                    <a:pt x="3368" y="173"/>
                  </a:cubicBezTo>
                  <a:cubicBezTo>
                    <a:pt x="2074" y="413"/>
                    <a:pt x="883" y="975"/>
                    <a:pt x="1" y="1960"/>
                  </a:cubicBezTo>
                  <a:cubicBezTo>
                    <a:pt x="144" y="1904"/>
                    <a:pt x="288" y="1843"/>
                    <a:pt x="424" y="1774"/>
                  </a:cubicBezTo>
                  <a:cubicBezTo>
                    <a:pt x="595" y="1679"/>
                    <a:pt x="774" y="1597"/>
                    <a:pt x="945" y="1508"/>
                  </a:cubicBezTo>
                  <a:cubicBezTo>
                    <a:pt x="1034" y="1459"/>
                    <a:pt x="1116" y="1411"/>
                    <a:pt x="1198" y="1357"/>
                  </a:cubicBezTo>
                  <a:cubicBezTo>
                    <a:pt x="1261" y="1316"/>
                    <a:pt x="1334" y="1275"/>
                    <a:pt x="1390" y="1221"/>
                  </a:cubicBezTo>
                  <a:cubicBezTo>
                    <a:pt x="1397" y="1221"/>
                    <a:pt x="1397" y="1221"/>
                    <a:pt x="1403" y="1213"/>
                  </a:cubicBezTo>
                  <a:cubicBezTo>
                    <a:pt x="1773" y="1057"/>
                    <a:pt x="2149" y="912"/>
                    <a:pt x="2540" y="802"/>
                  </a:cubicBezTo>
                  <a:cubicBezTo>
                    <a:pt x="2957" y="679"/>
                    <a:pt x="3375" y="625"/>
                    <a:pt x="3807" y="597"/>
                  </a:cubicBezTo>
                  <a:cubicBezTo>
                    <a:pt x="4230" y="570"/>
                    <a:pt x="4648" y="515"/>
                    <a:pt x="5072" y="501"/>
                  </a:cubicBezTo>
                  <a:cubicBezTo>
                    <a:pt x="5229" y="494"/>
                    <a:pt x="5386" y="488"/>
                    <a:pt x="5544" y="488"/>
                  </a:cubicBezTo>
                  <a:cubicBezTo>
                    <a:pt x="5806" y="488"/>
                    <a:pt x="6068" y="504"/>
                    <a:pt x="6325" y="556"/>
                  </a:cubicBezTo>
                  <a:cubicBezTo>
                    <a:pt x="6742" y="638"/>
                    <a:pt x="7133" y="789"/>
                    <a:pt x="7522" y="960"/>
                  </a:cubicBezTo>
                  <a:cubicBezTo>
                    <a:pt x="7905" y="1117"/>
                    <a:pt x="8283" y="1303"/>
                    <a:pt x="8666" y="1474"/>
                  </a:cubicBezTo>
                  <a:cubicBezTo>
                    <a:pt x="8932" y="1591"/>
                    <a:pt x="9234" y="1714"/>
                    <a:pt x="9535" y="1796"/>
                  </a:cubicBezTo>
                  <a:cubicBezTo>
                    <a:pt x="9275" y="1448"/>
                    <a:pt x="9066" y="1199"/>
                    <a:pt x="9037" y="1199"/>
                  </a:cubicBezTo>
                  <a:cubicBezTo>
                    <a:pt x="9036" y="1199"/>
                    <a:pt x="9036" y="1199"/>
                    <a:pt x="9035" y="1200"/>
                  </a:cubicBezTo>
                  <a:cubicBezTo>
                    <a:pt x="8011" y="321"/>
                    <a:pt x="6581" y="0"/>
                    <a:pt x="51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7"/>
            <p:cNvSpPr/>
            <p:nvPr/>
          </p:nvSpPr>
          <p:spPr>
            <a:xfrm>
              <a:off x="2907600" y="2594400"/>
              <a:ext cx="310925" cy="272875"/>
            </a:xfrm>
            <a:custGeom>
              <a:avLst/>
              <a:gdLst/>
              <a:ahLst/>
              <a:cxnLst/>
              <a:rect l="l" t="t" r="r" b="b"/>
              <a:pathLst>
                <a:path w="12437" h="10915" extrusionOk="0">
                  <a:moveTo>
                    <a:pt x="11390" y="1"/>
                  </a:moveTo>
                  <a:cubicBezTo>
                    <a:pt x="10617" y="576"/>
                    <a:pt x="9774" y="1082"/>
                    <a:pt x="8905" y="1492"/>
                  </a:cubicBezTo>
                  <a:cubicBezTo>
                    <a:pt x="8064" y="1896"/>
                    <a:pt x="7180" y="2320"/>
                    <a:pt x="6236" y="2369"/>
                  </a:cubicBezTo>
                  <a:cubicBezTo>
                    <a:pt x="6142" y="2374"/>
                    <a:pt x="6048" y="2376"/>
                    <a:pt x="5952" y="2376"/>
                  </a:cubicBezTo>
                  <a:cubicBezTo>
                    <a:pt x="4343" y="2376"/>
                    <a:pt x="2497" y="1722"/>
                    <a:pt x="1561" y="390"/>
                  </a:cubicBezTo>
                  <a:cubicBezTo>
                    <a:pt x="1531" y="347"/>
                    <a:pt x="1481" y="320"/>
                    <a:pt x="1431" y="320"/>
                  </a:cubicBezTo>
                  <a:cubicBezTo>
                    <a:pt x="1403" y="320"/>
                    <a:pt x="1374" y="329"/>
                    <a:pt x="1349" y="349"/>
                  </a:cubicBezTo>
                  <a:cubicBezTo>
                    <a:pt x="1033" y="589"/>
                    <a:pt x="910" y="1021"/>
                    <a:pt x="808" y="1390"/>
                  </a:cubicBezTo>
                  <a:cubicBezTo>
                    <a:pt x="698" y="1814"/>
                    <a:pt x="603" y="2238"/>
                    <a:pt x="473" y="2657"/>
                  </a:cubicBezTo>
                  <a:cubicBezTo>
                    <a:pt x="432" y="2772"/>
                    <a:pt x="398" y="2882"/>
                    <a:pt x="363" y="2999"/>
                  </a:cubicBezTo>
                  <a:cubicBezTo>
                    <a:pt x="261" y="3232"/>
                    <a:pt x="158" y="3457"/>
                    <a:pt x="63" y="3690"/>
                  </a:cubicBezTo>
                  <a:lnTo>
                    <a:pt x="63" y="3710"/>
                  </a:lnTo>
                  <a:cubicBezTo>
                    <a:pt x="0" y="5175"/>
                    <a:pt x="28" y="6701"/>
                    <a:pt x="815" y="8009"/>
                  </a:cubicBezTo>
                  <a:cubicBezTo>
                    <a:pt x="1602" y="9316"/>
                    <a:pt x="2909" y="10185"/>
                    <a:pt x="4334" y="10624"/>
                  </a:cubicBezTo>
                  <a:cubicBezTo>
                    <a:pt x="4942" y="10814"/>
                    <a:pt x="5569" y="10914"/>
                    <a:pt x="6192" y="10914"/>
                  </a:cubicBezTo>
                  <a:cubicBezTo>
                    <a:pt x="6914" y="10914"/>
                    <a:pt x="7630" y="10779"/>
                    <a:pt x="8302" y="10492"/>
                  </a:cubicBezTo>
                  <a:cubicBezTo>
                    <a:pt x="9501" y="9980"/>
                    <a:pt x="10472" y="9070"/>
                    <a:pt x="11136" y="7954"/>
                  </a:cubicBezTo>
                  <a:cubicBezTo>
                    <a:pt x="11492" y="7365"/>
                    <a:pt x="11732" y="6722"/>
                    <a:pt x="11924" y="6057"/>
                  </a:cubicBezTo>
                  <a:cubicBezTo>
                    <a:pt x="12121" y="5333"/>
                    <a:pt x="12294" y="4600"/>
                    <a:pt x="12368" y="3854"/>
                  </a:cubicBezTo>
                  <a:cubicBezTo>
                    <a:pt x="12437" y="3100"/>
                    <a:pt x="12417" y="2355"/>
                    <a:pt x="12279" y="1609"/>
                  </a:cubicBezTo>
                  <a:cubicBezTo>
                    <a:pt x="12218" y="1261"/>
                    <a:pt x="11801" y="582"/>
                    <a:pt x="11390"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7"/>
            <p:cNvSpPr/>
            <p:nvPr/>
          </p:nvSpPr>
          <p:spPr>
            <a:xfrm>
              <a:off x="3012150" y="2560250"/>
              <a:ext cx="104750" cy="145375"/>
            </a:xfrm>
            <a:custGeom>
              <a:avLst/>
              <a:gdLst/>
              <a:ahLst/>
              <a:cxnLst/>
              <a:rect l="l" t="t" r="r" b="b"/>
              <a:pathLst>
                <a:path w="4190" h="5815" extrusionOk="0">
                  <a:moveTo>
                    <a:pt x="2685" y="0"/>
                  </a:moveTo>
                  <a:cubicBezTo>
                    <a:pt x="2050" y="0"/>
                    <a:pt x="1414" y="135"/>
                    <a:pt x="787" y="245"/>
                  </a:cubicBezTo>
                  <a:cubicBezTo>
                    <a:pt x="575" y="278"/>
                    <a:pt x="111" y="312"/>
                    <a:pt x="55" y="593"/>
                  </a:cubicBezTo>
                  <a:cubicBezTo>
                    <a:pt x="0" y="908"/>
                    <a:pt x="281" y="1278"/>
                    <a:pt x="377" y="1565"/>
                  </a:cubicBezTo>
                  <a:cubicBezTo>
                    <a:pt x="493" y="1907"/>
                    <a:pt x="630" y="2249"/>
                    <a:pt x="740" y="2599"/>
                  </a:cubicBezTo>
                  <a:cubicBezTo>
                    <a:pt x="856" y="2947"/>
                    <a:pt x="932" y="3303"/>
                    <a:pt x="1034" y="3660"/>
                  </a:cubicBezTo>
                  <a:cubicBezTo>
                    <a:pt x="1219" y="4317"/>
                    <a:pt x="1431" y="4959"/>
                    <a:pt x="1760" y="5555"/>
                  </a:cubicBezTo>
                  <a:cubicBezTo>
                    <a:pt x="1753" y="5569"/>
                    <a:pt x="1747" y="5590"/>
                    <a:pt x="1738" y="5603"/>
                  </a:cubicBezTo>
                  <a:cubicBezTo>
                    <a:pt x="1668" y="5699"/>
                    <a:pt x="1747" y="5815"/>
                    <a:pt x="1838" y="5815"/>
                  </a:cubicBezTo>
                  <a:cubicBezTo>
                    <a:pt x="1869" y="5815"/>
                    <a:pt x="1902" y="5801"/>
                    <a:pt x="1931" y="5767"/>
                  </a:cubicBezTo>
                  <a:cubicBezTo>
                    <a:pt x="2108" y="5555"/>
                    <a:pt x="2198" y="5302"/>
                    <a:pt x="2287" y="5041"/>
                  </a:cubicBezTo>
                  <a:cubicBezTo>
                    <a:pt x="2382" y="4762"/>
                    <a:pt x="2512" y="4488"/>
                    <a:pt x="2616" y="4207"/>
                  </a:cubicBezTo>
                  <a:cubicBezTo>
                    <a:pt x="2821" y="3612"/>
                    <a:pt x="3011" y="3037"/>
                    <a:pt x="3279" y="2462"/>
                  </a:cubicBezTo>
                  <a:cubicBezTo>
                    <a:pt x="3539" y="1901"/>
                    <a:pt x="3759" y="1326"/>
                    <a:pt x="4012" y="764"/>
                  </a:cubicBezTo>
                  <a:cubicBezTo>
                    <a:pt x="4189" y="374"/>
                    <a:pt x="3867" y="176"/>
                    <a:pt x="3526" y="94"/>
                  </a:cubicBezTo>
                  <a:cubicBezTo>
                    <a:pt x="3246" y="27"/>
                    <a:pt x="2966" y="0"/>
                    <a:pt x="268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7"/>
            <p:cNvSpPr/>
            <p:nvPr/>
          </p:nvSpPr>
          <p:spPr>
            <a:xfrm>
              <a:off x="2964050" y="2579875"/>
              <a:ext cx="88025" cy="131550"/>
            </a:xfrm>
            <a:custGeom>
              <a:avLst/>
              <a:gdLst/>
              <a:ahLst/>
              <a:cxnLst/>
              <a:rect l="l" t="t" r="r" b="b"/>
              <a:pathLst>
                <a:path w="3521" h="5262" extrusionOk="0">
                  <a:moveTo>
                    <a:pt x="1412" y="0"/>
                  </a:moveTo>
                  <a:cubicBezTo>
                    <a:pt x="993" y="0"/>
                    <a:pt x="459" y="437"/>
                    <a:pt x="241" y="766"/>
                  </a:cubicBezTo>
                  <a:cubicBezTo>
                    <a:pt x="1" y="1150"/>
                    <a:pt x="385" y="1602"/>
                    <a:pt x="604" y="1896"/>
                  </a:cubicBezTo>
                  <a:cubicBezTo>
                    <a:pt x="967" y="2395"/>
                    <a:pt x="1343" y="2881"/>
                    <a:pt x="1706" y="3374"/>
                  </a:cubicBezTo>
                  <a:cubicBezTo>
                    <a:pt x="1959" y="3716"/>
                    <a:pt x="2205" y="4079"/>
                    <a:pt x="2486" y="4394"/>
                  </a:cubicBezTo>
                  <a:cubicBezTo>
                    <a:pt x="2711" y="4647"/>
                    <a:pt x="3074" y="4866"/>
                    <a:pt x="3198" y="5188"/>
                  </a:cubicBezTo>
                  <a:cubicBezTo>
                    <a:pt x="3219" y="5240"/>
                    <a:pt x="3262" y="5262"/>
                    <a:pt x="3305" y="5262"/>
                  </a:cubicBezTo>
                  <a:cubicBezTo>
                    <a:pt x="3359" y="5262"/>
                    <a:pt x="3412" y="5227"/>
                    <a:pt x="3424" y="5175"/>
                  </a:cubicBezTo>
                  <a:cubicBezTo>
                    <a:pt x="3431" y="5188"/>
                    <a:pt x="3431" y="5194"/>
                    <a:pt x="3437" y="5209"/>
                  </a:cubicBezTo>
                  <a:cubicBezTo>
                    <a:pt x="3445" y="5221"/>
                    <a:pt x="3456" y="5226"/>
                    <a:pt x="3467" y="5226"/>
                  </a:cubicBezTo>
                  <a:cubicBezTo>
                    <a:pt x="3494" y="5226"/>
                    <a:pt x="3520" y="5195"/>
                    <a:pt x="3506" y="5160"/>
                  </a:cubicBezTo>
                  <a:cubicBezTo>
                    <a:pt x="3096" y="4338"/>
                    <a:pt x="2815" y="3463"/>
                    <a:pt x="2493" y="2607"/>
                  </a:cubicBezTo>
                  <a:cubicBezTo>
                    <a:pt x="2171" y="1766"/>
                    <a:pt x="1814" y="945"/>
                    <a:pt x="1535" y="82"/>
                  </a:cubicBezTo>
                  <a:cubicBezTo>
                    <a:pt x="1514" y="26"/>
                    <a:pt x="1466" y="0"/>
                    <a:pt x="1412"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7"/>
            <p:cNvSpPr/>
            <p:nvPr/>
          </p:nvSpPr>
          <p:spPr>
            <a:xfrm>
              <a:off x="2920950" y="2702550"/>
              <a:ext cx="137250" cy="131550"/>
            </a:xfrm>
            <a:custGeom>
              <a:avLst/>
              <a:gdLst/>
              <a:ahLst/>
              <a:cxnLst/>
              <a:rect l="l" t="t" r="r" b="b"/>
              <a:pathLst>
                <a:path w="5490" h="5262" extrusionOk="0">
                  <a:moveTo>
                    <a:pt x="552" y="1"/>
                  </a:moveTo>
                  <a:cubicBezTo>
                    <a:pt x="489" y="1"/>
                    <a:pt x="427" y="5"/>
                    <a:pt x="363" y="15"/>
                  </a:cubicBezTo>
                  <a:cubicBezTo>
                    <a:pt x="316" y="21"/>
                    <a:pt x="274" y="47"/>
                    <a:pt x="268" y="103"/>
                  </a:cubicBezTo>
                  <a:cubicBezTo>
                    <a:pt x="171" y="575"/>
                    <a:pt x="0" y="1061"/>
                    <a:pt x="110" y="1554"/>
                  </a:cubicBezTo>
                  <a:cubicBezTo>
                    <a:pt x="247" y="2142"/>
                    <a:pt x="685" y="2621"/>
                    <a:pt x="973" y="3136"/>
                  </a:cubicBezTo>
                  <a:cubicBezTo>
                    <a:pt x="1260" y="3655"/>
                    <a:pt x="1500" y="4189"/>
                    <a:pt x="1952" y="4593"/>
                  </a:cubicBezTo>
                  <a:cubicBezTo>
                    <a:pt x="2356" y="4956"/>
                    <a:pt x="2868" y="5044"/>
                    <a:pt x="3354" y="5250"/>
                  </a:cubicBezTo>
                  <a:cubicBezTo>
                    <a:pt x="3371" y="5258"/>
                    <a:pt x="3387" y="5262"/>
                    <a:pt x="3404" y="5262"/>
                  </a:cubicBezTo>
                  <a:cubicBezTo>
                    <a:pt x="3443" y="5262"/>
                    <a:pt x="3479" y="5240"/>
                    <a:pt x="3497" y="5202"/>
                  </a:cubicBezTo>
                  <a:cubicBezTo>
                    <a:pt x="3888" y="4394"/>
                    <a:pt x="4135" y="3538"/>
                    <a:pt x="4416" y="2690"/>
                  </a:cubicBezTo>
                  <a:cubicBezTo>
                    <a:pt x="4552" y="2273"/>
                    <a:pt x="4696" y="1863"/>
                    <a:pt x="4902" y="1472"/>
                  </a:cubicBezTo>
                  <a:cubicBezTo>
                    <a:pt x="5051" y="1178"/>
                    <a:pt x="5367" y="992"/>
                    <a:pt x="5462" y="672"/>
                  </a:cubicBezTo>
                  <a:cubicBezTo>
                    <a:pt x="5490" y="591"/>
                    <a:pt x="5424" y="541"/>
                    <a:pt x="5355" y="541"/>
                  </a:cubicBezTo>
                  <a:cubicBezTo>
                    <a:pt x="5307" y="541"/>
                    <a:pt x="5257" y="566"/>
                    <a:pt x="5237" y="622"/>
                  </a:cubicBezTo>
                  <a:cubicBezTo>
                    <a:pt x="5077" y="634"/>
                    <a:pt x="4917" y="639"/>
                    <a:pt x="4757" y="639"/>
                  </a:cubicBezTo>
                  <a:cubicBezTo>
                    <a:pt x="4063" y="639"/>
                    <a:pt x="3374" y="537"/>
                    <a:pt x="2691" y="404"/>
                  </a:cubicBezTo>
                  <a:cubicBezTo>
                    <a:pt x="2265" y="328"/>
                    <a:pt x="1835" y="253"/>
                    <a:pt x="1418" y="164"/>
                  </a:cubicBezTo>
                  <a:cubicBezTo>
                    <a:pt x="1129" y="96"/>
                    <a:pt x="846" y="1"/>
                    <a:pt x="552"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7"/>
            <p:cNvSpPr/>
            <p:nvPr/>
          </p:nvSpPr>
          <p:spPr>
            <a:xfrm>
              <a:off x="3034250" y="2712450"/>
              <a:ext cx="129550" cy="130650"/>
            </a:xfrm>
            <a:custGeom>
              <a:avLst/>
              <a:gdLst/>
              <a:ahLst/>
              <a:cxnLst/>
              <a:rect l="l" t="t" r="r" b="b"/>
              <a:pathLst>
                <a:path w="5182" h="5226" extrusionOk="0">
                  <a:moveTo>
                    <a:pt x="1394" y="1"/>
                  </a:moveTo>
                  <a:cubicBezTo>
                    <a:pt x="1335" y="1"/>
                    <a:pt x="1273" y="41"/>
                    <a:pt x="1273" y="118"/>
                  </a:cubicBezTo>
                  <a:cubicBezTo>
                    <a:pt x="1265" y="336"/>
                    <a:pt x="1198" y="535"/>
                    <a:pt x="1150" y="747"/>
                  </a:cubicBezTo>
                  <a:cubicBezTo>
                    <a:pt x="1101" y="939"/>
                    <a:pt x="1094" y="1138"/>
                    <a:pt x="1081" y="1335"/>
                  </a:cubicBezTo>
                  <a:cubicBezTo>
                    <a:pt x="1047" y="1780"/>
                    <a:pt x="910" y="2198"/>
                    <a:pt x="787" y="2623"/>
                  </a:cubicBezTo>
                  <a:cubicBezTo>
                    <a:pt x="657" y="3075"/>
                    <a:pt x="506" y="3526"/>
                    <a:pt x="321" y="3963"/>
                  </a:cubicBezTo>
                  <a:cubicBezTo>
                    <a:pt x="238" y="4149"/>
                    <a:pt x="143" y="4326"/>
                    <a:pt x="68" y="4512"/>
                  </a:cubicBezTo>
                  <a:cubicBezTo>
                    <a:pt x="33" y="4601"/>
                    <a:pt x="0" y="4696"/>
                    <a:pt x="33" y="4785"/>
                  </a:cubicBezTo>
                  <a:cubicBezTo>
                    <a:pt x="115" y="4983"/>
                    <a:pt x="500" y="5087"/>
                    <a:pt x="677" y="5148"/>
                  </a:cubicBezTo>
                  <a:cubicBezTo>
                    <a:pt x="837" y="5204"/>
                    <a:pt x="989" y="5225"/>
                    <a:pt x="1144" y="5225"/>
                  </a:cubicBezTo>
                  <a:cubicBezTo>
                    <a:pt x="1272" y="5225"/>
                    <a:pt x="1402" y="5210"/>
                    <a:pt x="1539" y="5189"/>
                  </a:cubicBezTo>
                  <a:cubicBezTo>
                    <a:pt x="2238" y="5087"/>
                    <a:pt x="2949" y="4983"/>
                    <a:pt x="3614" y="4737"/>
                  </a:cubicBezTo>
                  <a:cubicBezTo>
                    <a:pt x="4312" y="4478"/>
                    <a:pt x="4969" y="4019"/>
                    <a:pt x="5166" y="3265"/>
                  </a:cubicBezTo>
                  <a:cubicBezTo>
                    <a:pt x="5181" y="3211"/>
                    <a:pt x="5147" y="3163"/>
                    <a:pt x="5106" y="3135"/>
                  </a:cubicBezTo>
                  <a:cubicBezTo>
                    <a:pt x="4332" y="2649"/>
                    <a:pt x="3791" y="1931"/>
                    <a:pt x="3121" y="1335"/>
                  </a:cubicBezTo>
                  <a:cubicBezTo>
                    <a:pt x="2834" y="1082"/>
                    <a:pt x="2553" y="836"/>
                    <a:pt x="2272" y="583"/>
                  </a:cubicBezTo>
                  <a:cubicBezTo>
                    <a:pt x="2045" y="377"/>
                    <a:pt x="1792" y="179"/>
                    <a:pt x="1498" y="77"/>
                  </a:cubicBezTo>
                  <a:cubicBezTo>
                    <a:pt x="1486" y="25"/>
                    <a:pt x="1441" y="1"/>
                    <a:pt x="1394"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7"/>
            <p:cNvSpPr/>
            <p:nvPr/>
          </p:nvSpPr>
          <p:spPr>
            <a:xfrm>
              <a:off x="3078550" y="2603575"/>
              <a:ext cx="129225" cy="168900"/>
            </a:xfrm>
            <a:custGeom>
              <a:avLst/>
              <a:gdLst/>
              <a:ahLst/>
              <a:cxnLst/>
              <a:rect l="l" t="t" r="r" b="b"/>
              <a:pathLst>
                <a:path w="5169" h="6756" extrusionOk="0">
                  <a:moveTo>
                    <a:pt x="3928" y="1"/>
                  </a:moveTo>
                  <a:cubicBezTo>
                    <a:pt x="3643" y="1"/>
                    <a:pt x="3335" y="269"/>
                    <a:pt x="3135" y="448"/>
                  </a:cubicBezTo>
                  <a:cubicBezTo>
                    <a:pt x="2854" y="701"/>
                    <a:pt x="2608" y="995"/>
                    <a:pt x="2335" y="1263"/>
                  </a:cubicBezTo>
                  <a:cubicBezTo>
                    <a:pt x="2047" y="1542"/>
                    <a:pt x="1745" y="1817"/>
                    <a:pt x="1451" y="2091"/>
                  </a:cubicBezTo>
                  <a:cubicBezTo>
                    <a:pt x="898" y="2610"/>
                    <a:pt x="364" y="3159"/>
                    <a:pt x="14" y="3842"/>
                  </a:cubicBezTo>
                  <a:cubicBezTo>
                    <a:pt x="1" y="3863"/>
                    <a:pt x="1" y="3883"/>
                    <a:pt x="14" y="3898"/>
                  </a:cubicBezTo>
                  <a:cubicBezTo>
                    <a:pt x="14" y="3918"/>
                    <a:pt x="20" y="3932"/>
                    <a:pt x="27" y="3952"/>
                  </a:cubicBezTo>
                  <a:cubicBezTo>
                    <a:pt x="267" y="4309"/>
                    <a:pt x="733" y="4555"/>
                    <a:pt x="1088" y="4780"/>
                  </a:cubicBezTo>
                  <a:cubicBezTo>
                    <a:pt x="1711" y="5184"/>
                    <a:pt x="2307" y="5636"/>
                    <a:pt x="2841" y="6142"/>
                  </a:cubicBezTo>
                  <a:cubicBezTo>
                    <a:pt x="3030" y="6319"/>
                    <a:pt x="3293" y="6755"/>
                    <a:pt x="3607" y="6755"/>
                  </a:cubicBezTo>
                  <a:cubicBezTo>
                    <a:pt x="3634" y="6755"/>
                    <a:pt x="3662" y="6752"/>
                    <a:pt x="3690" y="6745"/>
                  </a:cubicBezTo>
                  <a:cubicBezTo>
                    <a:pt x="3846" y="6704"/>
                    <a:pt x="3956" y="6553"/>
                    <a:pt x="4038" y="6416"/>
                  </a:cubicBezTo>
                  <a:cubicBezTo>
                    <a:pt x="4224" y="6109"/>
                    <a:pt x="4380" y="5772"/>
                    <a:pt x="4531" y="5444"/>
                  </a:cubicBezTo>
                  <a:cubicBezTo>
                    <a:pt x="4819" y="4787"/>
                    <a:pt x="4907" y="4103"/>
                    <a:pt x="5017" y="3405"/>
                  </a:cubicBezTo>
                  <a:cubicBezTo>
                    <a:pt x="5113" y="2789"/>
                    <a:pt x="5168" y="2221"/>
                    <a:pt x="5058" y="1605"/>
                  </a:cubicBezTo>
                  <a:cubicBezTo>
                    <a:pt x="4948" y="1017"/>
                    <a:pt x="4654" y="503"/>
                    <a:pt x="4203" y="105"/>
                  </a:cubicBezTo>
                  <a:cubicBezTo>
                    <a:pt x="4117" y="31"/>
                    <a:pt x="4023" y="1"/>
                    <a:pt x="392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7"/>
            <p:cNvSpPr/>
            <p:nvPr/>
          </p:nvSpPr>
          <p:spPr>
            <a:xfrm>
              <a:off x="3085050" y="2564275"/>
              <a:ext cx="14725" cy="13400"/>
            </a:xfrm>
            <a:custGeom>
              <a:avLst/>
              <a:gdLst/>
              <a:ahLst/>
              <a:cxnLst/>
              <a:rect l="l" t="t" r="r" b="b"/>
              <a:pathLst>
                <a:path w="589" h="536" extrusionOk="0">
                  <a:moveTo>
                    <a:pt x="300" y="0"/>
                  </a:moveTo>
                  <a:cubicBezTo>
                    <a:pt x="279" y="0"/>
                    <a:pt x="259" y="7"/>
                    <a:pt x="233" y="15"/>
                  </a:cubicBezTo>
                  <a:lnTo>
                    <a:pt x="219" y="15"/>
                  </a:lnTo>
                  <a:cubicBezTo>
                    <a:pt x="212" y="21"/>
                    <a:pt x="206" y="21"/>
                    <a:pt x="206" y="21"/>
                  </a:cubicBezTo>
                  <a:cubicBezTo>
                    <a:pt x="199" y="21"/>
                    <a:pt x="199" y="21"/>
                    <a:pt x="192" y="28"/>
                  </a:cubicBezTo>
                  <a:cubicBezTo>
                    <a:pt x="178" y="34"/>
                    <a:pt x="164" y="43"/>
                    <a:pt x="151" y="49"/>
                  </a:cubicBezTo>
                  <a:cubicBezTo>
                    <a:pt x="145" y="49"/>
                    <a:pt x="145" y="56"/>
                    <a:pt x="137" y="56"/>
                  </a:cubicBezTo>
                  <a:cubicBezTo>
                    <a:pt x="123" y="62"/>
                    <a:pt x="110" y="69"/>
                    <a:pt x="95" y="76"/>
                  </a:cubicBezTo>
                  <a:lnTo>
                    <a:pt x="95" y="84"/>
                  </a:lnTo>
                  <a:cubicBezTo>
                    <a:pt x="76" y="90"/>
                    <a:pt x="54" y="110"/>
                    <a:pt x="48" y="117"/>
                  </a:cubicBezTo>
                  <a:cubicBezTo>
                    <a:pt x="22" y="151"/>
                    <a:pt x="13" y="172"/>
                    <a:pt x="7" y="213"/>
                  </a:cubicBezTo>
                  <a:cubicBezTo>
                    <a:pt x="0" y="220"/>
                    <a:pt x="0" y="220"/>
                    <a:pt x="0" y="227"/>
                  </a:cubicBezTo>
                  <a:lnTo>
                    <a:pt x="0" y="296"/>
                  </a:lnTo>
                  <a:cubicBezTo>
                    <a:pt x="0" y="337"/>
                    <a:pt x="13" y="371"/>
                    <a:pt x="35" y="404"/>
                  </a:cubicBezTo>
                  <a:lnTo>
                    <a:pt x="41" y="412"/>
                  </a:lnTo>
                  <a:cubicBezTo>
                    <a:pt x="54" y="432"/>
                    <a:pt x="69" y="445"/>
                    <a:pt x="82" y="460"/>
                  </a:cubicBezTo>
                  <a:cubicBezTo>
                    <a:pt x="82" y="466"/>
                    <a:pt x="89" y="466"/>
                    <a:pt x="89" y="466"/>
                  </a:cubicBezTo>
                  <a:cubicBezTo>
                    <a:pt x="110" y="480"/>
                    <a:pt x="130" y="494"/>
                    <a:pt x="145" y="508"/>
                  </a:cubicBezTo>
                  <a:lnTo>
                    <a:pt x="158" y="508"/>
                  </a:lnTo>
                  <a:cubicBezTo>
                    <a:pt x="178" y="514"/>
                    <a:pt x="199" y="527"/>
                    <a:pt x="219" y="527"/>
                  </a:cubicBezTo>
                  <a:cubicBezTo>
                    <a:pt x="240" y="535"/>
                    <a:pt x="268" y="535"/>
                    <a:pt x="288" y="535"/>
                  </a:cubicBezTo>
                  <a:lnTo>
                    <a:pt x="301" y="535"/>
                  </a:lnTo>
                  <a:cubicBezTo>
                    <a:pt x="322" y="535"/>
                    <a:pt x="342" y="527"/>
                    <a:pt x="363" y="521"/>
                  </a:cubicBezTo>
                  <a:cubicBezTo>
                    <a:pt x="370" y="521"/>
                    <a:pt x="376" y="521"/>
                    <a:pt x="376" y="514"/>
                  </a:cubicBezTo>
                  <a:cubicBezTo>
                    <a:pt x="404" y="508"/>
                    <a:pt x="439" y="494"/>
                    <a:pt x="458" y="473"/>
                  </a:cubicBezTo>
                  <a:cubicBezTo>
                    <a:pt x="486" y="453"/>
                    <a:pt x="514" y="432"/>
                    <a:pt x="534" y="404"/>
                  </a:cubicBezTo>
                  <a:cubicBezTo>
                    <a:pt x="541" y="391"/>
                    <a:pt x="555" y="371"/>
                    <a:pt x="562" y="356"/>
                  </a:cubicBezTo>
                  <a:cubicBezTo>
                    <a:pt x="575" y="330"/>
                    <a:pt x="582" y="302"/>
                    <a:pt x="582" y="274"/>
                  </a:cubicBezTo>
                  <a:cubicBezTo>
                    <a:pt x="588" y="261"/>
                    <a:pt x="582" y="240"/>
                    <a:pt x="582" y="220"/>
                  </a:cubicBezTo>
                  <a:cubicBezTo>
                    <a:pt x="575" y="192"/>
                    <a:pt x="569" y="166"/>
                    <a:pt x="547" y="145"/>
                  </a:cubicBezTo>
                  <a:cubicBezTo>
                    <a:pt x="547" y="138"/>
                    <a:pt x="541" y="138"/>
                    <a:pt x="541" y="131"/>
                  </a:cubicBezTo>
                  <a:lnTo>
                    <a:pt x="534" y="125"/>
                  </a:lnTo>
                  <a:cubicBezTo>
                    <a:pt x="521" y="110"/>
                    <a:pt x="514" y="97"/>
                    <a:pt x="500" y="84"/>
                  </a:cubicBezTo>
                  <a:lnTo>
                    <a:pt x="493" y="84"/>
                  </a:lnTo>
                  <a:cubicBezTo>
                    <a:pt x="493" y="76"/>
                    <a:pt x="493" y="76"/>
                    <a:pt x="486" y="76"/>
                  </a:cubicBezTo>
                  <a:cubicBezTo>
                    <a:pt x="473" y="62"/>
                    <a:pt x="452" y="49"/>
                    <a:pt x="432" y="43"/>
                  </a:cubicBezTo>
                  <a:cubicBezTo>
                    <a:pt x="411" y="21"/>
                    <a:pt x="376" y="15"/>
                    <a:pt x="350" y="8"/>
                  </a:cubicBezTo>
                  <a:lnTo>
                    <a:pt x="342" y="8"/>
                  </a:lnTo>
                  <a:cubicBezTo>
                    <a:pt x="326" y="3"/>
                    <a:pt x="313" y="0"/>
                    <a:pt x="3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7"/>
            <p:cNvSpPr/>
            <p:nvPr/>
          </p:nvSpPr>
          <p:spPr>
            <a:xfrm>
              <a:off x="3104350" y="2576325"/>
              <a:ext cx="6225" cy="4625"/>
            </a:xfrm>
            <a:custGeom>
              <a:avLst/>
              <a:gdLst/>
              <a:ahLst/>
              <a:cxnLst/>
              <a:rect l="l" t="t" r="r" b="b"/>
              <a:pathLst>
                <a:path w="249" h="185" extrusionOk="0">
                  <a:moveTo>
                    <a:pt x="132" y="1"/>
                  </a:moveTo>
                  <a:cubicBezTo>
                    <a:pt x="67" y="1"/>
                    <a:pt x="0" y="73"/>
                    <a:pt x="50" y="142"/>
                  </a:cubicBezTo>
                  <a:cubicBezTo>
                    <a:pt x="70" y="172"/>
                    <a:pt x="97" y="184"/>
                    <a:pt x="123" y="184"/>
                  </a:cubicBezTo>
                  <a:cubicBezTo>
                    <a:pt x="187" y="184"/>
                    <a:pt x="248" y="112"/>
                    <a:pt x="201" y="39"/>
                  </a:cubicBezTo>
                  <a:cubicBezTo>
                    <a:pt x="183" y="12"/>
                    <a:pt x="158" y="1"/>
                    <a:pt x="1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7"/>
            <p:cNvSpPr/>
            <p:nvPr/>
          </p:nvSpPr>
          <p:spPr>
            <a:xfrm>
              <a:off x="3143125" y="2562400"/>
              <a:ext cx="14100" cy="10300"/>
            </a:xfrm>
            <a:custGeom>
              <a:avLst/>
              <a:gdLst/>
              <a:ahLst/>
              <a:cxnLst/>
              <a:rect l="l" t="t" r="r" b="b"/>
              <a:pathLst>
                <a:path w="564" h="412" extrusionOk="0">
                  <a:moveTo>
                    <a:pt x="294" y="1"/>
                  </a:moveTo>
                  <a:cubicBezTo>
                    <a:pt x="146" y="1"/>
                    <a:pt x="0" y="161"/>
                    <a:pt x="107" y="323"/>
                  </a:cubicBezTo>
                  <a:cubicBezTo>
                    <a:pt x="150" y="386"/>
                    <a:pt x="209" y="412"/>
                    <a:pt x="269" y="412"/>
                  </a:cubicBezTo>
                  <a:cubicBezTo>
                    <a:pt x="417" y="412"/>
                    <a:pt x="563" y="250"/>
                    <a:pt x="457" y="90"/>
                  </a:cubicBezTo>
                  <a:cubicBezTo>
                    <a:pt x="413" y="27"/>
                    <a:pt x="353" y="1"/>
                    <a:pt x="2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7"/>
            <p:cNvSpPr/>
            <p:nvPr/>
          </p:nvSpPr>
          <p:spPr>
            <a:xfrm>
              <a:off x="3009600" y="2577125"/>
              <a:ext cx="9750" cy="9525"/>
            </a:xfrm>
            <a:custGeom>
              <a:avLst/>
              <a:gdLst/>
              <a:ahLst/>
              <a:cxnLst/>
              <a:rect l="l" t="t" r="r" b="b"/>
              <a:pathLst>
                <a:path w="390" h="381" extrusionOk="0">
                  <a:moveTo>
                    <a:pt x="171" y="0"/>
                  </a:moveTo>
                  <a:cubicBezTo>
                    <a:pt x="144" y="0"/>
                    <a:pt x="124" y="7"/>
                    <a:pt x="102" y="21"/>
                  </a:cubicBezTo>
                  <a:cubicBezTo>
                    <a:pt x="89" y="21"/>
                    <a:pt x="75" y="35"/>
                    <a:pt x="61" y="41"/>
                  </a:cubicBezTo>
                  <a:cubicBezTo>
                    <a:pt x="48" y="54"/>
                    <a:pt x="42" y="63"/>
                    <a:pt x="33" y="82"/>
                  </a:cubicBezTo>
                  <a:cubicBezTo>
                    <a:pt x="20" y="89"/>
                    <a:pt x="14" y="104"/>
                    <a:pt x="14" y="117"/>
                  </a:cubicBezTo>
                  <a:cubicBezTo>
                    <a:pt x="1" y="145"/>
                    <a:pt x="1" y="164"/>
                    <a:pt x="1" y="186"/>
                  </a:cubicBezTo>
                  <a:lnTo>
                    <a:pt x="1" y="192"/>
                  </a:lnTo>
                  <a:cubicBezTo>
                    <a:pt x="7" y="212"/>
                    <a:pt x="7" y="227"/>
                    <a:pt x="14" y="240"/>
                  </a:cubicBezTo>
                  <a:lnTo>
                    <a:pt x="14" y="246"/>
                  </a:lnTo>
                  <a:cubicBezTo>
                    <a:pt x="20" y="260"/>
                    <a:pt x="27" y="274"/>
                    <a:pt x="33" y="288"/>
                  </a:cubicBezTo>
                  <a:lnTo>
                    <a:pt x="33" y="294"/>
                  </a:lnTo>
                  <a:lnTo>
                    <a:pt x="42" y="294"/>
                  </a:lnTo>
                  <a:cubicBezTo>
                    <a:pt x="61" y="329"/>
                    <a:pt x="83" y="350"/>
                    <a:pt x="116" y="363"/>
                  </a:cubicBezTo>
                  <a:cubicBezTo>
                    <a:pt x="130" y="370"/>
                    <a:pt x="144" y="370"/>
                    <a:pt x="165" y="376"/>
                  </a:cubicBezTo>
                  <a:cubicBezTo>
                    <a:pt x="176" y="379"/>
                    <a:pt x="188" y="381"/>
                    <a:pt x="201" y="381"/>
                  </a:cubicBezTo>
                  <a:cubicBezTo>
                    <a:pt x="220" y="381"/>
                    <a:pt x="240" y="377"/>
                    <a:pt x="260" y="370"/>
                  </a:cubicBezTo>
                  <a:cubicBezTo>
                    <a:pt x="273" y="363"/>
                    <a:pt x="288" y="357"/>
                    <a:pt x="301" y="350"/>
                  </a:cubicBezTo>
                  <a:cubicBezTo>
                    <a:pt x="336" y="329"/>
                    <a:pt x="355" y="309"/>
                    <a:pt x="370" y="274"/>
                  </a:cubicBezTo>
                  <a:cubicBezTo>
                    <a:pt x="383" y="253"/>
                    <a:pt x="390" y="227"/>
                    <a:pt x="383" y="205"/>
                  </a:cubicBezTo>
                  <a:cubicBezTo>
                    <a:pt x="390" y="178"/>
                    <a:pt x="390" y="158"/>
                    <a:pt x="377" y="130"/>
                  </a:cubicBezTo>
                  <a:cubicBezTo>
                    <a:pt x="370" y="104"/>
                    <a:pt x="355" y="82"/>
                    <a:pt x="342" y="69"/>
                  </a:cubicBezTo>
                  <a:cubicBezTo>
                    <a:pt x="321" y="48"/>
                    <a:pt x="308" y="28"/>
                    <a:pt x="280" y="21"/>
                  </a:cubicBezTo>
                  <a:cubicBezTo>
                    <a:pt x="267" y="13"/>
                    <a:pt x="254" y="13"/>
                    <a:pt x="232" y="7"/>
                  </a:cubicBezTo>
                  <a:cubicBezTo>
                    <a:pt x="226" y="7"/>
                    <a:pt x="219" y="7"/>
                    <a:pt x="2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7"/>
            <p:cNvSpPr/>
            <p:nvPr/>
          </p:nvSpPr>
          <p:spPr>
            <a:xfrm>
              <a:off x="3017600" y="2691600"/>
              <a:ext cx="323275" cy="321625"/>
            </a:xfrm>
            <a:custGeom>
              <a:avLst/>
              <a:gdLst/>
              <a:ahLst/>
              <a:cxnLst/>
              <a:rect l="l" t="t" r="r" b="b"/>
              <a:pathLst>
                <a:path w="12931" h="12865" extrusionOk="0">
                  <a:moveTo>
                    <a:pt x="6514" y="1"/>
                  </a:moveTo>
                  <a:cubicBezTo>
                    <a:pt x="5030" y="1"/>
                    <a:pt x="3517" y="393"/>
                    <a:pt x="2288" y="1246"/>
                  </a:cubicBezTo>
                  <a:cubicBezTo>
                    <a:pt x="1652" y="1691"/>
                    <a:pt x="1110" y="2273"/>
                    <a:pt x="734" y="2958"/>
                  </a:cubicBezTo>
                  <a:cubicBezTo>
                    <a:pt x="556" y="3271"/>
                    <a:pt x="426" y="3615"/>
                    <a:pt x="316" y="3963"/>
                  </a:cubicBezTo>
                  <a:cubicBezTo>
                    <a:pt x="221" y="4244"/>
                    <a:pt x="159" y="4551"/>
                    <a:pt x="111" y="4838"/>
                  </a:cubicBezTo>
                  <a:cubicBezTo>
                    <a:pt x="1" y="5586"/>
                    <a:pt x="9" y="6366"/>
                    <a:pt x="111" y="7118"/>
                  </a:cubicBezTo>
                  <a:cubicBezTo>
                    <a:pt x="357" y="8891"/>
                    <a:pt x="1036" y="10739"/>
                    <a:pt x="2644" y="11705"/>
                  </a:cubicBezTo>
                  <a:cubicBezTo>
                    <a:pt x="3431" y="12176"/>
                    <a:pt x="4328" y="12492"/>
                    <a:pt x="5231" y="12682"/>
                  </a:cubicBezTo>
                  <a:cubicBezTo>
                    <a:pt x="5737" y="12792"/>
                    <a:pt x="6269" y="12864"/>
                    <a:pt x="6796" y="12864"/>
                  </a:cubicBezTo>
                  <a:cubicBezTo>
                    <a:pt x="7188" y="12864"/>
                    <a:pt x="7579" y="12825"/>
                    <a:pt x="7955" y="12731"/>
                  </a:cubicBezTo>
                  <a:cubicBezTo>
                    <a:pt x="8845" y="12511"/>
                    <a:pt x="9673" y="12046"/>
                    <a:pt x="10399" y="11485"/>
                  </a:cubicBezTo>
                  <a:cubicBezTo>
                    <a:pt x="11082" y="10957"/>
                    <a:pt x="11720" y="10315"/>
                    <a:pt x="12157" y="9555"/>
                  </a:cubicBezTo>
                  <a:cubicBezTo>
                    <a:pt x="12863" y="8344"/>
                    <a:pt x="12930" y="6831"/>
                    <a:pt x="12677" y="5476"/>
                  </a:cubicBezTo>
                  <a:cubicBezTo>
                    <a:pt x="12418" y="4066"/>
                    <a:pt x="11808" y="2662"/>
                    <a:pt x="10810" y="1622"/>
                  </a:cubicBezTo>
                  <a:cubicBezTo>
                    <a:pt x="10323" y="1123"/>
                    <a:pt x="9755" y="725"/>
                    <a:pt x="9105" y="466"/>
                  </a:cubicBezTo>
                  <a:cubicBezTo>
                    <a:pt x="8387" y="185"/>
                    <a:pt x="7613" y="42"/>
                    <a:pt x="6846" y="7"/>
                  </a:cubicBezTo>
                  <a:cubicBezTo>
                    <a:pt x="6736" y="3"/>
                    <a:pt x="6625" y="1"/>
                    <a:pt x="6514"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7"/>
            <p:cNvSpPr/>
            <p:nvPr/>
          </p:nvSpPr>
          <p:spPr>
            <a:xfrm>
              <a:off x="3017600" y="2691600"/>
              <a:ext cx="243550" cy="186175"/>
            </a:xfrm>
            <a:custGeom>
              <a:avLst/>
              <a:gdLst/>
              <a:ahLst/>
              <a:cxnLst/>
              <a:rect l="l" t="t" r="r" b="b"/>
              <a:pathLst>
                <a:path w="9742" h="7447" extrusionOk="0">
                  <a:moveTo>
                    <a:pt x="6514" y="1"/>
                  </a:moveTo>
                  <a:cubicBezTo>
                    <a:pt x="5030" y="1"/>
                    <a:pt x="3517" y="393"/>
                    <a:pt x="2288" y="1246"/>
                  </a:cubicBezTo>
                  <a:cubicBezTo>
                    <a:pt x="1652" y="1691"/>
                    <a:pt x="1110" y="2273"/>
                    <a:pt x="734" y="2958"/>
                  </a:cubicBezTo>
                  <a:cubicBezTo>
                    <a:pt x="556" y="3271"/>
                    <a:pt x="426" y="3615"/>
                    <a:pt x="316" y="3963"/>
                  </a:cubicBezTo>
                  <a:cubicBezTo>
                    <a:pt x="297" y="4032"/>
                    <a:pt x="275" y="4107"/>
                    <a:pt x="256" y="4175"/>
                  </a:cubicBezTo>
                  <a:cubicBezTo>
                    <a:pt x="256" y="4203"/>
                    <a:pt x="247" y="4231"/>
                    <a:pt x="256" y="4250"/>
                  </a:cubicBezTo>
                  <a:cubicBezTo>
                    <a:pt x="193" y="4443"/>
                    <a:pt x="152" y="4641"/>
                    <a:pt x="118" y="4832"/>
                  </a:cubicBezTo>
                  <a:lnTo>
                    <a:pt x="111" y="4838"/>
                  </a:lnTo>
                  <a:cubicBezTo>
                    <a:pt x="1" y="5586"/>
                    <a:pt x="9" y="6366"/>
                    <a:pt x="111" y="7118"/>
                  </a:cubicBezTo>
                  <a:cubicBezTo>
                    <a:pt x="124" y="7229"/>
                    <a:pt x="145" y="7337"/>
                    <a:pt x="165" y="7447"/>
                  </a:cubicBezTo>
                  <a:cubicBezTo>
                    <a:pt x="193" y="7270"/>
                    <a:pt x="187" y="7077"/>
                    <a:pt x="187" y="6892"/>
                  </a:cubicBezTo>
                  <a:cubicBezTo>
                    <a:pt x="193" y="6626"/>
                    <a:pt x="214" y="6366"/>
                    <a:pt x="256" y="6105"/>
                  </a:cubicBezTo>
                  <a:cubicBezTo>
                    <a:pt x="338" y="5633"/>
                    <a:pt x="433" y="5154"/>
                    <a:pt x="576" y="4702"/>
                  </a:cubicBezTo>
                  <a:cubicBezTo>
                    <a:pt x="837" y="3868"/>
                    <a:pt x="1200" y="3114"/>
                    <a:pt x="1754" y="2437"/>
                  </a:cubicBezTo>
                  <a:cubicBezTo>
                    <a:pt x="2350" y="1704"/>
                    <a:pt x="3102" y="1095"/>
                    <a:pt x="3971" y="706"/>
                  </a:cubicBezTo>
                  <a:cubicBezTo>
                    <a:pt x="4660" y="391"/>
                    <a:pt x="5458" y="188"/>
                    <a:pt x="6231" y="188"/>
                  </a:cubicBezTo>
                  <a:cubicBezTo>
                    <a:pt x="6404" y="188"/>
                    <a:pt x="6575" y="198"/>
                    <a:pt x="6744" y="219"/>
                  </a:cubicBezTo>
                  <a:cubicBezTo>
                    <a:pt x="7263" y="280"/>
                    <a:pt x="7771" y="459"/>
                    <a:pt x="8290" y="541"/>
                  </a:cubicBezTo>
                  <a:cubicBezTo>
                    <a:pt x="8530" y="582"/>
                    <a:pt x="8776" y="617"/>
                    <a:pt x="9003" y="706"/>
                  </a:cubicBezTo>
                  <a:cubicBezTo>
                    <a:pt x="9228" y="794"/>
                    <a:pt x="9399" y="904"/>
                    <a:pt x="9645" y="904"/>
                  </a:cubicBezTo>
                  <a:cubicBezTo>
                    <a:pt x="9701" y="904"/>
                    <a:pt x="9742" y="835"/>
                    <a:pt x="9721" y="788"/>
                  </a:cubicBezTo>
                  <a:cubicBezTo>
                    <a:pt x="9714" y="773"/>
                    <a:pt x="9701" y="766"/>
                    <a:pt x="9693" y="753"/>
                  </a:cubicBezTo>
                  <a:cubicBezTo>
                    <a:pt x="9509" y="643"/>
                    <a:pt x="9310" y="548"/>
                    <a:pt x="9105" y="466"/>
                  </a:cubicBezTo>
                  <a:cubicBezTo>
                    <a:pt x="8387" y="185"/>
                    <a:pt x="7613" y="42"/>
                    <a:pt x="6846" y="7"/>
                  </a:cubicBezTo>
                  <a:cubicBezTo>
                    <a:pt x="6736" y="3"/>
                    <a:pt x="6625" y="1"/>
                    <a:pt x="65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7"/>
            <p:cNvSpPr/>
            <p:nvPr/>
          </p:nvSpPr>
          <p:spPr>
            <a:xfrm>
              <a:off x="3046900" y="2720850"/>
              <a:ext cx="293975" cy="292375"/>
            </a:xfrm>
            <a:custGeom>
              <a:avLst/>
              <a:gdLst/>
              <a:ahLst/>
              <a:cxnLst/>
              <a:rect l="l" t="t" r="r" b="b"/>
              <a:pathLst>
                <a:path w="11759" h="11695" extrusionOk="0">
                  <a:moveTo>
                    <a:pt x="9137" y="0"/>
                  </a:moveTo>
                  <a:cubicBezTo>
                    <a:pt x="9145" y="288"/>
                    <a:pt x="9123" y="575"/>
                    <a:pt x="9096" y="843"/>
                  </a:cubicBezTo>
                  <a:cubicBezTo>
                    <a:pt x="9041" y="1410"/>
                    <a:pt x="8918" y="1952"/>
                    <a:pt x="8706" y="2478"/>
                  </a:cubicBezTo>
                  <a:cubicBezTo>
                    <a:pt x="8268" y="3567"/>
                    <a:pt x="7543" y="4539"/>
                    <a:pt x="6707" y="5346"/>
                  </a:cubicBezTo>
                  <a:cubicBezTo>
                    <a:pt x="5866" y="6173"/>
                    <a:pt x="4900" y="6872"/>
                    <a:pt x="3880" y="7468"/>
                  </a:cubicBezTo>
                  <a:cubicBezTo>
                    <a:pt x="2875" y="8056"/>
                    <a:pt x="1779" y="8605"/>
                    <a:pt x="651" y="8933"/>
                  </a:cubicBezTo>
                  <a:cubicBezTo>
                    <a:pt x="439" y="8994"/>
                    <a:pt x="219" y="9042"/>
                    <a:pt x="0" y="9083"/>
                  </a:cubicBezTo>
                  <a:cubicBezTo>
                    <a:pt x="370" y="9664"/>
                    <a:pt x="849" y="10165"/>
                    <a:pt x="1472" y="10535"/>
                  </a:cubicBezTo>
                  <a:cubicBezTo>
                    <a:pt x="2259" y="11006"/>
                    <a:pt x="3156" y="11322"/>
                    <a:pt x="4059" y="11512"/>
                  </a:cubicBezTo>
                  <a:cubicBezTo>
                    <a:pt x="4565" y="11622"/>
                    <a:pt x="5097" y="11694"/>
                    <a:pt x="5624" y="11694"/>
                  </a:cubicBezTo>
                  <a:cubicBezTo>
                    <a:pt x="6016" y="11694"/>
                    <a:pt x="6407" y="11655"/>
                    <a:pt x="6783" y="11561"/>
                  </a:cubicBezTo>
                  <a:cubicBezTo>
                    <a:pt x="7673" y="11341"/>
                    <a:pt x="8501" y="10876"/>
                    <a:pt x="9227" y="10315"/>
                  </a:cubicBezTo>
                  <a:cubicBezTo>
                    <a:pt x="9910" y="9787"/>
                    <a:pt x="10548" y="9145"/>
                    <a:pt x="10985" y="8385"/>
                  </a:cubicBezTo>
                  <a:cubicBezTo>
                    <a:pt x="11691" y="7174"/>
                    <a:pt x="11758" y="5661"/>
                    <a:pt x="11505" y="4306"/>
                  </a:cubicBezTo>
                  <a:cubicBezTo>
                    <a:pt x="11246" y="2896"/>
                    <a:pt x="10636" y="1492"/>
                    <a:pt x="9638" y="452"/>
                  </a:cubicBezTo>
                  <a:cubicBezTo>
                    <a:pt x="9480" y="288"/>
                    <a:pt x="9316" y="145"/>
                    <a:pt x="913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7"/>
            <p:cNvSpPr/>
            <p:nvPr/>
          </p:nvSpPr>
          <p:spPr>
            <a:xfrm>
              <a:off x="3283100" y="2816625"/>
              <a:ext cx="45450" cy="134425"/>
            </a:xfrm>
            <a:custGeom>
              <a:avLst/>
              <a:gdLst/>
              <a:ahLst/>
              <a:cxnLst/>
              <a:rect l="l" t="t" r="r" b="b"/>
              <a:pathLst>
                <a:path w="1818" h="5377" extrusionOk="0">
                  <a:moveTo>
                    <a:pt x="1401" y="1"/>
                  </a:moveTo>
                  <a:cubicBezTo>
                    <a:pt x="1358" y="1"/>
                    <a:pt x="1318" y="37"/>
                    <a:pt x="1318" y="92"/>
                  </a:cubicBezTo>
                  <a:cubicBezTo>
                    <a:pt x="1325" y="330"/>
                    <a:pt x="1454" y="550"/>
                    <a:pt x="1448" y="790"/>
                  </a:cubicBezTo>
                  <a:cubicBezTo>
                    <a:pt x="1448" y="1002"/>
                    <a:pt x="1422" y="1214"/>
                    <a:pt x="1428" y="1432"/>
                  </a:cubicBezTo>
                  <a:cubicBezTo>
                    <a:pt x="1435" y="1906"/>
                    <a:pt x="1441" y="2377"/>
                    <a:pt x="1387" y="2850"/>
                  </a:cubicBezTo>
                  <a:cubicBezTo>
                    <a:pt x="1359" y="3082"/>
                    <a:pt x="1312" y="3308"/>
                    <a:pt x="1249" y="3533"/>
                  </a:cubicBezTo>
                  <a:cubicBezTo>
                    <a:pt x="1182" y="3773"/>
                    <a:pt x="1134" y="3993"/>
                    <a:pt x="983" y="4205"/>
                  </a:cubicBezTo>
                  <a:cubicBezTo>
                    <a:pt x="847" y="4383"/>
                    <a:pt x="723" y="4575"/>
                    <a:pt x="579" y="4752"/>
                  </a:cubicBezTo>
                  <a:cubicBezTo>
                    <a:pt x="421" y="4944"/>
                    <a:pt x="196" y="5068"/>
                    <a:pt x="39" y="5252"/>
                  </a:cubicBezTo>
                  <a:cubicBezTo>
                    <a:pt x="1" y="5303"/>
                    <a:pt x="38" y="5377"/>
                    <a:pt x="93" y="5377"/>
                  </a:cubicBezTo>
                  <a:cubicBezTo>
                    <a:pt x="98" y="5377"/>
                    <a:pt x="102" y="5376"/>
                    <a:pt x="107" y="5375"/>
                  </a:cubicBezTo>
                  <a:cubicBezTo>
                    <a:pt x="339" y="5355"/>
                    <a:pt x="572" y="5156"/>
                    <a:pt x="737" y="4999"/>
                  </a:cubicBezTo>
                  <a:cubicBezTo>
                    <a:pt x="914" y="4834"/>
                    <a:pt x="1065" y="4650"/>
                    <a:pt x="1216" y="4465"/>
                  </a:cubicBezTo>
                  <a:cubicBezTo>
                    <a:pt x="1551" y="4054"/>
                    <a:pt x="1668" y="3514"/>
                    <a:pt x="1742" y="3000"/>
                  </a:cubicBezTo>
                  <a:cubicBezTo>
                    <a:pt x="1817" y="2487"/>
                    <a:pt x="1716" y="1973"/>
                    <a:pt x="1701" y="1460"/>
                  </a:cubicBezTo>
                  <a:cubicBezTo>
                    <a:pt x="1688" y="1009"/>
                    <a:pt x="1791" y="406"/>
                    <a:pt x="1463" y="30"/>
                  </a:cubicBezTo>
                  <a:cubicBezTo>
                    <a:pt x="1444" y="10"/>
                    <a:pt x="1422" y="1"/>
                    <a:pt x="14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7"/>
            <p:cNvSpPr/>
            <p:nvPr/>
          </p:nvSpPr>
          <p:spPr>
            <a:xfrm>
              <a:off x="3195500" y="2742375"/>
              <a:ext cx="93375" cy="128500"/>
            </a:xfrm>
            <a:custGeom>
              <a:avLst/>
              <a:gdLst/>
              <a:ahLst/>
              <a:cxnLst/>
              <a:rect l="l" t="t" r="r" b="b"/>
              <a:pathLst>
                <a:path w="3735" h="5140" extrusionOk="0">
                  <a:moveTo>
                    <a:pt x="2925" y="0"/>
                  </a:moveTo>
                  <a:cubicBezTo>
                    <a:pt x="2869" y="0"/>
                    <a:pt x="2812" y="69"/>
                    <a:pt x="2838" y="125"/>
                  </a:cubicBezTo>
                  <a:cubicBezTo>
                    <a:pt x="2940" y="311"/>
                    <a:pt x="3084" y="460"/>
                    <a:pt x="3179" y="652"/>
                  </a:cubicBezTo>
                  <a:cubicBezTo>
                    <a:pt x="3255" y="817"/>
                    <a:pt x="3357" y="1035"/>
                    <a:pt x="3331" y="1221"/>
                  </a:cubicBezTo>
                  <a:cubicBezTo>
                    <a:pt x="3296" y="1426"/>
                    <a:pt x="3110" y="1603"/>
                    <a:pt x="2968" y="1748"/>
                  </a:cubicBezTo>
                  <a:cubicBezTo>
                    <a:pt x="2803" y="1919"/>
                    <a:pt x="2659" y="2096"/>
                    <a:pt x="2509" y="2282"/>
                  </a:cubicBezTo>
                  <a:cubicBezTo>
                    <a:pt x="2118" y="2766"/>
                    <a:pt x="1688" y="3212"/>
                    <a:pt x="1256" y="3657"/>
                  </a:cubicBezTo>
                  <a:cubicBezTo>
                    <a:pt x="1037" y="3883"/>
                    <a:pt x="832" y="4108"/>
                    <a:pt x="627" y="4348"/>
                  </a:cubicBezTo>
                  <a:cubicBezTo>
                    <a:pt x="428" y="4582"/>
                    <a:pt x="175" y="4800"/>
                    <a:pt x="17" y="5066"/>
                  </a:cubicBezTo>
                  <a:cubicBezTo>
                    <a:pt x="1" y="5095"/>
                    <a:pt x="17" y="5140"/>
                    <a:pt x="51" y="5140"/>
                  </a:cubicBezTo>
                  <a:cubicBezTo>
                    <a:pt x="57" y="5140"/>
                    <a:pt x="64" y="5138"/>
                    <a:pt x="72" y="5135"/>
                  </a:cubicBezTo>
                  <a:cubicBezTo>
                    <a:pt x="709" y="4854"/>
                    <a:pt x="1139" y="4286"/>
                    <a:pt x="1606" y="3801"/>
                  </a:cubicBezTo>
                  <a:cubicBezTo>
                    <a:pt x="2092" y="3300"/>
                    <a:pt x="2550" y="2775"/>
                    <a:pt x="2995" y="2241"/>
                  </a:cubicBezTo>
                  <a:cubicBezTo>
                    <a:pt x="3275" y="1904"/>
                    <a:pt x="3735" y="1597"/>
                    <a:pt x="3685" y="1104"/>
                  </a:cubicBezTo>
                  <a:cubicBezTo>
                    <a:pt x="3666" y="871"/>
                    <a:pt x="3549" y="652"/>
                    <a:pt x="3426" y="454"/>
                  </a:cubicBezTo>
                  <a:cubicBezTo>
                    <a:pt x="3309" y="270"/>
                    <a:pt x="3160" y="43"/>
                    <a:pt x="2940" y="2"/>
                  </a:cubicBezTo>
                  <a:cubicBezTo>
                    <a:pt x="2935" y="1"/>
                    <a:pt x="2930" y="0"/>
                    <a:pt x="292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7"/>
            <p:cNvSpPr/>
            <p:nvPr/>
          </p:nvSpPr>
          <p:spPr>
            <a:xfrm>
              <a:off x="3069150" y="2704675"/>
              <a:ext cx="114475" cy="166800"/>
            </a:xfrm>
            <a:custGeom>
              <a:avLst/>
              <a:gdLst/>
              <a:ahLst/>
              <a:cxnLst/>
              <a:rect l="l" t="t" r="r" b="b"/>
              <a:pathLst>
                <a:path w="4579" h="6672" extrusionOk="0">
                  <a:moveTo>
                    <a:pt x="3580" y="0"/>
                  </a:moveTo>
                  <a:cubicBezTo>
                    <a:pt x="3520" y="0"/>
                    <a:pt x="3462" y="5"/>
                    <a:pt x="3409" y="12"/>
                  </a:cubicBezTo>
                  <a:cubicBezTo>
                    <a:pt x="3080" y="59"/>
                    <a:pt x="2765" y="202"/>
                    <a:pt x="2478" y="353"/>
                  </a:cubicBezTo>
                  <a:cubicBezTo>
                    <a:pt x="2101" y="552"/>
                    <a:pt x="1732" y="751"/>
                    <a:pt x="1362" y="963"/>
                  </a:cubicBezTo>
                  <a:cubicBezTo>
                    <a:pt x="1129" y="1099"/>
                    <a:pt x="896" y="1244"/>
                    <a:pt x="699" y="1441"/>
                  </a:cubicBezTo>
                  <a:cubicBezTo>
                    <a:pt x="513" y="1626"/>
                    <a:pt x="329" y="1851"/>
                    <a:pt x="74" y="1962"/>
                  </a:cubicBezTo>
                  <a:cubicBezTo>
                    <a:pt x="33" y="1975"/>
                    <a:pt x="0" y="2031"/>
                    <a:pt x="7" y="2078"/>
                  </a:cubicBezTo>
                  <a:cubicBezTo>
                    <a:pt x="55" y="2303"/>
                    <a:pt x="191" y="2495"/>
                    <a:pt x="329" y="2673"/>
                  </a:cubicBezTo>
                  <a:cubicBezTo>
                    <a:pt x="485" y="2878"/>
                    <a:pt x="630" y="3098"/>
                    <a:pt x="794" y="3297"/>
                  </a:cubicBezTo>
                  <a:cubicBezTo>
                    <a:pt x="971" y="3509"/>
                    <a:pt x="1183" y="3680"/>
                    <a:pt x="1382" y="3864"/>
                  </a:cubicBezTo>
                  <a:cubicBezTo>
                    <a:pt x="1602" y="4056"/>
                    <a:pt x="1814" y="4268"/>
                    <a:pt x="2013" y="4480"/>
                  </a:cubicBezTo>
                  <a:cubicBezTo>
                    <a:pt x="2711" y="5227"/>
                    <a:pt x="3401" y="6068"/>
                    <a:pt x="4339" y="6513"/>
                  </a:cubicBezTo>
                  <a:cubicBezTo>
                    <a:pt x="4345" y="6541"/>
                    <a:pt x="4345" y="6568"/>
                    <a:pt x="4345" y="6589"/>
                  </a:cubicBezTo>
                  <a:cubicBezTo>
                    <a:pt x="4349" y="6645"/>
                    <a:pt x="4390" y="6671"/>
                    <a:pt x="4432" y="6671"/>
                  </a:cubicBezTo>
                  <a:cubicBezTo>
                    <a:pt x="4483" y="6671"/>
                    <a:pt x="4537" y="6634"/>
                    <a:pt x="4537" y="6568"/>
                  </a:cubicBezTo>
                  <a:cubicBezTo>
                    <a:pt x="4572" y="6548"/>
                    <a:pt x="4579" y="6485"/>
                    <a:pt x="4531" y="6459"/>
                  </a:cubicBezTo>
                  <a:cubicBezTo>
                    <a:pt x="4510" y="5993"/>
                    <a:pt x="4401" y="5562"/>
                    <a:pt x="4298" y="5110"/>
                  </a:cubicBezTo>
                  <a:cubicBezTo>
                    <a:pt x="4189" y="4637"/>
                    <a:pt x="4155" y="4173"/>
                    <a:pt x="4148" y="3693"/>
                  </a:cubicBezTo>
                  <a:cubicBezTo>
                    <a:pt x="4140" y="3029"/>
                    <a:pt x="4202" y="2385"/>
                    <a:pt x="4250" y="1722"/>
                  </a:cubicBezTo>
                  <a:cubicBezTo>
                    <a:pt x="4271" y="1428"/>
                    <a:pt x="4285" y="1134"/>
                    <a:pt x="4263" y="833"/>
                  </a:cubicBezTo>
                  <a:cubicBezTo>
                    <a:pt x="4243" y="619"/>
                    <a:pt x="4216" y="360"/>
                    <a:pt x="4073" y="183"/>
                  </a:cubicBezTo>
                  <a:cubicBezTo>
                    <a:pt x="3958" y="42"/>
                    <a:pt x="3763" y="0"/>
                    <a:pt x="358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7"/>
            <p:cNvSpPr/>
            <p:nvPr/>
          </p:nvSpPr>
          <p:spPr>
            <a:xfrm>
              <a:off x="3194725" y="2724775"/>
              <a:ext cx="88825" cy="145900"/>
            </a:xfrm>
            <a:custGeom>
              <a:avLst/>
              <a:gdLst/>
              <a:ahLst/>
              <a:cxnLst/>
              <a:rect l="l" t="t" r="r" b="b"/>
              <a:pathLst>
                <a:path w="3553" h="5836" extrusionOk="0">
                  <a:moveTo>
                    <a:pt x="1399" y="0"/>
                  </a:moveTo>
                  <a:cubicBezTo>
                    <a:pt x="1368" y="0"/>
                    <a:pt x="1335" y="25"/>
                    <a:pt x="1335" y="62"/>
                  </a:cubicBezTo>
                  <a:cubicBezTo>
                    <a:pt x="1274" y="535"/>
                    <a:pt x="1170" y="974"/>
                    <a:pt x="1014" y="1425"/>
                  </a:cubicBezTo>
                  <a:cubicBezTo>
                    <a:pt x="863" y="1856"/>
                    <a:pt x="677" y="2273"/>
                    <a:pt x="563" y="2711"/>
                  </a:cubicBezTo>
                  <a:cubicBezTo>
                    <a:pt x="288" y="3710"/>
                    <a:pt x="288" y="4765"/>
                    <a:pt x="7" y="5757"/>
                  </a:cubicBezTo>
                  <a:cubicBezTo>
                    <a:pt x="1" y="5785"/>
                    <a:pt x="20" y="5811"/>
                    <a:pt x="48" y="5811"/>
                  </a:cubicBezTo>
                  <a:cubicBezTo>
                    <a:pt x="66" y="5827"/>
                    <a:pt x="92" y="5835"/>
                    <a:pt x="117" y="5835"/>
                  </a:cubicBezTo>
                  <a:cubicBezTo>
                    <a:pt x="158" y="5835"/>
                    <a:pt x="200" y="5812"/>
                    <a:pt x="213" y="5757"/>
                  </a:cubicBezTo>
                  <a:cubicBezTo>
                    <a:pt x="254" y="5538"/>
                    <a:pt x="528" y="5353"/>
                    <a:pt x="686" y="5223"/>
                  </a:cubicBezTo>
                  <a:cubicBezTo>
                    <a:pt x="870" y="5065"/>
                    <a:pt x="1062" y="4922"/>
                    <a:pt x="1226" y="4743"/>
                  </a:cubicBezTo>
                  <a:cubicBezTo>
                    <a:pt x="1739" y="4203"/>
                    <a:pt x="2102" y="3546"/>
                    <a:pt x="2547" y="2951"/>
                  </a:cubicBezTo>
                  <a:cubicBezTo>
                    <a:pt x="2813" y="2595"/>
                    <a:pt x="3245" y="2342"/>
                    <a:pt x="3463" y="1944"/>
                  </a:cubicBezTo>
                  <a:cubicBezTo>
                    <a:pt x="3552" y="1780"/>
                    <a:pt x="3491" y="1631"/>
                    <a:pt x="3416" y="1466"/>
                  </a:cubicBezTo>
                  <a:cubicBezTo>
                    <a:pt x="3321" y="1268"/>
                    <a:pt x="3204" y="1056"/>
                    <a:pt x="3059" y="877"/>
                  </a:cubicBezTo>
                  <a:cubicBezTo>
                    <a:pt x="2862" y="630"/>
                    <a:pt x="2601" y="425"/>
                    <a:pt x="2320" y="275"/>
                  </a:cubicBezTo>
                  <a:cubicBezTo>
                    <a:pt x="2020" y="111"/>
                    <a:pt x="1739" y="49"/>
                    <a:pt x="1410" y="1"/>
                  </a:cubicBezTo>
                  <a:cubicBezTo>
                    <a:pt x="1407" y="0"/>
                    <a:pt x="1403" y="0"/>
                    <a:pt x="139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7"/>
            <p:cNvSpPr/>
            <p:nvPr/>
          </p:nvSpPr>
          <p:spPr>
            <a:xfrm>
              <a:off x="3198300" y="2815375"/>
              <a:ext cx="125125" cy="132825"/>
            </a:xfrm>
            <a:custGeom>
              <a:avLst/>
              <a:gdLst/>
              <a:ahLst/>
              <a:cxnLst/>
              <a:rect l="l" t="t" r="r" b="b"/>
              <a:pathLst>
                <a:path w="5005" h="5313" extrusionOk="0">
                  <a:moveTo>
                    <a:pt x="4651" y="1"/>
                  </a:moveTo>
                  <a:cubicBezTo>
                    <a:pt x="4641" y="1"/>
                    <a:pt x="4631" y="2"/>
                    <a:pt x="4621" y="4"/>
                  </a:cubicBezTo>
                  <a:cubicBezTo>
                    <a:pt x="3861" y="209"/>
                    <a:pt x="3212" y="627"/>
                    <a:pt x="2562" y="1059"/>
                  </a:cubicBezTo>
                  <a:cubicBezTo>
                    <a:pt x="1781" y="1571"/>
                    <a:pt x="945" y="2031"/>
                    <a:pt x="83" y="2401"/>
                  </a:cubicBezTo>
                  <a:cubicBezTo>
                    <a:pt x="56" y="2414"/>
                    <a:pt x="50" y="2448"/>
                    <a:pt x="63" y="2468"/>
                  </a:cubicBezTo>
                  <a:cubicBezTo>
                    <a:pt x="22" y="2503"/>
                    <a:pt x="1" y="2565"/>
                    <a:pt x="50" y="2619"/>
                  </a:cubicBezTo>
                  <a:cubicBezTo>
                    <a:pt x="262" y="2852"/>
                    <a:pt x="584" y="2920"/>
                    <a:pt x="837" y="3091"/>
                  </a:cubicBezTo>
                  <a:cubicBezTo>
                    <a:pt x="1178" y="3317"/>
                    <a:pt x="1500" y="3557"/>
                    <a:pt x="1788" y="3845"/>
                  </a:cubicBezTo>
                  <a:cubicBezTo>
                    <a:pt x="2041" y="4098"/>
                    <a:pt x="2281" y="4331"/>
                    <a:pt x="2568" y="4543"/>
                  </a:cubicBezTo>
                  <a:cubicBezTo>
                    <a:pt x="2862" y="4761"/>
                    <a:pt x="3156" y="4960"/>
                    <a:pt x="3376" y="5267"/>
                  </a:cubicBezTo>
                  <a:cubicBezTo>
                    <a:pt x="3399" y="5298"/>
                    <a:pt x="3433" y="5312"/>
                    <a:pt x="3467" y="5312"/>
                  </a:cubicBezTo>
                  <a:cubicBezTo>
                    <a:pt x="3494" y="5312"/>
                    <a:pt x="3523" y="5304"/>
                    <a:pt x="3547" y="5288"/>
                  </a:cubicBezTo>
                  <a:cubicBezTo>
                    <a:pt x="4909" y="4487"/>
                    <a:pt x="5004" y="2695"/>
                    <a:pt x="4902" y="1292"/>
                  </a:cubicBezTo>
                  <a:cubicBezTo>
                    <a:pt x="4868" y="888"/>
                    <a:pt x="4814" y="490"/>
                    <a:pt x="4758" y="86"/>
                  </a:cubicBezTo>
                  <a:cubicBezTo>
                    <a:pt x="4752" y="30"/>
                    <a:pt x="4703" y="1"/>
                    <a:pt x="465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7"/>
            <p:cNvSpPr/>
            <p:nvPr/>
          </p:nvSpPr>
          <p:spPr>
            <a:xfrm>
              <a:off x="3065375" y="2880425"/>
              <a:ext cx="156250" cy="103050"/>
            </a:xfrm>
            <a:custGeom>
              <a:avLst/>
              <a:gdLst/>
              <a:ahLst/>
              <a:cxnLst/>
              <a:rect l="l" t="t" r="r" b="b"/>
              <a:pathLst>
                <a:path w="6250" h="4122" extrusionOk="0">
                  <a:moveTo>
                    <a:pt x="4595" y="1"/>
                  </a:moveTo>
                  <a:cubicBezTo>
                    <a:pt x="4519" y="1"/>
                    <a:pt x="4442" y="7"/>
                    <a:pt x="4373" y="11"/>
                  </a:cubicBezTo>
                  <a:cubicBezTo>
                    <a:pt x="4189" y="24"/>
                    <a:pt x="4004" y="45"/>
                    <a:pt x="3813" y="78"/>
                  </a:cubicBezTo>
                  <a:cubicBezTo>
                    <a:pt x="3437" y="134"/>
                    <a:pt x="3074" y="229"/>
                    <a:pt x="2698" y="305"/>
                  </a:cubicBezTo>
                  <a:cubicBezTo>
                    <a:pt x="1820" y="469"/>
                    <a:pt x="904" y="428"/>
                    <a:pt x="76" y="817"/>
                  </a:cubicBezTo>
                  <a:cubicBezTo>
                    <a:pt x="28" y="845"/>
                    <a:pt x="0" y="893"/>
                    <a:pt x="20" y="949"/>
                  </a:cubicBezTo>
                  <a:cubicBezTo>
                    <a:pt x="322" y="1776"/>
                    <a:pt x="767" y="2706"/>
                    <a:pt x="1485" y="3248"/>
                  </a:cubicBezTo>
                  <a:cubicBezTo>
                    <a:pt x="2129" y="3733"/>
                    <a:pt x="3005" y="3830"/>
                    <a:pt x="3772" y="3987"/>
                  </a:cubicBezTo>
                  <a:cubicBezTo>
                    <a:pt x="4153" y="4065"/>
                    <a:pt x="4562" y="4121"/>
                    <a:pt x="4963" y="4121"/>
                  </a:cubicBezTo>
                  <a:cubicBezTo>
                    <a:pt x="5160" y="4121"/>
                    <a:pt x="5355" y="4108"/>
                    <a:pt x="5544" y="4076"/>
                  </a:cubicBezTo>
                  <a:cubicBezTo>
                    <a:pt x="5756" y="4042"/>
                    <a:pt x="6024" y="3973"/>
                    <a:pt x="6132" y="3761"/>
                  </a:cubicBezTo>
                  <a:cubicBezTo>
                    <a:pt x="6249" y="3536"/>
                    <a:pt x="6113" y="3233"/>
                    <a:pt x="6031" y="3015"/>
                  </a:cubicBezTo>
                  <a:cubicBezTo>
                    <a:pt x="5886" y="2645"/>
                    <a:pt x="5681" y="2304"/>
                    <a:pt x="5585" y="1913"/>
                  </a:cubicBezTo>
                  <a:cubicBezTo>
                    <a:pt x="5462" y="1386"/>
                    <a:pt x="5277" y="880"/>
                    <a:pt x="5121" y="359"/>
                  </a:cubicBezTo>
                  <a:cubicBezTo>
                    <a:pt x="5127" y="352"/>
                    <a:pt x="5127" y="346"/>
                    <a:pt x="5127" y="339"/>
                  </a:cubicBezTo>
                  <a:cubicBezTo>
                    <a:pt x="5121" y="318"/>
                    <a:pt x="5121" y="291"/>
                    <a:pt x="5112" y="264"/>
                  </a:cubicBezTo>
                  <a:cubicBezTo>
                    <a:pt x="5106" y="250"/>
                    <a:pt x="5093" y="229"/>
                    <a:pt x="5086" y="216"/>
                  </a:cubicBezTo>
                  <a:cubicBezTo>
                    <a:pt x="5079" y="209"/>
                    <a:pt x="5079" y="195"/>
                    <a:pt x="5071" y="188"/>
                  </a:cubicBezTo>
                  <a:cubicBezTo>
                    <a:pt x="5065" y="160"/>
                    <a:pt x="5058" y="140"/>
                    <a:pt x="5052" y="112"/>
                  </a:cubicBezTo>
                  <a:cubicBezTo>
                    <a:pt x="5042" y="93"/>
                    <a:pt x="5023" y="83"/>
                    <a:pt x="5006" y="83"/>
                  </a:cubicBezTo>
                  <a:cubicBezTo>
                    <a:pt x="5000" y="83"/>
                    <a:pt x="4994" y="84"/>
                    <a:pt x="4989" y="86"/>
                  </a:cubicBezTo>
                  <a:cubicBezTo>
                    <a:pt x="4979" y="80"/>
                    <a:pt x="4968" y="78"/>
                    <a:pt x="4957" y="78"/>
                  </a:cubicBezTo>
                  <a:cubicBezTo>
                    <a:pt x="4941" y="78"/>
                    <a:pt x="4924" y="84"/>
                    <a:pt x="4907" y="93"/>
                  </a:cubicBezTo>
                  <a:cubicBezTo>
                    <a:pt x="4907" y="93"/>
                    <a:pt x="4900" y="99"/>
                    <a:pt x="4894" y="99"/>
                  </a:cubicBezTo>
                  <a:cubicBezTo>
                    <a:pt x="4887" y="106"/>
                    <a:pt x="4887" y="106"/>
                    <a:pt x="4881" y="112"/>
                  </a:cubicBezTo>
                  <a:cubicBezTo>
                    <a:pt x="4881" y="78"/>
                    <a:pt x="4859" y="52"/>
                    <a:pt x="4825" y="37"/>
                  </a:cubicBezTo>
                  <a:cubicBezTo>
                    <a:pt x="4757" y="9"/>
                    <a:pt x="4677" y="1"/>
                    <a:pt x="459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7"/>
            <p:cNvSpPr/>
            <p:nvPr/>
          </p:nvSpPr>
          <p:spPr>
            <a:xfrm>
              <a:off x="3050825" y="2822350"/>
              <a:ext cx="109875" cy="56475"/>
            </a:xfrm>
            <a:custGeom>
              <a:avLst/>
              <a:gdLst/>
              <a:ahLst/>
              <a:cxnLst/>
              <a:rect l="l" t="t" r="r" b="b"/>
              <a:pathLst>
                <a:path w="4395" h="2259" extrusionOk="0">
                  <a:moveTo>
                    <a:pt x="659" y="0"/>
                  </a:moveTo>
                  <a:cubicBezTo>
                    <a:pt x="587" y="0"/>
                    <a:pt x="516" y="9"/>
                    <a:pt x="446" y="27"/>
                  </a:cubicBezTo>
                  <a:cubicBezTo>
                    <a:pt x="76" y="123"/>
                    <a:pt x="14" y="520"/>
                    <a:pt x="7" y="849"/>
                  </a:cubicBezTo>
                  <a:cubicBezTo>
                    <a:pt x="1" y="1286"/>
                    <a:pt x="42" y="1800"/>
                    <a:pt x="254" y="2196"/>
                  </a:cubicBezTo>
                  <a:cubicBezTo>
                    <a:pt x="275" y="2237"/>
                    <a:pt x="307" y="2259"/>
                    <a:pt x="344" y="2259"/>
                  </a:cubicBezTo>
                  <a:cubicBezTo>
                    <a:pt x="357" y="2259"/>
                    <a:pt x="370" y="2256"/>
                    <a:pt x="384" y="2251"/>
                  </a:cubicBezTo>
                  <a:cubicBezTo>
                    <a:pt x="844" y="2091"/>
                    <a:pt x="1332" y="2051"/>
                    <a:pt x="1819" y="2051"/>
                  </a:cubicBezTo>
                  <a:cubicBezTo>
                    <a:pt x="2019" y="2051"/>
                    <a:pt x="2219" y="2058"/>
                    <a:pt x="2417" y="2066"/>
                  </a:cubicBezTo>
                  <a:cubicBezTo>
                    <a:pt x="2648" y="2077"/>
                    <a:pt x="2889" y="2092"/>
                    <a:pt x="3127" y="2092"/>
                  </a:cubicBezTo>
                  <a:cubicBezTo>
                    <a:pt x="3198" y="2092"/>
                    <a:pt x="3270" y="2090"/>
                    <a:pt x="3340" y="2087"/>
                  </a:cubicBezTo>
                  <a:cubicBezTo>
                    <a:pt x="3589" y="2071"/>
                    <a:pt x="3829" y="2014"/>
                    <a:pt x="4076" y="2014"/>
                  </a:cubicBezTo>
                  <a:cubicBezTo>
                    <a:pt x="4149" y="2014"/>
                    <a:pt x="4223" y="2019"/>
                    <a:pt x="4298" y="2031"/>
                  </a:cubicBezTo>
                  <a:cubicBezTo>
                    <a:pt x="4302" y="2032"/>
                    <a:pt x="4305" y="2032"/>
                    <a:pt x="4308" y="2032"/>
                  </a:cubicBezTo>
                  <a:cubicBezTo>
                    <a:pt x="4343" y="2032"/>
                    <a:pt x="4360" y="1996"/>
                    <a:pt x="4354" y="1971"/>
                  </a:cubicBezTo>
                  <a:cubicBezTo>
                    <a:pt x="4388" y="1923"/>
                    <a:pt x="4395" y="1861"/>
                    <a:pt x="4339" y="1819"/>
                  </a:cubicBezTo>
                  <a:cubicBezTo>
                    <a:pt x="3887" y="1497"/>
                    <a:pt x="3470" y="1115"/>
                    <a:pt x="2936" y="916"/>
                  </a:cubicBezTo>
                  <a:cubicBezTo>
                    <a:pt x="2683" y="827"/>
                    <a:pt x="2437" y="745"/>
                    <a:pt x="2204" y="615"/>
                  </a:cubicBezTo>
                  <a:cubicBezTo>
                    <a:pt x="1985" y="492"/>
                    <a:pt x="1773" y="362"/>
                    <a:pt x="1533" y="259"/>
                  </a:cubicBezTo>
                  <a:cubicBezTo>
                    <a:pt x="1274" y="144"/>
                    <a:pt x="960" y="0"/>
                    <a:pt x="659"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7"/>
            <p:cNvSpPr/>
            <p:nvPr/>
          </p:nvSpPr>
          <p:spPr>
            <a:xfrm>
              <a:off x="3041425" y="2773150"/>
              <a:ext cx="10625" cy="10575"/>
            </a:xfrm>
            <a:custGeom>
              <a:avLst/>
              <a:gdLst/>
              <a:ahLst/>
              <a:cxnLst/>
              <a:rect l="l" t="t" r="r" b="b"/>
              <a:pathLst>
                <a:path w="425" h="423" extrusionOk="0">
                  <a:moveTo>
                    <a:pt x="212" y="0"/>
                  </a:moveTo>
                  <a:cubicBezTo>
                    <a:pt x="187" y="0"/>
                    <a:pt x="161" y="6"/>
                    <a:pt x="130" y="16"/>
                  </a:cubicBezTo>
                  <a:cubicBezTo>
                    <a:pt x="103" y="31"/>
                    <a:pt x="83" y="44"/>
                    <a:pt x="61" y="65"/>
                  </a:cubicBezTo>
                  <a:cubicBezTo>
                    <a:pt x="42" y="85"/>
                    <a:pt x="27" y="106"/>
                    <a:pt x="20" y="133"/>
                  </a:cubicBezTo>
                  <a:cubicBezTo>
                    <a:pt x="7" y="154"/>
                    <a:pt x="1" y="180"/>
                    <a:pt x="7" y="208"/>
                  </a:cubicBezTo>
                  <a:cubicBezTo>
                    <a:pt x="1" y="236"/>
                    <a:pt x="7" y="262"/>
                    <a:pt x="20" y="290"/>
                  </a:cubicBezTo>
                  <a:cubicBezTo>
                    <a:pt x="27" y="312"/>
                    <a:pt x="34" y="325"/>
                    <a:pt x="48" y="338"/>
                  </a:cubicBezTo>
                  <a:cubicBezTo>
                    <a:pt x="68" y="372"/>
                    <a:pt x="96" y="394"/>
                    <a:pt x="130" y="407"/>
                  </a:cubicBezTo>
                  <a:cubicBezTo>
                    <a:pt x="150" y="413"/>
                    <a:pt x="165" y="413"/>
                    <a:pt x="185" y="420"/>
                  </a:cubicBezTo>
                  <a:cubicBezTo>
                    <a:pt x="194" y="422"/>
                    <a:pt x="203" y="423"/>
                    <a:pt x="212" y="423"/>
                  </a:cubicBezTo>
                  <a:cubicBezTo>
                    <a:pt x="238" y="423"/>
                    <a:pt x="263" y="416"/>
                    <a:pt x="288" y="407"/>
                  </a:cubicBezTo>
                  <a:cubicBezTo>
                    <a:pt x="314" y="400"/>
                    <a:pt x="342" y="379"/>
                    <a:pt x="355" y="359"/>
                  </a:cubicBezTo>
                  <a:cubicBezTo>
                    <a:pt x="383" y="344"/>
                    <a:pt x="397" y="318"/>
                    <a:pt x="403" y="297"/>
                  </a:cubicBezTo>
                  <a:cubicBezTo>
                    <a:pt x="418" y="271"/>
                    <a:pt x="424" y="243"/>
                    <a:pt x="418" y="215"/>
                  </a:cubicBezTo>
                  <a:cubicBezTo>
                    <a:pt x="424" y="188"/>
                    <a:pt x="418" y="160"/>
                    <a:pt x="403" y="133"/>
                  </a:cubicBezTo>
                  <a:cubicBezTo>
                    <a:pt x="397" y="119"/>
                    <a:pt x="390" y="98"/>
                    <a:pt x="377" y="85"/>
                  </a:cubicBezTo>
                  <a:cubicBezTo>
                    <a:pt x="355" y="57"/>
                    <a:pt x="329" y="31"/>
                    <a:pt x="295" y="16"/>
                  </a:cubicBezTo>
                  <a:cubicBezTo>
                    <a:pt x="273" y="16"/>
                    <a:pt x="260" y="9"/>
                    <a:pt x="239" y="3"/>
                  </a:cubicBezTo>
                  <a:cubicBezTo>
                    <a:pt x="230" y="1"/>
                    <a:pt x="221" y="0"/>
                    <a:pt x="2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7"/>
            <p:cNvSpPr/>
            <p:nvPr/>
          </p:nvSpPr>
          <p:spPr>
            <a:xfrm>
              <a:off x="3067075" y="2785950"/>
              <a:ext cx="3950" cy="2800"/>
            </a:xfrm>
            <a:custGeom>
              <a:avLst/>
              <a:gdLst/>
              <a:ahLst/>
              <a:cxnLst/>
              <a:rect l="l" t="t" r="r" b="b"/>
              <a:pathLst>
                <a:path w="158" h="112" extrusionOk="0">
                  <a:moveTo>
                    <a:pt x="79" y="0"/>
                  </a:moveTo>
                  <a:cubicBezTo>
                    <a:pt x="72" y="0"/>
                    <a:pt x="64" y="2"/>
                    <a:pt x="56" y="5"/>
                  </a:cubicBezTo>
                  <a:cubicBezTo>
                    <a:pt x="0" y="28"/>
                    <a:pt x="26" y="112"/>
                    <a:pt x="76" y="112"/>
                  </a:cubicBezTo>
                  <a:cubicBezTo>
                    <a:pt x="82" y="112"/>
                    <a:pt x="89" y="110"/>
                    <a:pt x="97" y="107"/>
                  </a:cubicBezTo>
                  <a:cubicBezTo>
                    <a:pt x="157" y="82"/>
                    <a:pt x="133" y="0"/>
                    <a:pt x="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7"/>
            <p:cNvSpPr/>
            <p:nvPr/>
          </p:nvSpPr>
          <p:spPr>
            <a:xfrm>
              <a:off x="3167875" y="2725050"/>
              <a:ext cx="12825" cy="12650"/>
            </a:xfrm>
            <a:custGeom>
              <a:avLst/>
              <a:gdLst/>
              <a:ahLst/>
              <a:cxnLst/>
              <a:rect l="l" t="t" r="r" b="b"/>
              <a:pathLst>
                <a:path w="513" h="506" extrusionOk="0">
                  <a:moveTo>
                    <a:pt x="258" y="1"/>
                  </a:moveTo>
                  <a:cubicBezTo>
                    <a:pt x="225" y="1"/>
                    <a:pt x="195" y="7"/>
                    <a:pt x="165" y="18"/>
                  </a:cubicBezTo>
                  <a:cubicBezTo>
                    <a:pt x="130" y="31"/>
                    <a:pt x="102" y="51"/>
                    <a:pt x="83" y="79"/>
                  </a:cubicBezTo>
                  <a:cubicBezTo>
                    <a:pt x="55" y="100"/>
                    <a:pt x="35" y="126"/>
                    <a:pt x="20" y="154"/>
                  </a:cubicBezTo>
                  <a:cubicBezTo>
                    <a:pt x="7" y="189"/>
                    <a:pt x="7" y="215"/>
                    <a:pt x="7" y="250"/>
                  </a:cubicBezTo>
                  <a:cubicBezTo>
                    <a:pt x="0" y="284"/>
                    <a:pt x="7" y="319"/>
                    <a:pt x="20" y="353"/>
                  </a:cubicBezTo>
                  <a:cubicBezTo>
                    <a:pt x="35" y="366"/>
                    <a:pt x="48" y="388"/>
                    <a:pt x="55" y="407"/>
                  </a:cubicBezTo>
                  <a:cubicBezTo>
                    <a:pt x="83" y="442"/>
                    <a:pt x="117" y="470"/>
                    <a:pt x="158" y="489"/>
                  </a:cubicBezTo>
                  <a:cubicBezTo>
                    <a:pt x="178" y="496"/>
                    <a:pt x="199" y="496"/>
                    <a:pt x="219" y="503"/>
                  </a:cubicBezTo>
                  <a:cubicBezTo>
                    <a:pt x="232" y="505"/>
                    <a:pt x="245" y="506"/>
                    <a:pt x="257" y="506"/>
                  </a:cubicBezTo>
                  <a:cubicBezTo>
                    <a:pt x="289" y="506"/>
                    <a:pt x="319" y="499"/>
                    <a:pt x="349" y="489"/>
                  </a:cubicBezTo>
                  <a:cubicBezTo>
                    <a:pt x="383" y="476"/>
                    <a:pt x="411" y="455"/>
                    <a:pt x="431" y="435"/>
                  </a:cubicBezTo>
                  <a:cubicBezTo>
                    <a:pt x="459" y="414"/>
                    <a:pt x="478" y="388"/>
                    <a:pt x="493" y="353"/>
                  </a:cubicBezTo>
                  <a:cubicBezTo>
                    <a:pt x="506" y="325"/>
                    <a:pt x="513" y="291"/>
                    <a:pt x="506" y="256"/>
                  </a:cubicBezTo>
                  <a:cubicBezTo>
                    <a:pt x="513" y="223"/>
                    <a:pt x="506" y="189"/>
                    <a:pt x="493" y="161"/>
                  </a:cubicBezTo>
                  <a:cubicBezTo>
                    <a:pt x="478" y="141"/>
                    <a:pt x="472" y="120"/>
                    <a:pt x="459" y="100"/>
                  </a:cubicBezTo>
                  <a:cubicBezTo>
                    <a:pt x="431" y="66"/>
                    <a:pt x="396" y="38"/>
                    <a:pt x="355" y="25"/>
                  </a:cubicBezTo>
                  <a:cubicBezTo>
                    <a:pt x="336" y="18"/>
                    <a:pt x="314" y="10"/>
                    <a:pt x="294" y="3"/>
                  </a:cubicBezTo>
                  <a:cubicBezTo>
                    <a:pt x="282" y="2"/>
                    <a:pt x="270" y="1"/>
                    <a:pt x="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 name="Google Shape;315;p37"/>
          <p:cNvGrpSpPr/>
          <p:nvPr/>
        </p:nvGrpSpPr>
        <p:grpSpPr>
          <a:xfrm>
            <a:off x="7911404" y="4450498"/>
            <a:ext cx="1952497" cy="1845040"/>
            <a:chOff x="2129050" y="1313975"/>
            <a:chExt cx="433975" cy="410100"/>
          </a:xfrm>
        </p:grpSpPr>
        <p:sp>
          <p:nvSpPr>
            <p:cNvPr id="316" name="Google Shape;316;p37"/>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7"/>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7"/>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7"/>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0" name="Google Shape;320;p37"/>
          <p:cNvGrpSpPr/>
          <p:nvPr/>
        </p:nvGrpSpPr>
        <p:grpSpPr>
          <a:xfrm rot="9885973">
            <a:off x="8567251" y="1976917"/>
            <a:ext cx="447669" cy="410851"/>
            <a:chOff x="3466333" y="-758239"/>
            <a:chExt cx="188176" cy="172699"/>
          </a:xfrm>
        </p:grpSpPr>
        <p:sp>
          <p:nvSpPr>
            <p:cNvPr id="321" name="Google Shape;321;p37"/>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7"/>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7"/>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7"/>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7"/>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7"/>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7" name="Google Shape;327;p37"/>
          <p:cNvGrpSpPr/>
          <p:nvPr/>
        </p:nvGrpSpPr>
        <p:grpSpPr>
          <a:xfrm rot="5773996">
            <a:off x="183472" y="4489891"/>
            <a:ext cx="447663" cy="410846"/>
            <a:chOff x="3466333" y="-758239"/>
            <a:chExt cx="188176" cy="172699"/>
          </a:xfrm>
        </p:grpSpPr>
        <p:sp>
          <p:nvSpPr>
            <p:cNvPr id="328" name="Google Shape;328;p37"/>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7"/>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7"/>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7"/>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7"/>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7"/>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4"/>
        <p:cNvGrpSpPr/>
        <p:nvPr/>
      </p:nvGrpSpPr>
      <p:grpSpPr>
        <a:xfrm>
          <a:off x="0" y="0"/>
          <a:ext cx="0" cy="0"/>
          <a:chOff x="0" y="0"/>
          <a:chExt cx="0" cy="0"/>
        </a:xfrm>
      </p:grpSpPr>
      <p:grpSp>
        <p:nvGrpSpPr>
          <p:cNvPr id="335" name="Google Shape;335;p38"/>
          <p:cNvGrpSpPr/>
          <p:nvPr/>
        </p:nvGrpSpPr>
        <p:grpSpPr>
          <a:xfrm>
            <a:off x="-177576" y="-115425"/>
            <a:ext cx="9478160" cy="5374349"/>
            <a:chOff x="-177576" y="-115425"/>
            <a:chExt cx="9478160" cy="5374349"/>
          </a:xfrm>
        </p:grpSpPr>
        <p:sp>
          <p:nvSpPr>
            <p:cNvPr id="336" name="Google Shape;336;p38"/>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8"/>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8" name="Google Shape;338;p38"/>
            <p:cNvGrpSpPr/>
            <p:nvPr/>
          </p:nvGrpSpPr>
          <p:grpSpPr>
            <a:xfrm>
              <a:off x="-177576" y="-115425"/>
              <a:ext cx="9478160" cy="5374349"/>
              <a:chOff x="-334126" y="-115425"/>
              <a:chExt cx="9478160" cy="5374349"/>
            </a:xfrm>
          </p:grpSpPr>
          <p:sp>
            <p:nvSpPr>
              <p:cNvPr id="339" name="Google Shape;339;p38"/>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8"/>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8"/>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8"/>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8"/>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8"/>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8"/>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8"/>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8"/>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48" name="Google Shape;348;p38"/>
          <p:cNvSpPr txBox="1">
            <a:spLocks noGrp="1"/>
          </p:cNvSpPr>
          <p:nvPr>
            <p:ph type="title"/>
          </p:nvPr>
        </p:nvSpPr>
        <p:spPr>
          <a:xfrm>
            <a:off x="715100" y="3198800"/>
            <a:ext cx="3790800" cy="619800"/>
          </a:xfrm>
          <a:prstGeom prst="rect">
            <a:avLst/>
          </a:prstGeom>
          <a:solidFill>
            <a:schemeClr val="dk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600">
                <a:solidFill>
                  <a:srgbClr val="FFFFFF"/>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49" name="Google Shape;349;p38"/>
          <p:cNvSpPr txBox="1">
            <a:spLocks noGrp="1"/>
          </p:cNvSpPr>
          <p:nvPr>
            <p:ph type="subTitle" idx="1"/>
          </p:nvPr>
        </p:nvSpPr>
        <p:spPr>
          <a:xfrm>
            <a:off x="715100" y="1324900"/>
            <a:ext cx="5661300" cy="174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33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grpSp>
        <p:nvGrpSpPr>
          <p:cNvPr id="350" name="Google Shape;350;p38"/>
          <p:cNvGrpSpPr/>
          <p:nvPr/>
        </p:nvGrpSpPr>
        <p:grpSpPr>
          <a:xfrm>
            <a:off x="-495234" y="50471"/>
            <a:ext cx="1210339" cy="1197938"/>
            <a:chOff x="2089875" y="2004250"/>
            <a:chExt cx="451400" cy="446775"/>
          </a:xfrm>
        </p:grpSpPr>
        <p:sp>
          <p:nvSpPr>
            <p:cNvPr id="351" name="Google Shape;351;p38"/>
            <p:cNvSpPr/>
            <p:nvPr/>
          </p:nvSpPr>
          <p:spPr>
            <a:xfrm>
              <a:off x="2113975" y="2023750"/>
              <a:ext cx="427300" cy="427275"/>
            </a:xfrm>
            <a:custGeom>
              <a:avLst/>
              <a:gdLst/>
              <a:ahLst/>
              <a:cxnLst/>
              <a:rect l="l" t="t" r="r" b="b"/>
              <a:pathLst>
                <a:path w="17092" h="17091" extrusionOk="0">
                  <a:moveTo>
                    <a:pt x="8549" y="0"/>
                  </a:moveTo>
                  <a:cubicBezTo>
                    <a:pt x="3827" y="0"/>
                    <a:pt x="1" y="3826"/>
                    <a:pt x="1" y="8549"/>
                  </a:cubicBezTo>
                  <a:cubicBezTo>
                    <a:pt x="1" y="13265"/>
                    <a:pt x="3827" y="17091"/>
                    <a:pt x="8549" y="17091"/>
                  </a:cubicBezTo>
                  <a:cubicBezTo>
                    <a:pt x="13265" y="17091"/>
                    <a:pt x="17091" y="13265"/>
                    <a:pt x="17091" y="8549"/>
                  </a:cubicBezTo>
                  <a:cubicBezTo>
                    <a:pt x="17091" y="3826"/>
                    <a:pt x="13265" y="0"/>
                    <a:pt x="854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8"/>
            <p:cNvSpPr/>
            <p:nvPr/>
          </p:nvSpPr>
          <p:spPr>
            <a:xfrm>
              <a:off x="2089875" y="2004250"/>
              <a:ext cx="427275" cy="427275"/>
            </a:xfrm>
            <a:custGeom>
              <a:avLst/>
              <a:gdLst/>
              <a:ahLst/>
              <a:cxnLst/>
              <a:rect l="l" t="t" r="r" b="b"/>
              <a:pathLst>
                <a:path w="17091" h="17091" extrusionOk="0">
                  <a:moveTo>
                    <a:pt x="8542" y="0"/>
                  </a:moveTo>
                  <a:cubicBezTo>
                    <a:pt x="3826" y="0"/>
                    <a:pt x="1" y="3826"/>
                    <a:pt x="1" y="8548"/>
                  </a:cubicBezTo>
                  <a:cubicBezTo>
                    <a:pt x="1" y="13265"/>
                    <a:pt x="3826" y="17090"/>
                    <a:pt x="8542" y="17090"/>
                  </a:cubicBezTo>
                  <a:cubicBezTo>
                    <a:pt x="13265" y="17090"/>
                    <a:pt x="17091" y="13265"/>
                    <a:pt x="17091" y="8548"/>
                  </a:cubicBezTo>
                  <a:cubicBezTo>
                    <a:pt x="17091" y="3826"/>
                    <a:pt x="13265" y="0"/>
                    <a:pt x="85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8"/>
            <p:cNvSpPr/>
            <p:nvPr/>
          </p:nvSpPr>
          <p:spPr>
            <a:xfrm>
              <a:off x="2130575" y="2062400"/>
              <a:ext cx="339200" cy="310975"/>
            </a:xfrm>
            <a:custGeom>
              <a:avLst/>
              <a:gdLst/>
              <a:ahLst/>
              <a:cxnLst/>
              <a:rect l="l" t="t" r="r" b="b"/>
              <a:pathLst>
                <a:path w="13568" h="12439" extrusionOk="0">
                  <a:moveTo>
                    <a:pt x="6920" y="1"/>
                  </a:moveTo>
                  <a:cubicBezTo>
                    <a:pt x="4805" y="1"/>
                    <a:pt x="2743" y="1084"/>
                    <a:pt x="1576" y="3034"/>
                  </a:cubicBezTo>
                  <a:cubicBezTo>
                    <a:pt x="1425" y="3287"/>
                    <a:pt x="1295" y="3547"/>
                    <a:pt x="1185" y="3814"/>
                  </a:cubicBezTo>
                  <a:cubicBezTo>
                    <a:pt x="1" y="6627"/>
                    <a:pt x="1035" y="9953"/>
                    <a:pt x="3731" y="11555"/>
                  </a:cubicBezTo>
                  <a:cubicBezTo>
                    <a:pt x="4731" y="12153"/>
                    <a:pt x="5831" y="12438"/>
                    <a:pt x="6916" y="12438"/>
                  </a:cubicBezTo>
                  <a:cubicBezTo>
                    <a:pt x="9031" y="12438"/>
                    <a:pt x="11090" y="11356"/>
                    <a:pt x="12253" y="9406"/>
                  </a:cubicBezTo>
                  <a:cubicBezTo>
                    <a:pt x="13567" y="7208"/>
                    <a:pt x="13368" y="4526"/>
                    <a:pt x="11951" y="2574"/>
                  </a:cubicBezTo>
                  <a:cubicBezTo>
                    <a:pt x="11473" y="1910"/>
                    <a:pt x="10857" y="1329"/>
                    <a:pt x="10103" y="884"/>
                  </a:cubicBezTo>
                  <a:cubicBezTo>
                    <a:pt x="9104" y="285"/>
                    <a:pt x="8005" y="1"/>
                    <a:pt x="692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8"/>
            <p:cNvSpPr/>
            <p:nvPr/>
          </p:nvSpPr>
          <p:spPr>
            <a:xfrm>
              <a:off x="2173900" y="2144375"/>
              <a:ext cx="273600" cy="206950"/>
            </a:xfrm>
            <a:custGeom>
              <a:avLst/>
              <a:gdLst/>
              <a:ahLst/>
              <a:cxnLst/>
              <a:rect l="l" t="t" r="r" b="b"/>
              <a:pathLst>
                <a:path w="10944" h="8278" extrusionOk="0">
                  <a:moveTo>
                    <a:pt x="9785" y="1"/>
                  </a:moveTo>
                  <a:cubicBezTo>
                    <a:pt x="9441" y="1"/>
                    <a:pt x="9195" y="264"/>
                    <a:pt x="9014" y="555"/>
                  </a:cubicBezTo>
                  <a:cubicBezTo>
                    <a:pt x="8651" y="1143"/>
                    <a:pt x="8322" y="1759"/>
                    <a:pt x="7959" y="2349"/>
                  </a:cubicBezTo>
                  <a:cubicBezTo>
                    <a:pt x="7296" y="3423"/>
                    <a:pt x="6496" y="4340"/>
                    <a:pt x="5257" y="4716"/>
                  </a:cubicBezTo>
                  <a:cubicBezTo>
                    <a:pt x="4833" y="4844"/>
                    <a:pt x="4412" y="4904"/>
                    <a:pt x="3998" y="4904"/>
                  </a:cubicBezTo>
                  <a:cubicBezTo>
                    <a:pt x="3190" y="4904"/>
                    <a:pt x="2405" y="4674"/>
                    <a:pt x="1663" y="4272"/>
                  </a:cubicBezTo>
                  <a:cubicBezTo>
                    <a:pt x="1441" y="4154"/>
                    <a:pt x="1178" y="4031"/>
                    <a:pt x="925" y="4031"/>
                  </a:cubicBezTo>
                  <a:cubicBezTo>
                    <a:pt x="781" y="4031"/>
                    <a:pt x="640" y="4071"/>
                    <a:pt x="513" y="4175"/>
                  </a:cubicBezTo>
                  <a:cubicBezTo>
                    <a:pt x="459" y="4217"/>
                    <a:pt x="411" y="4264"/>
                    <a:pt x="377" y="4320"/>
                  </a:cubicBezTo>
                  <a:cubicBezTo>
                    <a:pt x="370" y="4327"/>
                    <a:pt x="370" y="4327"/>
                    <a:pt x="362" y="4327"/>
                  </a:cubicBezTo>
                  <a:cubicBezTo>
                    <a:pt x="1" y="4601"/>
                    <a:pt x="206" y="5053"/>
                    <a:pt x="370" y="5381"/>
                  </a:cubicBezTo>
                  <a:cubicBezTo>
                    <a:pt x="608" y="5874"/>
                    <a:pt x="965" y="6317"/>
                    <a:pt x="1375" y="6687"/>
                  </a:cubicBezTo>
                  <a:cubicBezTo>
                    <a:pt x="2251" y="7476"/>
                    <a:pt x="3381" y="7912"/>
                    <a:pt x="4538" y="8124"/>
                  </a:cubicBezTo>
                  <a:cubicBezTo>
                    <a:pt x="5024" y="8215"/>
                    <a:pt x="5516" y="8278"/>
                    <a:pt x="6003" y="8278"/>
                  </a:cubicBezTo>
                  <a:cubicBezTo>
                    <a:pt x="6619" y="8278"/>
                    <a:pt x="7228" y="8177"/>
                    <a:pt x="7810" y="7906"/>
                  </a:cubicBezTo>
                  <a:cubicBezTo>
                    <a:pt x="8754" y="7461"/>
                    <a:pt x="9528" y="6654"/>
                    <a:pt x="10013" y="5736"/>
                  </a:cubicBezTo>
                  <a:cubicBezTo>
                    <a:pt x="10561" y="4709"/>
                    <a:pt x="10801" y="3540"/>
                    <a:pt x="10875" y="2383"/>
                  </a:cubicBezTo>
                  <a:cubicBezTo>
                    <a:pt x="10924" y="1616"/>
                    <a:pt x="10944" y="207"/>
                    <a:pt x="9924" y="15"/>
                  </a:cubicBezTo>
                  <a:cubicBezTo>
                    <a:pt x="9876" y="5"/>
                    <a:pt x="9829" y="1"/>
                    <a:pt x="978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8"/>
            <p:cNvSpPr/>
            <p:nvPr/>
          </p:nvSpPr>
          <p:spPr>
            <a:xfrm>
              <a:off x="2241825" y="2083100"/>
              <a:ext cx="101125" cy="73975"/>
            </a:xfrm>
            <a:custGeom>
              <a:avLst/>
              <a:gdLst/>
              <a:ahLst/>
              <a:cxnLst/>
              <a:rect l="l" t="t" r="r" b="b"/>
              <a:pathLst>
                <a:path w="4045" h="2959" extrusionOk="0">
                  <a:moveTo>
                    <a:pt x="1975" y="0"/>
                  </a:moveTo>
                  <a:cubicBezTo>
                    <a:pt x="1609" y="0"/>
                    <a:pt x="1247" y="89"/>
                    <a:pt x="924" y="283"/>
                  </a:cubicBezTo>
                  <a:cubicBezTo>
                    <a:pt x="465" y="555"/>
                    <a:pt x="1" y="1130"/>
                    <a:pt x="124" y="1692"/>
                  </a:cubicBezTo>
                  <a:cubicBezTo>
                    <a:pt x="137" y="1843"/>
                    <a:pt x="184" y="1986"/>
                    <a:pt x="267" y="2116"/>
                  </a:cubicBezTo>
                  <a:cubicBezTo>
                    <a:pt x="465" y="2418"/>
                    <a:pt x="766" y="2602"/>
                    <a:pt x="1103" y="2719"/>
                  </a:cubicBezTo>
                  <a:cubicBezTo>
                    <a:pt x="1442" y="2839"/>
                    <a:pt x="1847" y="2959"/>
                    <a:pt x="2209" y="2959"/>
                  </a:cubicBezTo>
                  <a:cubicBezTo>
                    <a:pt x="2219" y="2959"/>
                    <a:pt x="2228" y="2959"/>
                    <a:pt x="2238" y="2958"/>
                  </a:cubicBezTo>
                  <a:cubicBezTo>
                    <a:pt x="2614" y="2945"/>
                    <a:pt x="2951" y="2760"/>
                    <a:pt x="3258" y="2567"/>
                  </a:cubicBezTo>
                  <a:cubicBezTo>
                    <a:pt x="3375" y="2485"/>
                    <a:pt x="3491" y="2397"/>
                    <a:pt x="3593" y="2301"/>
                  </a:cubicBezTo>
                  <a:cubicBezTo>
                    <a:pt x="3744" y="2206"/>
                    <a:pt x="3874" y="2075"/>
                    <a:pt x="3956" y="1897"/>
                  </a:cubicBezTo>
                  <a:cubicBezTo>
                    <a:pt x="4032" y="1726"/>
                    <a:pt x="4045" y="1541"/>
                    <a:pt x="4018" y="1363"/>
                  </a:cubicBezTo>
                  <a:cubicBezTo>
                    <a:pt x="4010" y="1171"/>
                    <a:pt x="3956" y="987"/>
                    <a:pt x="3839" y="830"/>
                  </a:cubicBezTo>
                  <a:cubicBezTo>
                    <a:pt x="3621" y="535"/>
                    <a:pt x="3271" y="343"/>
                    <a:pt x="2951" y="207"/>
                  </a:cubicBezTo>
                  <a:cubicBezTo>
                    <a:pt x="2641" y="73"/>
                    <a:pt x="2307" y="0"/>
                    <a:pt x="197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8"/>
            <p:cNvSpPr/>
            <p:nvPr/>
          </p:nvSpPr>
          <p:spPr>
            <a:xfrm>
              <a:off x="2198875" y="2143475"/>
              <a:ext cx="30275" cy="29750"/>
            </a:xfrm>
            <a:custGeom>
              <a:avLst/>
              <a:gdLst/>
              <a:ahLst/>
              <a:cxnLst/>
              <a:rect l="l" t="t" r="r" b="b"/>
              <a:pathLst>
                <a:path w="1211" h="1190" extrusionOk="0">
                  <a:moveTo>
                    <a:pt x="611" y="1"/>
                  </a:moveTo>
                  <a:cubicBezTo>
                    <a:pt x="539" y="1"/>
                    <a:pt x="466" y="13"/>
                    <a:pt x="398" y="37"/>
                  </a:cubicBezTo>
                  <a:cubicBezTo>
                    <a:pt x="234" y="98"/>
                    <a:pt x="96" y="215"/>
                    <a:pt x="61" y="392"/>
                  </a:cubicBezTo>
                  <a:cubicBezTo>
                    <a:pt x="13" y="502"/>
                    <a:pt x="0" y="626"/>
                    <a:pt x="20" y="742"/>
                  </a:cubicBezTo>
                  <a:cubicBezTo>
                    <a:pt x="69" y="1028"/>
                    <a:pt x="350" y="1190"/>
                    <a:pt x="621" y="1190"/>
                  </a:cubicBezTo>
                  <a:cubicBezTo>
                    <a:pt x="661" y="1190"/>
                    <a:pt x="701" y="1186"/>
                    <a:pt x="739" y="1179"/>
                  </a:cubicBezTo>
                  <a:cubicBezTo>
                    <a:pt x="897" y="1153"/>
                    <a:pt x="1047" y="1043"/>
                    <a:pt x="1116" y="906"/>
                  </a:cubicBezTo>
                  <a:cubicBezTo>
                    <a:pt x="1191" y="762"/>
                    <a:pt x="1211" y="591"/>
                    <a:pt x="1170" y="433"/>
                  </a:cubicBezTo>
                  <a:cubicBezTo>
                    <a:pt x="1129" y="284"/>
                    <a:pt x="1027" y="139"/>
                    <a:pt x="882" y="64"/>
                  </a:cubicBezTo>
                  <a:cubicBezTo>
                    <a:pt x="798" y="21"/>
                    <a:pt x="705" y="1"/>
                    <a:pt x="611"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7" name="Google Shape;357;p38"/>
          <p:cNvGrpSpPr/>
          <p:nvPr/>
        </p:nvGrpSpPr>
        <p:grpSpPr>
          <a:xfrm>
            <a:off x="1634254" y="4551873"/>
            <a:ext cx="1952497" cy="1845040"/>
            <a:chOff x="2129050" y="1313975"/>
            <a:chExt cx="433975" cy="410100"/>
          </a:xfrm>
        </p:grpSpPr>
        <p:sp>
          <p:nvSpPr>
            <p:cNvPr id="358" name="Google Shape;358;p38"/>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8"/>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8"/>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8"/>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62"/>
        <p:cNvGrpSpPr/>
        <p:nvPr/>
      </p:nvGrpSpPr>
      <p:grpSpPr>
        <a:xfrm>
          <a:off x="0" y="0"/>
          <a:ext cx="0" cy="0"/>
          <a:chOff x="0" y="0"/>
          <a:chExt cx="0" cy="0"/>
        </a:xfrm>
      </p:grpSpPr>
      <p:grpSp>
        <p:nvGrpSpPr>
          <p:cNvPr id="363" name="Google Shape;363;p39"/>
          <p:cNvGrpSpPr/>
          <p:nvPr/>
        </p:nvGrpSpPr>
        <p:grpSpPr>
          <a:xfrm>
            <a:off x="-177576" y="-115425"/>
            <a:ext cx="9478160" cy="5374349"/>
            <a:chOff x="-177576" y="-115425"/>
            <a:chExt cx="9478160" cy="5374349"/>
          </a:xfrm>
        </p:grpSpPr>
        <p:sp>
          <p:nvSpPr>
            <p:cNvPr id="364" name="Google Shape;364;p39"/>
            <p:cNvSpPr/>
            <p:nvPr/>
          </p:nvSpPr>
          <p:spPr>
            <a:xfrm>
              <a:off x="-20951" y="3587275"/>
              <a:ext cx="9164908" cy="1556268"/>
            </a:xfrm>
            <a:custGeom>
              <a:avLst/>
              <a:gdLst/>
              <a:ahLst/>
              <a:cxnLst/>
              <a:rect l="l" t="t" r="r" b="b"/>
              <a:pathLst>
                <a:path w="103456" h="18336" extrusionOk="0">
                  <a:moveTo>
                    <a:pt x="103455" y="1"/>
                  </a:moveTo>
                  <a:cubicBezTo>
                    <a:pt x="103386" y="34"/>
                    <a:pt x="103324" y="83"/>
                    <a:pt x="103291" y="130"/>
                  </a:cubicBezTo>
                  <a:cubicBezTo>
                    <a:pt x="101346" y="2867"/>
                    <a:pt x="97097" y="4278"/>
                    <a:pt x="94023" y="5167"/>
                  </a:cubicBezTo>
                  <a:cubicBezTo>
                    <a:pt x="90608" y="6161"/>
                    <a:pt x="86979" y="6660"/>
                    <a:pt x="83538" y="7200"/>
                  </a:cubicBezTo>
                  <a:cubicBezTo>
                    <a:pt x="78699" y="7953"/>
                    <a:pt x="73838" y="8515"/>
                    <a:pt x="68973" y="8979"/>
                  </a:cubicBezTo>
                  <a:cubicBezTo>
                    <a:pt x="56467" y="10177"/>
                    <a:pt x="43888" y="10767"/>
                    <a:pt x="31321" y="10883"/>
                  </a:cubicBezTo>
                  <a:cubicBezTo>
                    <a:pt x="30023" y="10894"/>
                    <a:pt x="28723" y="10901"/>
                    <a:pt x="27423" y="10901"/>
                  </a:cubicBezTo>
                  <a:cubicBezTo>
                    <a:pt x="23919" y="10901"/>
                    <a:pt x="20411" y="10850"/>
                    <a:pt x="16907" y="10691"/>
                  </a:cubicBezTo>
                  <a:cubicBezTo>
                    <a:pt x="14402" y="10574"/>
                    <a:pt x="11582" y="10637"/>
                    <a:pt x="9152" y="9876"/>
                  </a:cubicBezTo>
                  <a:cubicBezTo>
                    <a:pt x="6065" y="8904"/>
                    <a:pt x="2938" y="8091"/>
                    <a:pt x="316" y="6859"/>
                  </a:cubicBezTo>
                  <a:cubicBezTo>
                    <a:pt x="206" y="6809"/>
                    <a:pt x="104" y="6762"/>
                    <a:pt x="1" y="6714"/>
                  </a:cubicBezTo>
                  <a:lnTo>
                    <a:pt x="1" y="18336"/>
                  </a:lnTo>
                  <a:lnTo>
                    <a:pt x="103455" y="18336"/>
                  </a:lnTo>
                  <a:lnTo>
                    <a:pt x="103455" y="1"/>
                  </a:ln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9"/>
            <p:cNvSpPr/>
            <p:nvPr/>
          </p:nvSpPr>
          <p:spPr>
            <a:xfrm>
              <a:off x="-20946" y="0"/>
              <a:ext cx="2020200" cy="1769050"/>
            </a:xfrm>
            <a:custGeom>
              <a:avLst/>
              <a:gdLst/>
              <a:ahLst/>
              <a:cxnLst/>
              <a:rect l="l" t="t" r="r" b="b"/>
              <a:pathLst>
                <a:path w="37201" h="20843" extrusionOk="0">
                  <a:moveTo>
                    <a:pt x="1" y="1"/>
                  </a:moveTo>
                  <a:lnTo>
                    <a:pt x="1" y="20843"/>
                  </a:lnTo>
                  <a:cubicBezTo>
                    <a:pt x="4691" y="18297"/>
                    <a:pt x="9372" y="15751"/>
                    <a:pt x="14039" y="13183"/>
                  </a:cubicBezTo>
                  <a:cubicBezTo>
                    <a:pt x="19261" y="10309"/>
                    <a:pt x="24485" y="7434"/>
                    <a:pt x="29707" y="4559"/>
                  </a:cubicBezTo>
                  <a:cubicBezTo>
                    <a:pt x="31129" y="3773"/>
                    <a:pt x="32553" y="2999"/>
                    <a:pt x="33978" y="2212"/>
                  </a:cubicBezTo>
                  <a:cubicBezTo>
                    <a:pt x="35113" y="1575"/>
                    <a:pt x="36256" y="904"/>
                    <a:pt x="37200" y="1"/>
                  </a:cubicBezTo>
                  <a:close/>
                </a:path>
              </a:pathLst>
            </a:custGeom>
            <a:solidFill>
              <a:srgbClr val="C0C0DE">
                <a:alpha val="4039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6" name="Google Shape;366;p39"/>
            <p:cNvGrpSpPr/>
            <p:nvPr/>
          </p:nvGrpSpPr>
          <p:grpSpPr>
            <a:xfrm>
              <a:off x="-177576" y="-115425"/>
              <a:ext cx="9478160" cy="5374349"/>
              <a:chOff x="-334126" y="-115425"/>
              <a:chExt cx="9478160" cy="5374349"/>
            </a:xfrm>
          </p:grpSpPr>
          <p:sp>
            <p:nvSpPr>
              <p:cNvPr id="367" name="Google Shape;367;p39"/>
              <p:cNvSpPr/>
              <p:nvPr/>
            </p:nvSpPr>
            <p:spPr>
              <a:xfrm>
                <a:off x="-142055" y="1384649"/>
                <a:ext cx="9286089" cy="502715"/>
              </a:xfrm>
              <a:custGeom>
                <a:avLst/>
                <a:gdLst/>
                <a:ahLst/>
                <a:cxnLst/>
                <a:rect l="l" t="t" r="r" b="b"/>
                <a:pathLst>
                  <a:path w="109409" h="5923" extrusionOk="0">
                    <a:moveTo>
                      <a:pt x="108754" y="0"/>
                    </a:moveTo>
                    <a:cubicBezTo>
                      <a:pt x="108744" y="0"/>
                      <a:pt x="108732" y="0"/>
                      <a:pt x="108721" y="1"/>
                    </a:cubicBezTo>
                    <a:cubicBezTo>
                      <a:pt x="105129" y="70"/>
                      <a:pt x="101569" y="260"/>
                      <a:pt x="97996" y="405"/>
                    </a:cubicBezTo>
                    <a:cubicBezTo>
                      <a:pt x="94417" y="548"/>
                      <a:pt x="90851" y="733"/>
                      <a:pt x="87271" y="891"/>
                    </a:cubicBezTo>
                    <a:cubicBezTo>
                      <a:pt x="80119" y="1213"/>
                      <a:pt x="72974" y="1561"/>
                      <a:pt x="65820" y="1890"/>
                    </a:cubicBezTo>
                    <a:cubicBezTo>
                      <a:pt x="51756" y="2540"/>
                      <a:pt x="37689" y="3210"/>
                      <a:pt x="23686" y="4019"/>
                    </a:cubicBezTo>
                    <a:cubicBezTo>
                      <a:pt x="19765" y="4244"/>
                      <a:pt x="15850" y="4483"/>
                      <a:pt x="11949" y="4751"/>
                    </a:cubicBezTo>
                    <a:cubicBezTo>
                      <a:pt x="8067" y="5017"/>
                      <a:pt x="4118" y="5270"/>
                      <a:pt x="334" y="5689"/>
                    </a:cubicBezTo>
                    <a:cubicBezTo>
                      <a:pt x="0" y="5720"/>
                      <a:pt x="22" y="5922"/>
                      <a:pt x="370" y="5922"/>
                    </a:cubicBezTo>
                    <a:cubicBezTo>
                      <a:pt x="387" y="5922"/>
                      <a:pt x="404" y="5922"/>
                      <a:pt x="422" y="5921"/>
                    </a:cubicBezTo>
                    <a:cubicBezTo>
                      <a:pt x="3913" y="5784"/>
                      <a:pt x="7382" y="5538"/>
                      <a:pt x="10853" y="5326"/>
                    </a:cubicBezTo>
                    <a:cubicBezTo>
                      <a:pt x="14351" y="5114"/>
                      <a:pt x="17863" y="4915"/>
                      <a:pt x="21373" y="4717"/>
                    </a:cubicBezTo>
                    <a:cubicBezTo>
                      <a:pt x="28382" y="4319"/>
                      <a:pt x="35418" y="3956"/>
                      <a:pt x="42453" y="3621"/>
                    </a:cubicBezTo>
                    <a:cubicBezTo>
                      <a:pt x="56608" y="2951"/>
                      <a:pt x="70782" y="2322"/>
                      <a:pt x="84931" y="1615"/>
                    </a:cubicBezTo>
                    <a:cubicBezTo>
                      <a:pt x="88927" y="1418"/>
                      <a:pt x="92932" y="1239"/>
                      <a:pt x="96929" y="1027"/>
                    </a:cubicBezTo>
                    <a:cubicBezTo>
                      <a:pt x="100905" y="822"/>
                      <a:pt x="104923" y="658"/>
                      <a:pt x="108858" y="357"/>
                    </a:cubicBezTo>
                    <a:cubicBezTo>
                      <a:pt x="109408" y="317"/>
                      <a:pt x="109301" y="0"/>
                      <a:pt x="10875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9"/>
              <p:cNvSpPr/>
              <p:nvPr/>
            </p:nvSpPr>
            <p:spPr>
              <a:xfrm>
                <a:off x="-230070" y="2141561"/>
                <a:ext cx="9270472" cy="428279"/>
              </a:xfrm>
              <a:custGeom>
                <a:avLst/>
                <a:gdLst/>
                <a:ahLst/>
                <a:cxnLst/>
                <a:rect l="l" t="t" r="r" b="b"/>
                <a:pathLst>
                  <a:path w="109225" h="5046" extrusionOk="0">
                    <a:moveTo>
                      <a:pt x="108937" y="1"/>
                    </a:moveTo>
                    <a:cubicBezTo>
                      <a:pt x="105344" y="22"/>
                      <a:pt x="101757" y="152"/>
                      <a:pt x="98177" y="268"/>
                    </a:cubicBezTo>
                    <a:cubicBezTo>
                      <a:pt x="94652" y="377"/>
                      <a:pt x="91142" y="500"/>
                      <a:pt x="87630" y="631"/>
                    </a:cubicBezTo>
                    <a:cubicBezTo>
                      <a:pt x="80519" y="897"/>
                      <a:pt x="73428" y="1226"/>
                      <a:pt x="66338" y="1541"/>
                    </a:cubicBezTo>
                    <a:cubicBezTo>
                      <a:pt x="52135" y="2170"/>
                      <a:pt x="37926" y="2800"/>
                      <a:pt x="23759" y="3513"/>
                    </a:cubicBezTo>
                    <a:cubicBezTo>
                      <a:pt x="19829" y="3711"/>
                      <a:pt x="15887" y="3889"/>
                      <a:pt x="11966" y="4107"/>
                    </a:cubicBezTo>
                    <a:cubicBezTo>
                      <a:pt x="9973" y="4217"/>
                      <a:pt x="7982" y="4327"/>
                      <a:pt x="5990" y="4442"/>
                    </a:cubicBezTo>
                    <a:cubicBezTo>
                      <a:pt x="4019" y="4559"/>
                      <a:pt x="2062" y="4751"/>
                      <a:pt x="139" y="4950"/>
                    </a:cubicBezTo>
                    <a:cubicBezTo>
                      <a:pt x="1" y="4970"/>
                      <a:pt x="29" y="5045"/>
                      <a:pt x="173" y="5045"/>
                    </a:cubicBezTo>
                    <a:cubicBezTo>
                      <a:pt x="273" y="5045"/>
                      <a:pt x="374" y="5045"/>
                      <a:pt x="474" y="5045"/>
                    </a:cubicBezTo>
                    <a:cubicBezTo>
                      <a:pt x="7497" y="5045"/>
                      <a:pt x="14473" y="4595"/>
                      <a:pt x="21424" y="4271"/>
                    </a:cubicBezTo>
                    <a:cubicBezTo>
                      <a:pt x="28516" y="3949"/>
                      <a:pt x="35592" y="3588"/>
                      <a:pt x="42690" y="3273"/>
                    </a:cubicBezTo>
                    <a:cubicBezTo>
                      <a:pt x="56886" y="2657"/>
                      <a:pt x="71060" y="1987"/>
                      <a:pt x="85263" y="1390"/>
                    </a:cubicBezTo>
                    <a:cubicBezTo>
                      <a:pt x="89205" y="1226"/>
                      <a:pt x="93161" y="1042"/>
                      <a:pt x="97082" y="828"/>
                    </a:cubicBezTo>
                    <a:cubicBezTo>
                      <a:pt x="101059" y="603"/>
                      <a:pt x="105057" y="446"/>
                      <a:pt x="108991" y="152"/>
                    </a:cubicBezTo>
                    <a:cubicBezTo>
                      <a:pt x="109224" y="130"/>
                      <a:pt x="109170" y="1"/>
                      <a:pt x="10893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9"/>
              <p:cNvSpPr/>
              <p:nvPr/>
            </p:nvSpPr>
            <p:spPr>
              <a:xfrm>
                <a:off x="-216914" y="741639"/>
                <a:ext cx="9154533" cy="509590"/>
              </a:xfrm>
              <a:custGeom>
                <a:avLst/>
                <a:gdLst/>
                <a:ahLst/>
                <a:cxnLst/>
                <a:rect l="l" t="t" r="r" b="b"/>
                <a:pathLst>
                  <a:path w="107859" h="6004" extrusionOk="0">
                    <a:moveTo>
                      <a:pt x="106854" y="1"/>
                    </a:moveTo>
                    <a:cubicBezTo>
                      <a:pt x="106846" y="1"/>
                      <a:pt x="106839" y="1"/>
                      <a:pt x="106832" y="1"/>
                    </a:cubicBezTo>
                    <a:cubicBezTo>
                      <a:pt x="105086" y="14"/>
                      <a:pt x="103341" y="109"/>
                      <a:pt x="101608" y="178"/>
                    </a:cubicBezTo>
                    <a:cubicBezTo>
                      <a:pt x="99864" y="254"/>
                      <a:pt x="98126" y="329"/>
                      <a:pt x="96386" y="403"/>
                    </a:cubicBezTo>
                    <a:cubicBezTo>
                      <a:pt x="92902" y="548"/>
                      <a:pt x="89426" y="718"/>
                      <a:pt x="85942" y="870"/>
                    </a:cubicBezTo>
                    <a:cubicBezTo>
                      <a:pt x="78974" y="1164"/>
                      <a:pt x="72000" y="1486"/>
                      <a:pt x="65053" y="1849"/>
                    </a:cubicBezTo>
                    <a:cubicBezTo>
                      <a:pt x="58119" y="2218"/>
                      <a:pt x="51172" y="2580"/>
                      <a:pt x="44239" y="2943"/>
                    </a:cubicBezTo>
                    <a:cubicBezTo>
                      <a:pt x="37298" y="3306"/>
                      <a:pt x="30386" y="3729"/>
                      <a:pt x="23467" y="4140"/>
                    </a:cubicBezTo>
                    <a:cubicBezTo>
                      <a:pt x="19599" y="4373"/>
                      <a:pt x="15732" y="4620"/>
                      <a:pt x="11872" y="4873"/>
                    </a:cubicBezTo>
                    <a:cubicBezTo>
                      <a:pt x="9942" y="5003"/>
                      <a:pt x="8011" y="5134"/>
                      <a:pt x="6096" y="5270"/>
                    </a:cubicBezTo>
                    <a:cubicBezTo>
                      <a:pt x="4166" y="5413"/>
                      <a:pt x="2284" y="5577"/>
                      <a:pt x="373" y="5750"/>
                    </a:cubicBezTo>
                    <a:cubicBezTo>
                      <a:pt x="1" y="5782"/>
                      <a:pt x="56" y="6003"/>
                      <a:pt x="437" y="6003"/>
                    </a:cubicBezTo>
                    <a:cubicBezTo>
                      <a:pt x="448" y="6003"/>
                      <a:pt x="459" y="6003"/>
                      <a:pt x="470" y="6003"/>
                    </a:cubicBezTo>
                    <a:cubicBezTo>
                      <a:pt x="2195" y="5934"/>
                      <a:pt x="3898" y="5873"/>
                      <a:pt x="5616" y="5776"/>
                    </a:cubicBezTo>
                    <a:cubicBezTo>
                      <a:pt x="7354" y="5688"/>
                      <a:pt x="9086" y="5586"/>
                      <a:pt x="10819" y="5482"/>
                    </a:cubicBezTo>
                    <a:cubicBezTo>
                      <a:pt x="14288" y="5290"/>
                      <a:pt x="17744" y="5078"/>
                      <a:pt x="21215" y="4879"/>
                    </a:cubicBezTo>
                    <a:cubicBezTo>
                      <a:pt x="28149" y="4490"/>
                      <a:pt x="35061" y="4073"/>
                      <a:pt x="42008" y="3710"/>
                    </a:cubicBezTo>
                    <a:cubicBezTo>
                      <a:pt x="48935" y="3347"/>
                      <a:pt x="55847" y="2930"/>
                      <a:pt x="62794" y="2601"/>
                    </a:cubicBezTo>
                    <a:cubicBezTo>
                      <a:pt x="69756" y="2266"/>
                      <a:pt x="76709" y="1923"/>
                      <a:pt x="83671" y="1587"/>
                    </a:cubicBezTo>
                    <a:cubicBezTo>
                      <a:pt x="87557" y="1397"/>
                      <a:pt x="91445" y="1224"/>
                      <a:pt x="95340" y="1060"/>
                    </a:cubicBezTo>
                    <a:cubicBezTo>
                      <a:pt x="97290" y="978"/>
                      <a:pt x="99241" y="896"/>
                      <a:pt x="101191" y="807"/>
                    </a:cubicBezTo>
                    <a:cubicBezTo>
                      <a:pt x="103136" y="725"/>
                      <a:pt x="105114" y="671"/>
                      <a:pt x="107029" y="526"/>
                    </a:cubicBezTo>
                    <a:cubicBezTo>
                      <a:pt x="107858" y="466"/>
                      <a:pt x="107676" y="1"/>
                      <a:pt x="106854"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9"/>
              <p:cNvSpPr/>
              <p:nvPr/>
            </p:nvSpPr>
            <p:spPr>
              <a:xfrm>
                <a:off x="-211397" y="-115425"/>
                <a:ext cx="4229152" cy="255983"/>
              </a:xfrm>
              <a:custGeom>
                <a:avLst/>
                <a:gdLst/>
                <a:ahLst/>
                <a:cxnLst/>
                <a:rect l="l" t="t" r="r" b="b"/>
                <a:pathLst>
                  <a:path w="49828" h="3016" extrusionOk="0">
                    <a:moveTo>
                      <a:pt x="48739" y="0"/>
                    </a:moveTo>
                    <a:cubicBezTo>
                      <a:pt x="48603" y="0"/>
                      <a:pt x="48464" y="5"/>
                      <a:pt x="48330" y="9"/>
                    </a:cubicBezTo>
                    <a:cubicBezTo>
                      <a:pt x="47919" y="16"/>
                      <a:pt x="47500" y="37"/>
                      <a:pt x="47083" y="51"/>
                    </a:cubicBezTo>
                    <a:cubicBezTo>
                      <a:pt x="46248" y="85"/>
                      <a:pt x="45414" y="133"/>
                      <a:pt x="44578" y="174"/>
                    </a:cubicBezTo>
                    <a:cubicBezTo>
                      <a:pt x="42976" y="256"/>
                      <a:pt x="41375" y="345"/>
                      <a:pt x="39773" y="427"/>
                    </a:cubicBezTo>
                    <a:cubicBezTo>
                      <a:pt x="36563" y="598"/>
                      <a:pt x="33360" y="762"/>
                      <a:pt x="30157" y="941"/>
                    </a:cubicBezTo>
                    <a:cubicBezTo>
                      <a:pt x="28555" y="1030"/>
                      <a:pt x="26954" y="1112"/>
                      <a:pt x="25345" y="1194"/>
                    </a:cubicBezTo>
                    <a:cubicBezTo>
                      <a:pt x="23778" y="1276"/>
                      <a:pt x="22211" y="1371"/>
                      <a:pt x="20643" y="1453"/>
                    </a:cubicBezTo>
                    <a:cubicBezTo>
                      <a:pt x="19041" y="1542"/>
                      <a:pt x="17439" y="1639"/>
                      <a:pt x="15846" y="1721"/>
                    </a:cubicBezTo>
                    <a:cubicBezTo>
                      <a:pt x="14244" y="1810"/>
                      <a:pt x="12635" y="1885"/>
                      <a:pt x="11041" y="1987"/>
                    </a:cubicBezTo>
                    <a:cubicBezTo>
                      <a:pt x="9254" y="2097"/>
                      <a:pt x="7460" y="2199"/>
                      <a:pt x="5681" y="2309"/>
                    </a:cubicBezTo>
                    <a:cubicBezTo>
                      <a:pt x="3915" y="2426"/>
                      <a:pt x="2089" y="2528"/>
                      <a:pt x="390" y="2740"/>
                    </a:cubicBezTo>
                    <a:cubicBezTo>
                      <a:pt x="1" y="2789"/>
                      <a:pt x="14" y="3007"/>
                      <a:pt x="472" y="3014"/>
                    </a:cubicBezTo>
                    <a:cubicBezTo>
                      <a:pt x="582" y="3015"/>
                      <a:pt x="692" y="3015"/>
                      <a:pt x="803" y="3015"/>
                    </a:cubicBezTo>
                    <a:cubicBezTo>
                      <a:pt x="2329" y="3015"/>
                      <a:pt x="3860" y="2934"/>
                      <a:pt x="5366" y="2871"/>
                    </a:cubicBezTo>
                    <a:cubicBezTo>
                      <a:pt x="6982" y="2802"/>
                      <a:pt x="8584" y="2713"/>
                      <a:pt x="10185" y="2631"/>
                    </a:cubicBezTo>
                    <a:cubicBezTo>
                      <a:pt x="10992" y="2590"/>
                      <a:pt x="11794" y="2556"/>
                      <a:pt x="12602" y="2508"/>
                    </a:cubicBezTo>
                    <a:cubicBezTo>
                      <a:pt x="13402" y="2467"/>
                      <a:pt x="14195" y="2426"/>
                      <a:pt x="14997" y="2378"/>
                    </a:cubicBezTo>
                    <a:cubicBezTo>
                      <a:pt x="16598" y="2288"/>
                      <a:pt x="18206" y="2214"/>
                      <a:pt x="19802" y="2117"/>
                    </a:cubicBezTo>
                    <a:cubicBezTo>
                      <a:pt x="21403" y="2028"/>
                      <a:pt x="23005" y="1940"/>
                      <a:pt x="24606" y="1857"/>
                    </a:cubicBezTo>
                    <a:cubicBezTo>
                      <a:pt x="26208" y="1769"/>
                      <a:pt x="27803" y="1665"/>
                      <a:pt x="29398" y="1577"/>
                    </a:cubicBezTo>
                    <a:cubicBezTo>
                      <a:pt x="32601" y="1406"/>
                      <a:pt x="35796" y="1220"/>
                      <a:pt x="38993" y="1036"/>
                    </a:cubicBezTo>
                    <a:cubicBezTo>
                      <a:pt x="40786" y="933"/>
                      <a:pt x="42580" y="837"/>
                      <a:pt x="44366" y="727"/>
                    </a:cubicBezTo>
                    <a:cubicBezTo>
                      <a:pt x="45263" y="673"/>
                      <a:pt x="46160" y="625"/>
                      <a:pt x="47048" y="571"/>
                    </a:cubicBezTo>
                    <a:cubicBezTo>
                      <a:pt x="47493" y="543"/>
                      <a:pt x="47932" y="502"/>
                      <a:pt x="48377" y="468"/>
                    </a:cubicBezTo>
                    <a:cubicBezTo>
                      <a:pt x="48596" y="455"/>
                      <a:pt x="48814" y="433"/>
                      <a:pt x="49028" y="407"/>
                    </a:cubicBezTo>
                    <a:cubicBezTo>
                      <a:pt x="49246" y="379"/>
                      <a:pt x="49424" y="317"/>
                      <a:pt x="49609" y="269"/>
                    </a:cubicBezTo>
                    <a:cubicBezTo>
                      <a:pt x="49828" y="208"/>
                      <a:pt x="49685" y="92"/>
                      <a:pt x="49471" y="64"/>
                    </a:cubicBezTo>
                    <a:cubicBezTo>
                      <a:pt x="49287" y="44"/>
                      <a:pt x="49102" y="9"/>
                      <a:pt x="48904" y="3"/>
                    </a:cubicBezTo>
                    <a:cubicBezTo>
                      <a:pt x="48850" y="1"/>
                      <a:pt x="48795" y="0"/>
                      <a:pt x="48739"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9"/>
              <p:cNvSpPr/>
              <p:nvPr/>
            </p:nvSpPr>
            <p:spPr>
              <a:xfrm>
                <a:off x="-85358" y="114246"/>
                <a:ext cx="9225743" cy="566286"/>
              </a:xfrm>
              <a:custGeom>
                <a:avLst/>
                <a:gdLst/>
                <a:ahLst/>
                <a:cxnLst/>
                <a:rect l="l" t="t" r="r" b="b"/>
                <a:pathLst>
                  <a:path w="108698" h="6672" extrusionOk="0">
                    <a:moveTo>
                      <a:pt x="107772" y="1"/>
                    </a:moveTo>
                    <a:lnTo>
                      <a:pt x="107772" y="1"/>
                    </a:lnTo>
                    <a:cubicBezTo>
                      <a:pt x="106875" y="7"/>
                      <a:pt x="105980" y="83"/>
                      <a:pt x="105090" y="130"/>
                    </a:cubicBezTo>
                    <a:cubicBezTo>
                      <a:pt x="104186" y="172"/>
                      <a:pt x="103289" y="213"/>
                      <a:pt x="102386" y="254"/>
                    </a:cubicBezTo>
                    <a:cubicBezTo>
                      <a:pt x="100551" y="342"/>
                      <a:pt x="98703" y="397"/>
                      <a:pt x="96863" y="459"/>
                    </a:cubicBezTo>
                    <a:cubicBezTo>
                      <a:pt x="93200" y="589"/>
                      <a:pt x="89560" y="801"/>
                      <a:pt x="85925" y="999"/>
                    </a:cubicBezTo>
                    <a:cubicBezTo>
                      <a:pt x="82311" y="1192"/>
                      <a:pt x="78697" y="1382"/>
                      <a:pt x="75090" y="1581"/>
                    </a:cubicBezTo>
                    <a:cubicBezTo>
                      <a:pt x="73283" y="1684"/>
                      <a:pt x="71484" y="1808"/>
                      <a:pt x="69691" y="1937"/>
                    </a:cubicBezTo>
                    <a:cubicBezTo>
                      <a:pt x="67953" y="2067"/>
                      <a:pt x="66228" y="2218"/>
                      <a:pt x="64475" y="2320"/>
                    </a:cubicBezTo>
                    <a:cubicBezTo>
                      <a:pt x="60861" y="2532"/>
                      <a:pt x="57220" y="2662"/>
                      <a:pt x="53612" y="2882"/>
                    </a:cubicBezTo>
                    <a:cubicBezTo>
                      <a:pt x="49951" y="3107"/>
                      <a:pt x="46311" y="3360"/>
                      <a:pt x="42641" y="3580"/>
                    </a:cubicBezTo>
                    <a:cubicBezTo>
                      <a:pt x="35352" y="4010"/>
                      <a:pt x="28084" y="4484"/>
                      <a:pt x="20808" y="4948"/>
                    </a:cubicBezTo>
                    <a:cubicBezTo>
                      <a:pt x="17180" y="5175"/>
                      <a:pt x="13546" y="5394"/>
                      <a:pt x="9939" y="5660"/>
                    </a:cubicBezTo>
                    <a:cubicBezTo>
                      <a:pt x="8571" y="5757"/>
                      <a:pt x="7222" y="5852"/>
                      <a:pt x="5893" y="6003"/>
                    </a:cubicBezTo>
                    <a:cubicBezTo>
                      <a:pt x="4648" y="6139"/>
                      <a:pt x="3403" y="6284"/>
                      <a:pt x="2108" y="6358"/>
                    </a:cubicBezTo>
                    <a:cubicBezTo>
                      <a:pt x="1883" y="6370"/>
                      <a:pt x="1651" y="6377"/>
                      <a:pt x="1420" y="6377"/>
                    </a:cubicBezTo>
                    <a:cubicBezTo>
                      <a:pt x="1117" y="6377"/>
                      <a:pt x="815" y="6365"/>
                      <a:pt x="528" y="6338"/>
                    </a:cubicBezTo>
                    <a:cubicBezTo>
                      <a:pt x="499" y="6335"/>
                      <a:pt x="472" y="6334"/>
                      <a:pt x="445" y="6334"/>
                    </a:cubicBezTo>
                    <a:cubicBezTo>
                      <a:pt x="164" y="6334"/>
                      <a:pt x="1" y="6486"/>
                      <a:pt x="288" y="6537"/>
                    </a:cubicBezTo>
                    <a:cubicBezTo>
                      <a:pt x="871" y="6637"/>
                      <a:pt x="1497" y="6672"/>
                      <a:pt x="2129" y="6672"/>
                    </a:cubicBezTo>
                    <a:cubicBezTo>
                      <a:pt x="2612" y="6672"/>
                      <a:pt x="3099" y="6652"/>
                      <a:pt x="3574" y="6626"/>
                    </a:cubicBezTo>
                    <a:cubicBezTo>
                      <a:pt x="4847" y="6557"/>
                      <a:pt x="6079" y="6427"/>
                      <a:pt x="7324" y="6310"/>
                    </a:cubicBezTo>
                    <a:cubicBezTo>
                      <a:pt x="8871" y="6167"/>
                      <a:pt x="10473" y="6092"/>
                      <a:pt x="12046" y="5996"/>
                    </a:cubicBezTo>
                    <a:lnTo>
                      <a:pt x="17571" y="5688"/>
                    </a:lnTo>
                    <a:cubicBezTo>
                      <a:pt x="21260" y="5476"/>
                      <a:pt x="24928" y="5223"/>
                      <a:pt x="28611" y="4996"/>
                    </a:cubicBezTo>
                    <a:cubicBezTo>
                      <a:pt x="32279" y="4771"/>
                      <a:pt x="35947" y="4559"/>
                      <a:pt x="39617" y="4339"/>
                    </a:cubicBezTo>
                    <a:cubicBezTo>
                      <a:pt x="43319" y="4120"/>
                      <a:pt x="47022" y="3909"/>
                      <a:pt x="50718" y="3669"/>
                    </a:cubicBezTo>
                    <a:cubicBezTo>
                      <a:pt x="52553" y="3552"/>
                      <a:pt x="54373" y="3416"/>
                      <a:pt x="56221" y="3319"/>
                    </a:cubicBezTo>
                    <a:cubicBezTo>
                      <a:pt x="58015" y="3230"/>
                      <a:pt x="59807" y="3155"/>
                      <a:pt x="61601" y="3072"/>
                    </a:cubicBezTo>
                    <a:cubicBezTo>
                      <a:pt x="65227" y="2908"/>
                      <a:pt x="68759" y="2588"/>
                      <a:pt x="72347" y="2348"/>
                    </a:cubicBezTo>
                    <a:cubicBezTo>
                      <a:pt x="75993" y="2108"/>
                      <a:pt x="79670" y="1923"/>
                      <a:pt x="83338" y="1725"/>
                    </a:cubicBezTo>
                    <a:cubicBezTo>
                      <a:pt x="85145" y="1622"/>
                      <a:pt x="86952" y="1533"/>
                      <a:pt x="88759" y="1445"/>
                    </a:cubicBezTo>
                    <a:cubicBezTo>
                      <a:pt x="90600" y="1356"/>
                      <a:pt x="92413" y="1233"/>
                      <a:pt x="94255" y="1157"/>
                    </a:cubicBezTo>
                    <a:cubicBezTo>
                      <a:pt x="97931" y="999"/>
                      <a:pt x="101640" y="883"/>
                      <a:pt x="105289" y="664"/>
                    </a:cubicBezTo>
                    <a:cubicBezTo>
                      <a:pt x="106171" y="608"/>
                      <a:pt x="107102" y="567"/>
                      <a:pt x="107943" y="459"/>
                    </a:cubicBezTo>
                    <a:cubicBezTo>
                      <a:pt x="108697" y="362"/>
                      <a:pt x="108464" y="20"/>
                      <a:pt x="107766" y="7"/>
                    </a:cubicBezTo>
                    <a:lnTo>
                      <a:pt x="107772" y="1"/>
                    </a:ln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9"/>
              <p:cNvSpPr/>
              <p:nvPr/>
            </p:nvSpPr>
            <p:spPr>
              <a:xfrm>
                <a:off x="-334126" y="3399743"/>
                <a:ext cx="9280996" cy="589287"/>
              </a:xfrm>
              <a:custGeom>
                <a:avLst/>
                <a:gdLst/>
                <a:ahLst/>
                <a:cxnLst/>
                <a:rect l="l" t="t" r="r" b="b"/>
                <a:pathLst>
                  <a:path w="109349" h="6943" extrusionOk="0">
                    <a:moveTo>
                      <a:pt x="108974" y="0"/>
                    </a:moveTo>
                    <a:cubicBezTo>
                      <a:pt x="108958" y="0"/>
                      <a:pt x="108941" y="1"/>
                      <a:pt x="108924" y="2"/>
                    </a:cubicBezTo>
                    <a:cubicBezTo>
                      <a:pt x="105434" y="181"/>
                      <a:pt x="101971" y="453"/>
                      <a:pt x="98507" y="693"/>
                    </a:cubicBezTo>
                    <a:cubicBezTo>
                      <a:pt x="95003" y="939"/>
                      <a:pt x="91499" y="1173"/>
                      <a:pt x="87987" y="1404"/>
                    </a:cubicBezTo>
                    <a:cubicBezTo>
                      <a:pt x="80978" y="1871"/>
                      <a:pt x="73955" y="2295"/>
                      <a:pt x="66920" y="2699"/>
                    </a:cubicBezTo>
                    <a:cubicBezTo>
                      <a:pt x="52773" y="3499"/>
                      <a:pt x="38605" y="4266"/>
                      <a:pt x="24464" y="5100"/>
                    </a:cubicBezTo>
                    <a:cubicBezTo>
                      <a:pt x="20467" y="5340"/>
                      <a:pt x="16462" y="5552"/>
                      <a:pt x="12472" y="5798"/>
                    </a:cubicBezTo>
                    <a:cubicBezTo>
                      <a:pt x="8496" y="6045"/>
                      <a:pt x="4479" y="6250"/>
                      <a:pt x="550" y="6587"/>
                    </a:cubicBezTo>
                    <a:cubicBezTo>
                      <a:pt x="1" y="6633"/>
                      <a:pt x="106" y="6942"/>
                      <a:pt x="648" y="6942"/>
                    </a:cubicBezTo>
                    <a:cubicBezTo>
                      <a:pt x="661" y="6942"/>
                      <a:pt x="673" y="6942"/>
                      <a:pt x="686" y="6942"/>
                    </a:cubicBezTo>
                    <a:cubicBezTo>
                      <a:pt x="4281" y="6840"/>
                      <a:pt x="7832" y="6613"/>
                      <a:pt x="11405" y="6436"/>
                    </a:cubicBezTo>
                    <a:cubicBezTo>
                      <a:pt x="14992" y="6258"/>
                      <a:pt x="18550" y="6038"/>
                      <a:pt x="22130" y="5848"/>
                    </a:cubicBezTo>
                    <a:cubicBezTo>
                      <a:pt x="29283" y="5463"/>
                      <a:pt x="36421" y="5046"/>
                      <a:pt x="43566" y="4649"/>
                    </a:cubicBezTo>
                    <a:cubicBezTo>
                      <a:pt x="57626" y="3862"/>
                      <a:pt x="71684" y="3062"/>
                      <a:pt x="85681" y="2124"/>
                    </a:cubicBezTo>
                    <a:cubicBezTo>
                      <a:pt x="89602" y="1864"/>
                      <a:pt x="93511" y="1590"/>
                      <a:pt x="97413" y="1281"/>
                    </a:cubicBezTo>
                    <a:cubicBezTo>
                      <a:pt x="101293" y="981"/>
                      <a:pt x="105235" y="686"/>
                      <a:pt x="109020" y="241"/>
                    </a:cubicBezTo>
                    <a:cubicBezTo>
                      <a:pt x="109348" y="202"/>
                      <a:pt x="109325" y="0"/>
                      <a:pt x="10897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9"/>
              <p:cNvSpPr/>
              <p:nvPr/>
            </p:nvSpPr>
            <p:spPr>
              <a:xfrm>
                <a:off x="-238133" y="2716672"/>
                <a:ext cx="9266907" cy="514852"/>
              </a:xfrm>
              <a:custGeom>
                <a:avLst/>
                <a:gdLst/>
                <a:ahLst/>
                <a:cxnLst/>
                <a:rect l="l" t="t" r="r" b="b"/>
                <a:pathLst>
                  <a:path w="109183" h="6066" extrusionOk="0">
                    <a:moveTo>
                      <a:pt x="109004" y="0"/>
                    </a:moveTo>
                    <a:cubicBezTo>
                      <a:pt x="101880" y="56"/>
                      <a:pt x="94810" y="575"/>
                      <a:pt x="87759" y="973"/>
                    </a:cubicBezTo>
                    <a:cubicBezTo>
                      <a:pt x="80676" y="1362"/>
                      <a:pt x="73598" y="1794"/>
                      <a:pt x="66508" y="2164"/>
                    </a:cubicBezTo>
                    <a:cubicBezTo>
                      <a:pt x="52319" y="2916"/>
                      <a:pt x="38151" y="3718"/>
                      <a:pt x="23955" y="4450"/>
                    </a:cubicBezTo>
                    <a:cubicBezTo>
                      <a:pt x="20013" y="4656"/>
                      <a:pt x="16064" y="4868"/>
                      <a:pt x="12143" y="5127"/>
                    </a:cubicBezTo>
                    <a:cubicBezTo>
                      <a:pt x="8173" y="5380"/>
                      <a:pt x="4170" y="5579"/>
                      <a:pt x="234" y="5914"/>
                    </a:cubicBezTo>
                    <a:cubicBezTo>
                      <a:pt x="1" y="5935"/>
                      <a:pt x="63" y="6065"/>
                      <a:pt x="295" y="6065"/>
                    </a:cubicBezTo>
                    <a:cubicBezTo>
                      <a:pt x="3889" y="6003"/>
                      <a:pt x="7475" y="5847"/>
                      <a:pt x="11054" y="5696"/>
                    </a:cubicBezTo>
                    <a:cubicBezTo>
                      <a:pt x="14573" y="5551"/>
                      <a:pt x="18083" y="5395"/>
                      <a:pt x="21595" y="5231"/>
                    </a:cubicBezTo>
                    <a:cubicBezTo>
                      <a:pt x="28699" y="4902"/>
                      <a:pt x="35791" y="4505"/>
                      <a:pt x="42880" y="4122"/>
                    </a:cubicBezTo>
                    <a:cubicBezTo>
                      <a:pt x="57076" y="3361"/>
                      <a:pt x="71272" y="2594"/>
                      <a:pt x="85440" y="1753"/>
                    </a:cubicBezTo>
                    <a:cubicBezTo>
                      <a:pt x="89368" y="1520"/>
                      <a:pt x="93303" y="1301"/>
                      <a:pt x="97226" y="1049"/>
                    </a:cubicBezTo>
                    <a:cubicBezTo>
                      <a:pt x="99217" y="919"/>
                      <a:pt x="101210" y="787"/>
                      <a:pt x="103200" y="651"/>
                    </a:cubicBezTo>
                    <a:cubicBezTo>
                      <a:pt x="105172" y="521"/>
                      <a:pt x="107123" y="309"/>
                      <a:pt x="109038" y="89"/>
                    </a:cubicBezTo>
                    <a:cubicBezTo>
                      <a:pt x="109183" y="76"/>
                      <a:pt x="109155" y="0"/>
                      <a:pt x="109004" y="0"/>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9"/>
              <p:cNvSpPr/>
              <p:nvPr/>
            </p:nvSpPr>
            <p:spPr>
              <a:xfrm>
                <a:off x="-121600" y="4035878"/>
                <a:ext cx="9149016" cy="593870"/>
              </a:xfrm>
              <a:custGeom>
                <a:avLst/>
                <a:gdLst/>
                <a:ahLst/>
                <a:cxnLst/>
                <a:rect l="l" t="t" r="r" b="b"/>
                <a:pathLst>
                  <a:path w="107794" h="6997" extrusionOk="0">
                    <a:moveTo>
                      <a:pt x="107376" y="1"/>
                    </a:moveTo>
                    <a:cubicBezTo>
                      <a:pt x="107359" y="1"/>
                      <a:pt x="107342" y="1"/>
                      <a:pt x="107324" y="2"/>
                    </a:cubicBezTo>
                    <a:cubicBezTo>
                      <a:pt x="105606" y="84"/>
                      <a:pt x="103902" y="160"/>
                      <a:pt x="102184" y="268"/>
                    </a:cubicBezTo>
                    <a:cubicBezTo>
                      <a:pt x="100453" y="378"/>
                      <a:pt x="98713" y="495"/>
                      <a:pt x="96982" y="611"/>
                    </a:cubicBezTo>
                    <a:cubicBezTo>
                      <a:pt x="93519" y="836"/>
                      <a:pt x="90063" y="1083"/>
                      <a:pt x="86592" y="1316"/>
                    </a:cubicBezTo>
                    <a:cubicBezTo>
                      <a:pt x="79665" y="1768"/>
                      <a:pt x="72752" y="2254"/>
                      <a:pt x="65812" y="2678"/>
                    </a:cubicBezTo>
                    <a:cubicBezTo>
                      <a:pt x="58885" y="3108"/>
                      <a:pt x="51979" y="3588"/>
                      <a:pt x="45039" y="3985"/>
                    </a:cubicBezTo>
                    <a:cubicBezTo>
                      <a:pt x="38079" y="4381"/>
                      <a:pt x="31124" y="4785"/>
                      <a:pt x="24171" y="5189"/>
                    </a:cubicBezTo>
                    <a:cubicBezTo>
                      <a:pt x="20291" y="5416"/>
                      <a:pt x="16403" y="5628"/>
                      <a:pt x="12508" y="5827"/>
                    </a:cubicBezTo>
                    <a:cubicBezTo>
                      <a:pt x="10558" y="5929"/>
                      <a:pt x="8607" y="6032"/>
                      <a:pt x="6663" y="6134"/>
                    </a:cubicBezTo>
                    <a:cubicBezTo>
                      <a:pt x="4712" y="6237"/>
                      <a:pt x="2741" y="6311"/>
                      <a:pt x="825" y="6469"/>
                    </a:cubicBezTo>
                    <a:cubicBezTo>
                      <a:pt x="1" y="6537"/>
                      <a:pt x="183" y="6997"/>
                      <a:pt x="989" y="6997"/>
                    </a:cubicBezTo>
                    <a:cubicBezTo>
                      <a:pt x="1000" y="6997"/>
                      <a:pt x="1011" y="6997"/>
                      <a:pt x="1023" y="6996"/>
                    </a:cubicBezTo>
                    <a:cubicBezTo>
                      <a:pt x="2769" y="6962"/>
                      <a:pt x="4513" y="6853"/>
                      <a:pt x="6253" y="6763"/>
                    </a:cubicBezTo>
                    <a:cubicBezTo>
                      <a:pt x="7991" y="6674"/>
                      <a:pt x="9729" y="6586"/>
                      <a:pt x="11468" y="6497"/>
                    </a:cubicBezTo>
                    <a:cubicBezTo>
                      <a:pt x="14952" y="6311"/>
                      <a:pt x="18428" y="6114"/>
                      <a:pt x="21906" y="5929"/>
                    </a:cubicBezTo>
                    <a:cubicBezTo>
                      <a:pt x="28874" y="5572"/>
                      <a:pt x="35847" y="5183"/>
                      <a:pt x="42781" y="4751"/>
                    </a:cubicBezTo>
                    <a:cubicBezTo>
                      <a:pt x="49721" y="4320"/>
                      <a:pt x="56654" y="3897"/>
                      <a:pt x="63595" y="3465"/>
                    </a:cubicBezTo>
                    <a:cubicBezTo>
                      <a:pt x="70528" y="3041"/>
                      <a:pt x="77434" y="2548"/>
                      <a:pt x="84346" y="2068"/>
                    </a:cubicBezTo>
                    <a:cubicBezTo>
                      <a:pt x="88215" y="1802"/>
                      <a:pt x="92082" y="1521"/>
                      <a:pt x="95935" y="1234"/>
                    </a:cubicBezTo>
                    <a:cubicBezTo>
                      <a:pt x="97865" y="1089"/>
                      <a:pt x="99795" y="940"/>
                      <a:pt x="101711" y="782"/>
                    </a:cubicBezTo>
                    <a:cubicBezTo>
                      <a:pt x="103634" y="625"/>
                      <a:pt x="105523" y="439"/>
                      <a:pt x="107426" y="248"/>
                    </a:cubicBezTo>
                    <a:cubicBezTo>
                      <a:pt x="107793" y="215"/>
                      <a:pt x="107740" y="1"/>
                      <a:pt x="107376"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9"/>
              <p:cNvSpPr/>
              <p:nvPr/>
            </p:nvSpPr>
            <p:spPr>
              <a:xfrm>
                <a:off x="-318848" y="4608697"/>
                <a:ext cx="9221329" cy="650227"/>
              </a:xfrm>
              <a:custGeom>
                <a:avLst/>
                <a:gdLst/>
                <a:ahLst/>
                <a:cxnLst/>
                <a:rect l="l" t="t" r="r" b="b"/>
                <a:pathLst>
                  <a:path w="108646" h="7661" extrusionOk="0">
                    <a:moveTo>
                      <a:pt x="106707" y="1"/>
                    </a:moveTo>
                    <a:cubicBezTo>
                      <a:pt x="106158" y="1"/>
                      <a:pt x="105602" y="29"/>
                      <a:pt x="105061" y="63"/>
                    </a:cubicBezTo>
                    <a:cubicBezTo>
                      <a:pt x="103795" y="146"/>
                      <a:pt x="102556" y="282"/>
                      <a:pt x="101318" y="412"/>
                    </a:cubicBezTo>
                    <a:cubicBezTo>
                      <a:pt x="99770" y="569"/>
                      <a:pt x="98169" y="658"/>
                      <a:pt x="96595" y="768"/>
                    </a:cubicBezTo>
                    <a:cubicBezTo>
                      <a:pt x="94754" y="891"/>
                      <a:pt x="92912" y="1008"/>
                      <a:pt x="91079" y="1131"/>
                    </a:cubicBezTo>
                    <a:cubicBezTo>
                      <a:pt x="87383" y="1378"/>
                      <a:pt x="83722" y="1665"/>
                      <a:pt x="80039" y="1925"/>
                    </a:cubicBezTo>
                    <a:cubicBezTo>
                      <a:pt x="76377" y="2184"/>
                      <a:pt x="72708" y="2430"/>
                      <a:pt x="69040" y="2683"/>
                    </a:cubicBezTo>
                    <a:cubicBezTo>
                      <a:pt x="65344" y="2938"/>
                      <a:pt x="61641" y="3184"/>
                      <a:pt x="57945" y="3457"/>
                    </a:cubicBezTo>
                    <a:cubicBezTo>
                      <a:pt x="56117" y="3595"/>
                      <a:pt x="54290" y="3745"/>
                      <a:pt x="52449" y="3855"/>
                    </a:cubicBezTo>
                    <a:cubicBezTo>
                      <a:pt x="50655" y="3965"/>
                      <a:pt x="48863" y="4060"/>
                      <a:pt x="47069" y="4155"/>
                    </a:cubicBezTo>
                    <a:cubicBezTo>
                      <a:pt x="43442" y="4354"/>
                      <a:pt x="39917" y="4710"/>
                      <a:pt x="36331" y="4977"/>
                    </a:cubicBezTo>
                    <a:cubicBezTo>
                      <a:pt x="32689" y="5257"/>
                      <a:pt x="29013" y="5469"/>
                      <a:pt x="25345" y="5709"/>
                    </a:cubicBezTo>
                    <a:cubicBezTo>
                      <a:pt x="23545" y="5826"/>
                      <a:pt x="21731" y="5928"/>
                      <a:pt x="19924" y="6038"/>
                    </a:cubicBezTo>
                    <a:cubicBezTo>
                      <a:pt x="18089" y="6148"/>
                      <a:pt x="16269" y="6284"/>
                      <a:pt x="14434" y="6379"/>
                    </a:cubicBezTo>
                    <a:cubicBezTo>
                      <a:pt x="10760" y="6572"/>
                      <a:pt x="7057" y="6716"/>
                      <a:pt x="3409" y="6976"/>
                    </a:cubicBezTo>
                    <a:cubicBezTo>
                      <a:pt x="2525" y="7036"/>
                      <a:pt x="1595" y="7086"/>
                      <a:pt x="753" y="7201"/>
                    </a:cubicBezTo>
                    <a:cubicBezTo>
                      <a:pt x="0" y="7311"/>
                      <a:pt x="234" y="7646"/>
                      <a:pt x="932" y="7652"/>
                    </a:cubicBezTo>
                    <a:lnTo>
                      <a:pt x="932" y="7661"/>
                    </a:lnTo>
                    <a:cubicBezTo>
                      <a:pt x="1827" y="7639"/>
                      <a:pt x="2724" y="7557"/>
                      <a:pt x="3608" y="7510"/>
                    </a:cubicBezTo>
                    <a:cubicBezTo>
                      <a:pt x="4511" y="7455"/>
                      <a:pt x="5415" y="7406"/>
                      <a:pt x="6312" y="7358"/>
                    </a:cubicBezTo>
                    <a:cubicBezTo>
                      <a:pt x="8145" y="7257"/>
                      <a:pt x="9993" y="7181"/>
                      <a:pt x="11834" y="7099"/>
                    </a:cubicBezTo>
                    <a:cubicBezTo>
                      <a:pt x="15496" y="6935"/>
                      <a:pt x="19131" y="6688"/>
                      <a:pt x="22764" y="6455"/>
                    </a:cubicBezTo>
                    <a:cubicBezTo>
                      <a:pt x="26378" y="6230"/>
                      <a:pt x="29985" y="6010"/>
                      <a:pt x="33593" y="5772"/>
                    </a:cubicBezTo>
                    <a:cubicBezTo>
                      <a:pt x="35406" y="5655"/>
                      <a:pt x="37193" y="5517"/>
                      <a:pt x="38992" y="5368"/>
                    </a:cubicBezTo>
                    <a:cubicBezTo>
                      <a:pt x="40732" y="5223"/>
                      <a:pt x="42450" y="5052"/>
                      <a:pt x="44201" y="4935"/>
                    </a:cubicBezTo>
                    <a:cubicBezTo>
                      <a:pt x="47815" y="4689"/>
                      <a:pt x="51457" y="4525"/>
                      <a:pt x="55057" y="4272"/>
                    </a:cubicBezTo>
                    <a:cubicBezTo>
                      <a:pt x="58719" y="4012"/>
                      <a:pt x="62359" y="3725"/>
                      <a:pt x="66022" y="3472"/>
                    </a:cubicBezTo>
                    <a:cubicBezTo>
                      <a:pt x="73311" y="2971"/>
                      <a:pt x="80573" y="2430"/>
                      <a:pt x="87848" y="1897"/>
                    </a:cubicBezTo>
                    <a:cubicBezTo>
                      <a:pt x="91468" y="1637"/>
                      <a:pt x="95104" y="1384"/>
                      <a:pt x="98711" y="1090"/>
                    </a:cubicBezTo>
                    <a:cubicBezTo>
                      <a:pt x="100079" y="973"/>
                      <a:pt x="101421" y="863"/>
                      <a:pt x="102749" y="706"/>
                    </a:cubicBezTo>
                    <a:cubicBezTo>
                      <a:pt x="103987" y="556"/>
                      <a:pt x="105241" y="398"/>
                      <a:pt x="106527" y="316"/>
                    </a:cubicBezTo>
                    <a:cubicBezTo>
                      <a:pt x="106787" y="299"/>
                      <a:pt x="107056" y="289"/>
                      <a:pt x="107323" y="289"/>
                    </a:cubicBezTo>
                    <a:cubicBezTo>
                      <a:pt x="107591" y="289"/>
                      <a:pt x="107858" y="299"/>
                      <a:pt x="108115" y="323"/>
                    </a:cubicBezTo>
                    <a:cubicBezTo>
                      <a:pt x="108138" y="325"/>
                      <a:pt x="108161" y="326"/>
                      <a:pt x="108182" y="326"/>
                    </a:cubicBezTo>
                    <a:cubicBezTo>
                      <a:pt x="108466" y="326"/>
                      <a:pt x="108646" y="168"/>
                      <a:pt x="108347" y="118"/>
                    </a:cubicBezTo>
                    <a:cubicBezTo>
                      <a:pt x="107826" y="31"/>
                      <a:pt x="107271" y="1"/>
                      <a:pt x="106707" y="1"/>
                    </a:cubicBezTo>
                    <a:close/>
                  </a:path>
                </a:pathLst>
              </a:custGeom>
              <a:solidFill>
                <a:srgbClr val="C0C0DE">
                  <a:alpha val="1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76" name="Google Shape;376;p39"/>
          <p:cNvSpPr txBox="1">
            <a:spLocks noGrp="1"/>
          </p:cNvSpPr>
          <p:nvPr>
            <p:ph type="subTitle" idx="1"/>
          </p:nvPr>
        </p:nvSpPr>
        <p:spPr>
          <a:xfrm>
            <a:off x="5274400" y="1606875"/>
            <a:ext cx="31545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500">
                <a:latin typeface="Londrina Solid Light"/>
                <a:ea typeface="Londrina Solid Light"/>
                <a:cs typeface="Londrina Solid Light"/>
                <a:sym typeface="Londrina Soli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7" name="Google Shape;377;p39"/>
          <p:cNvSpPr txBox="1">
            <a:spLocks noGrp="1"/>
          </p:cNvSpPr>
          <p:nvPr>
            <p:ph type="subTitle" idx="2"/>
          </p:nvPr>
        </p:nvSpPr>
        <p:spPr>
          <a:xfrm>
            <a:off x="5274400" y="3193775"/>
            <a:ext cx="31545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500">
                <a:latin typeface="Londrina Solid Light"/>
                <a:ea typeface="Londrina Solid Light"/>
                <a:cs typeface="Londrina Solid Light"/>
                <a:sym typeface="Londrina Solid Ligh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8" name="Google Shape;378;p39"/>
          <p:cNvSpPr txBox="1">
            <a:spLocks noGrp="1"/>
          </p:cNvSpPr>
          <p:nvPr>
            <p:ph type="subTitle" idx="3"/>
          </p:nvPr>
        </p:nvSpPr>
        <p:spPr>
          <a:xfrm>
            <a:off x="5274400" y="2179575"/>
            <a:ext cx="3154500" cy="8421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9" name="Google Shape;379;p39"/>
          <p:cNvSpPr txBox="1">
            <a:spLocks noGrp="1"/>
          </p:cNvSpPr>
          <p:nvPr>
            <p:ph type="subTitle" idx="4"/>
          </p:nvPr>
        </p:nvSpPr>
        <p:spPr>
          <a:xfrm>
            <a:off x="5274400" y="3766400"/>
            <a:ext cx="3154500" cy="842100"/>
          </a:xfrm>
          <a:prstGeom prst="rect">
            <a:avLst/>
          </a:prstGeom>
          <a:solidFill>
            <a:schemeClr val="dk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0" name="Google Shape;380;p39"/>
          <p:cNvSpPr txBox="1">
            <a:spLocks noGrp="1"/>
          </p:cNvSpPr>
          <p:nvPr>
            <p:ph type="title"/>
          </p:nvPr>
        </p:nvSpPr>
        <p:spPr>
          <a:xfrm>
            <a:off x="720000" y="372300"/>
            <a:ext cx="3688800" cy="149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grpSp>
        <p:nvGrpSpPr>
          <p:cNvPr id="381" name="Google Shape;381;p39"/>
          <p:cNvGrpSpPr/>
          <p:nvPr/>
        </p:nvGrpSpPr>
        <p:grpSpPr>
          <a:xfrm rot="200248">
            <a:off x="8545289" y="3206453"/>
            <a:ext cx="447677" cy="410858"/>
            <a:chOff x="3466333" y="-758239"/>
            <a:chExt cx="188176" cy="172699"/>
          </a:xfrm>
        </p:grpSpPr>
        <p:sp>
          <p:nvSpPr>
            <p:cNvPr id="382" name="Google Shape;382;p39"/>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9"/>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9"/>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9"/>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9"/>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9"/>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 name="Google Shape;388;p39"/>
          <p:cNvGrpSpPr/>
          <p:nvPr/>
        </p:nvGrpSpPr>
        <p:grpSpPr>
          <a:xfrm rot="10800000">
            <a:off x="267418" y="1870507"/>
            <a:ext cx="447670" cy="410852"/>
            <a:chOff x="3466333" y="-758239"/>
            <a:chExt cx="188176" cy="172699"/>
          </a:xfrm>
        </p:grpSpPr>
        <p:sp>
          <p:nvSpPr>
            <p:cNvPr id="389" name="Google Shape;389;p39"/>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9"/>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9"/>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9"/>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9"/>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9"/>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4000"/>
              <a:buFont typeface="Londrina Solid"/>
              <a:buNone/>
              <a:defRPr sz="4000" b="0" i="0" u="none" strike="noStrike" cap="none">
                <a:solidFill>
                  <a:schemeClr val="dk1"/>
                </a:solidFill>
                <a:latin typeface="Londrina Solid"/>
                <a:ea typeface="Londrina Solid"/>
                <a:cs typeface="Londrina Solid"/>
                <a:sym typeface="Londrina Solid"/>
              </a:defRPr>
            </a:lvl1pPr>
            <a:lvl2pPr marR="0" lvl="1" algn="l" rtl="0">
              <a:lnSpc>
                <a:spcPct val="100000"/>
              </a:lnSpc>
              <a:spcBef>
                <a:spcPts val="0"/>
              </a:spcBef>
              <a:spcAft>
                <a:spcPts val="0"/>
              </a:spcAft>
              <a:buClr>
                <a:schemeClr val="dk1"/>
              </a:buClr>
              <a:buSzPts val="4000"/>
              <a:buFont typeface="Londrina Solid"/>
              <a:buNone/>
              <a:defRPr sz="4000" b="0" i="0" u="none" strike="noStrike" cap="none">
                <a:solidFill>
                  <a:schemeClr val="dk1"/>
                </a:solidFill>
                <a:latin typeface="Londrina Solid"/>
                <a:ea typeface="Londrina Solid"/>
                <a:cs typeface="Londrina Solid"/>
                <a:sym typeface="Londrina Solid"/>
              </a:defRPr>
            </a:lvl2pPr>
            <a:lvl3pPr marR="0" lvl="2" algn="l" rtl="0">
              <a:lnSpc>
                <a:spcPct val="100000"/>
              </a:lnSpc>
              <a:spcBef>
                <a:spcPts val="0"/>
              </a:spcBef>
              <a:spcAft>
                <a:spcPts val="0"/>
              </a:spcAft>
              <a:buClr>
                <a:schemeClr val="dk1"/>
              </a:buClr>
              <a:buSzPts val="4000"/>
              <a:buFont typeface="Londrina Solid"/>
              <a:buNone/>
              <a:defRPr sz="4000" b="0" i="0" u="none" strike="noStrike" cap="none">
                <a:solidFill>
                  <a:schemeClr val="dk1"/>
                </a:solidFill>
                <a:latin typeface="Londrina Solid"/>
                <a:ea typeface="Londrina Solid"/>
                <a:cs typeface="Londrina Solid"/>
                <a:sym typeface="Londrina Solid"/>
              </a:defRPr>
            </a:lvl3pPr>
            <a:lvl4pPr marR="0" lvl="3" algn="l" rtl="0">
              <a:lnSpc>
                <a:spcPct val="100000"/>
              </a:lnSpc>
              <a:spcBef>
                <a:spcPts val="0"/>
              </a:spcBef>
              <a:spcAft>
                <a:spcPts val="0"/>
              </a:spcAft>
              <a:buClr>
                <a:schemeClr val="dk1"/>
              </a:buClr>
              <a:buSzPts val="4000"/>
              <a:buFont typeface="Londrina Solid"/>
              <a:buNone/>
              <a:defRPr sz="4000" b="0" i="0" u="none" strike="noStrike" cap="none">
                <a:solidFill>
                  <a:schemeClr val="dk1"/>
                </a:solidFill>
                <a:latin typeface="Londrina Solid"/>
                <a:ea typeface="Londrina Solid"/>
                <a:cs typeface="Londrina Solid"/>
                <a:sym typeface="Londrina Solid"/>
              </a:defRPr>
            </a:lvl4pPr>
            <a:lvl5pPr marR="0" lvl="4" algn="l" rtl="0">
              <a:lnSpc>
                <a:spcPct val="100000"/>
              </a:lnSpc>
              <a:spcBef>
                <a:spcPts val="0"/>
              </a:spcBef>
              <a:spcAft>
                <a:spcPts val="0"/>
              </a:spcAft>
              <a:buClr>
                <a:schemeClr val="dk1"/>
              </a:buClr>
              <a:buSzPts val="4000"/>
              <a:buFont typeface="Londrina Solid"/>
              <a:buNone/>
              <a:defRPr sz="4000" b="0" i="0" u="none" strike="noStrike" cap="none">
                <a:solidFill>
                  <a:schemeClr val="dk1"/>
                </a:solidFill>
                <a:latin typeface="Londrina Solid"/>
                <a:ea typeface="Londrina Solid"/>
                <a:cs typeface="Londrina Solid"/>
                <a:sym typeface="Londrina Solid"/>
              </a:defRPr>
            </a:lvl5pPr>
            <a:lvl6pPr marR="0" lvl="5" algn="l" rtl="0">
              <a:lnSpc>
                <a:spcPct val="100000"/>
              </a:lnSpc>
              <a:spcBef>
                <a:spcPts val="0"/>
              </a:spcBef>
              <a:spcAft>
                <a:spcPts val="0"/>
              </a:spcAft>
              <a:buClr>
                <a:schemeClr val="dk1"/>
              </a:buClr>
              <a:buSzPts val="4000"/>
              <a:buFont typeface="Londrina Solid"/>
              <a:buNone/>
              <a:defRPr sz="4000" b="0" i="0" u="none" strike="noStrike" cap="none">
                <a:solidFill>
                  <a:schemeClr val="dk1"/>
                </a:solidFill>
                <a:latin typeface="Londrina Solid"/>
                <a:ea typeface="Londrina Solid"/>
                <a:cs typeface="Londrina Solid"/>
                <a:sym typeface="Londrina Solid"/>
              </a:defRPr>
            </a:lvl6pPr>
            <a:lvl7pPr marR="0" lvl="6" algn="l" rtl="0">
              <a:lnSpc>
                <a:spcPct val="100000"/>
              </a:lnSpc>
              <a:spcBef>
                <a:spcPts val="0"/>
              </a:spcBef>
              <a:spcAft>
                <a:spcPts val="0"/>
              </a:spcAft>
              <a:buClr>
                <a:schemeClr val="dk1"/>
              </a:buClr>
              <a:buSzPts val="4000"/>
              <a:buFont typeface="Londrina Solid"/>
              <a:buNone/>
              <a:defRPr sz="4000" b="0" i="0" u="none" strike="noStrike" cap="none">
                <a:solidFill>
                  <a:schemeClr val="dk1"/>
                </a:solidFill>
                <a:latin typeface="Londrina Solid"/>
                <a:ea typeface="Londrina Solid"/>
                <a:cs typeface="Londrina Solid"/>
                <a:sym typeface="Londrina Solid"/>
              </a:defRPr>
            </a:lvl7pPr>
            <a:lvl8pPr marR="0" lvl="7" algn="l" rtl="0">
              <a:lnSpc>
                <a:spcPct val="100000"/>
              </a:lnSpc>
              <a:spcBef>
                <a:spcPts val="0"/>
              </a:spcBef>
              <a:spcAft>
                <a:spcPts val="0"/>
              </a:spcAft>
              <a:buClr>
                <a:schemeClr val="dk1"/>
              </a:buClr>
              <a:buSzPts val="4000"/>
              <a:buFont typeface="Londrina Solid"/>
              <a:buNone/>
              <a:defRPr sz="4000" b="0" i="0" u="none" strike="noStrike" cap="none">
                <a:solidFill>
                  <a:schemeClr val="dk1"/>
                </a:solidFill>
                <a:latin typeface="Londrina Solid"/>
                <a:ea typeface="Londrina Solid"/>
                <a:cs typeface="Londrina Solid"/>
                <a:sym typeface="Londrina Solid"/>
              </a:defRPr>
            </a:lvl8pPr>
            <a:lvl9pPr marR="0" lvl="8" algn="l" rtl="0">
              <a:lnSpc>
                <a:spcPct val="100000"/>
              </a:lnSpc>
              <a:spcBef>
                <a:spcPts val="0"/>
              </a:spcBef>
              <a:spcAft>
                <a:spcPts val="0"/>
              </a:spcAft>
              <a:buClr>
                <a:schemeClr val="dk1"/>
              </a:buClr>
              <a:buSzPts val="4000"/>
              <a:buFont typeface="Londrina Solid"/>
              <a:buNone/>
              <a:defRPr sz="4000" b="0" i="0" u="none" strike="noStrike" cap="none">
                <a:solidFill>
                  <a:schemeClr val="dk1"/>
                </a:solidFill>
                <a:latin typeface="Londrina Solid"/>
                <a:ea typeface="Londrina Solid"/>
                <a:cs typeface="Londrina Solid"/>
                <a:sym typeface="Londrina Solid"/>
              </a:defRPr>
            </a:lvl9pPr>
          </a:lstStyle>
          <a:p>
            <a:endParaRPr/>
          </a:p>
        </p:txBody>
      </p:sp>
      <p:sp>
        <p:nvSpPr>
          <p:cNvPr id="7" name="Google Shape;7;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Caveat Brush"/>
              <a:buChar char="●"/>
              <a:defRPr sz="1400" b="0" i="0" u="none" strike="noStrike" cap="none">
                <a:solidFill>
                  <a:schemeClr val="dk1"/>
                </a:solidFill>
                <a:latin typeface="Caveat Brush"/>
                <a:ea typeface="Caveat Brush"/>
                <a:cs typeface="Caveat Brush"/>
                <a:sym typeface="Caveat Brush"/>
              </a:defRPr>
            </a:lvl1pPr>
            <a:lvl2pPr marL="914400" marR="0" lvl="1" indent="-317500" algn="l" rtl="0">
              <a:lnSpc>
                <a:spcPct val="100000"/>
              </a:lnSpc>
              <a:spcBef>
                <a:spcPts val="0"/>
              </a:spcBef>
              <a:spcAft>
                <a:spcPts val="0"/>
              </a:spcAft>
              <a:buClr>
                <a:schemeClr val="dk1"/>
              </a:buClr>
              <a:buSzPts val="1400"/>
              <a:buFont typeface="Caveat Brush"/>
              <a:buChar char="○"/>
              <a:defRPr sz="1400" b="0" i="0" u="none" strike="noStrike" cap="none">
                <a:solidFill>
                  <a:schemeClr val="dk1"/>
                </a:solidFill>
                <a:latin typeface="Caveat Brush"/>
                <a:ea typeface="Caveat Brush"/>
                <a:cs typeface="Caveat Brush"/>
                <a:sym typeface="Caveat Brush"/>
              </a:defRPr>
            </a:lvl2pPr>
            <a:lvl3pPr marL="1371600" marR="0" lvl="2" indent="-317500" algn="l" rtl="0">
              <a:lnSpc>
                <a:spcPct val="100000"/>
              </a:lnSpc>
              <a:spcBef>
                <a:spcPts val="0"/>
              </a:spcBef>
              <a:spcAft>
                <a:spcPts val="0"/>
              </a:spcAft>
              <a:buClr>
                <a:schemeClr val="dk1"/>
              </a:buClr>
              <a:buSzPts val="1400"/>
              <a:buFont typeface="Caveat Brush"/>
              <a:buChar char="■"/>
              <a:defRPr sz="1400" b="0" i="0" u="none" strike="noStrike" cap="none">
                <a:solidFill>
                  <a:schemeClr val="dk1"/>
                </a:solidFill>
                <a:latin typeface="Caveat Brush"/>
                <a:ea typeface="Caveat Brush"/>
                <a:cs typeface="Caveat Brush"/>
                <a:sym typeface="Caveat Brush"/>
              </a:defRPr>
            </a:lvl3pPr>
            <a:lvl4pPr marL="1828800" marR="0" lvl="3" indent="-317500" algn="l" rtl="0">
              <a:lnSpc>
                <a:spcPct val="100000"/>
              </a:lnSpc>
              <a:spcBef>
                <a:spcPts val="0"/>
              </a:spcBef>
              <a:spcAft>
                <a:spcPts val="0"/>
              </a:spcAft>
              <a:buClr>
                <a:schemeClr val="dk1"/>
              </a:buClr>
              <a:buSzPts val="1400"/>
              <a:buFont typeface="Caveat Brush"/>
              <a:buChar char="●"/>
              <a:defRPr sz="1400" b="0" i="0" u="none" strike="noStrike" cap="none">
                <a:solidFill>
                  <a:schemeClr val="dk1"/>
                </a:solidFill>
                <a:latin typeface="Caveat Brush"/>
                <a:ea typeface="Caveat Brush"/>
                <a:cs typeface="Caveat Brush"/>
                <a:sym typeface="Caveat Brush"/>
              </a:defRPr>
            </a:lvl4pPr>
            <a:lvl5pPr marL="2286000" marR="0" lvl="4" indent="-317500" algn="l" rtl="0">
              <a:lnSpc>
                <a:spcPct val="100000"/>
              </a:lnSpc>
              <a:spcBef>
                <a:spcPts val="0"/>
              </a:spcBef>
              <a:spcAft>
                <a:spcPts val="0"/>
              </a:spcAft>
              <a:buClr>
                <a:schemeClr val="dk1"/>
              </a:buClr>
              <a:buSzPts val="1400"/>
              <a:buFont typeface="Caveat Brush"/>
              <a:buChar char="○"/>
              <a:defRPr sz="1400" b="0" i="0" u="none" strike="noStrike" cap="none">
                <a:solidFill>
                  <a:schemeClr val="dk1"/>
                </a:solidFill>
                <a:latin typeface="Caveat Brush"/>
                <a:ea typeface="Caveat Brush"/>
                <a:cs typeface="Caveat Brush"/>
                <a:sym typeface="Caveat Brush"/>
              </a:defRPr>
            </a:lvl5pPr>
            <a:lvl6pPr marL="2743200" marR="0" lvl="5" indent="-317500" algn="l" rtl="0">
              <a:lnSpc>
                <a:spcPct val="100000"/>
              </a:lnSpc>
              <a:spcBef>
                <a:spcPts val="0"/>
              </a:spcBef>
              <a:spcAft>
                <a:spcPts val="0"/>
              </a:spcAft>
              <a:buClr>
                <a:schemeClr val="dk1"/>
              </a:buClr>
              <a:buSzPts val="1400"/>
              <a:buFont typeface="Caveat Brush"/>
              <a:buChar char="■"/>
              <a:defRPr sz="1400" b="0" i="0" u="none" strike="noStrike" cap="none">
                <a:solidFill>
                  <a:schemeClr val="dk1"/>
                </a:solidFill>
                <a:latin typeface="Caveat Brush"/>
                <a:ea typeface="Caveat Brush"/>
                <a:cs typeface="Caveat Brush"/>
                <a:sym typeface="Caveat Brush"/>
              </a:defRPr>
            </a:lvl6pPr>
            <a:lvl7pPr marL="3200400" marR="0" lvl="6" indent="-317500" algn="l" rtl="0">
              <a:lnSpc>
                <a:spcPct val="100000"/>
              </a:lnSpc>
              <a:spcBef>
                <a:spcPts val="0"/>
              </a:spcBef>
              <a:spcAft>
                <a:spcPts val="0"/>
              </a:spcAft>
              <a:buClr>
                <a:schemeClr val="dk1"/>
              </a:buClr>
              <a:buSzPts val="1400"/>
              <a:buFont typeface="Caveat Brush"/>
              <a:buChar char="●"/>
              <a:defRPr sz="1400" b="0" i="0" u="none" strike="noStrike" cap="none">
                <a:solidFill>
                  <a:schemeClr val="dk1"/>
                </a:solidFill>
                <a:latin typeface="Caveat Brush"/>
                <a:ea typeface="Caveat Brush"/>
                <a:cs typeface="Caveat Brush"/>
                <a:sym typeface="Caveat Brush"/>
              </a:defRPr>
            </a:lvl7pPr>
            <a:lvl8pPr marL="3657600" marR="0" lvl="7" indent="-317500" algn="l" rtl="0">
              <a:lnSpc>
                <a:spcPct val="100000"/>
              </a:lnSpc>
              <a:spcBef>
                <a:spcPts val="0"/>
              </a:spcBef>
              <a:spcAft>
                <a:spcPts val="0"/>
              </a:spcAft>
              <a:buClr>
                <a:schemeClr val="dk1"/>
              </a:buClr>
              <a:buSzPts val="1400"/>
              <a:buFont typeface="Caveat Brush"/>
              <a:buChar char="○"/>
              <a:defRPr sz="1400" b="0" i="0" u="none" strike="noStrike" cap="none">
                <a:solidFill>
                  <a:schemeClr val="dk1"/>
                </a:solidFill>
                <a:latin typeface="Caveat Brush"/>
                <a:ea typeface="Caveat Brush"/>
                <a:cs typeface="Caveat Brush"/>
                <a:sym typeface="Caveat Brush"/>
              </a:defRPr>
            </a:lvl8pPr>
            <a:lvl9pPr marL="4114800" marR="0" lvl="8" indent="-317500" algn="l" rtl="0">
              <a:lnSpc>
                <a:spcPct val="100000"/>
              </a:lnSpc>
              <a:spcBef>
                <a:spcPts val="0"/>
              </a:spcBef>
              <a:spcAft>
                <a:spcPts val="0"/>
              </a:spcAft>
              <a:buClr>
                <a:schemeClr val="dk1"/>
              </a:buClr>
              <a:buSzPts val="1400"/>
              <a:buFont typeface="Caveat Brush"/>
              <a:buChar char="■"/>
              <a:defRPr sz="1400" b="0" i="0" u="none" strike="noStrike" cap="none">
                <a:solidFill>
                  <a:schemeClr val="dk1"/>
                </a:solidFill>
                <a:latin typeface="Caveat Brush"/>
                <a:ea typeface="Caveat Brush"/>
                <a:cs typeface="Caveat Brush"/>
                <a:sym typeface="Caveat Brush"/>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 id="2147483668" r:id="rId19"/>
  </p:sldLayoutIdLst>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0"/>
        <p:cNvGrpSpPr/>
        <p:nvPr/>
      </p:nvGrpSpPr>
      <p:grpSpPr>
        <a:xfrm>
          <a:off x="0" y="0"/>
          <a:ext cx="0" cy="0"/>
          <a:chOff x="0" y="0"/>
          <a:chExt cx="0" cy="0"/>
        </a:xfrm>
      </p:grpSpPr>
      <p:sp>
        <p:nvSpPr>
          <p:cNvPr id="901" name="Google Shape;901;p1"/>
          <p:cNvSpPr txBox="1">
            <a:spLocks noGrp="1"/>
          </p:cNvSpPr>
          <p:nvPr>
            <p:ph type="ctrTitle"/>
          </p:nvPr>
        </p:nvSpPr>
        <p:spPr>
          <a:xfrm>
            <a:off x="4175356" y="2342329"/>
            <a:ext cx="4473900" cy="82065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5200"/>
              <a:buNone/>
            </a:pPr>
            <a:r>
              <a:rPr lang="en-US" sz="1400"/>
              <a:t>Menbers: Caleb Ellis, Chavez Bobb, Azari Gittens, Joshua Layne, Shania Walcott and Jaden Cupid</a:t>
            </a:r>
            <a:br>
              <a:rPr lang="en-US" sz="800"/>
            </a:br>
            <a:endParaRPr sz="1400"/>
          </a:p>
        </p:txBody>
      </p:sp>
      <p:sp>
        <p:nvSpPr>
          <p:cNvPr id="902" name="Google Shape;902;p1"/>
          <p:cNvSpPr txBox="1">
            <a:spLocks noGrp="1"/>
          </p:cNvSpPr>
          <p:nvPr>
            <p:ph type="subTitle" idx="1"/>
          </p:nvPr>
        </p:nvSpPr>
        <p:spPr>
          <a:xfrm>
            <a:off x="5505543" y="1907971"/>
            <a:ext cx="1813526" cy="43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Group Presentation</a:t>
            </a:r>
            <a:endParaRPr/>
          </a:p>
        </p:txBody>
      </p:sp>
      <p:grpSp>
        <p:nvGrpSpPr>
          <p:cNvPr id="903" name="Google Shape;903;p1"/>
          <p:cNvGrpSpPr/>
          <p:nvPr/>
        </p:nvGrpSpPr>
        <p:grpSpPr>
          <a:xfrm rot="1286147">
            <a:off x="-468420" y="398503"/>
            <a:ext cx="4537467" cy="4346490"/>
            <a:chOff x="607000" y="662725"/>
            <a:chExt cx="1139850" cy="1091875"/>
          </a:xfrm>
        </p:grpSpPr>
        <p:sp>
          <p:nvSpPr>
            <p:cNvPr id="904" name="Google Shape;904;p1"/>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0" name="Google Shape;920;p1"/>
          <p:cNvGrpSpPr/>
          <p:nvPr/>
        </p:nvGrpSpPr>
        <p:grpSpPr>
          <a:xfrm>
            <a:off x="2983669" y="32"/>
            <a:ext cx="1093437" cy="1029789"/>
            <a:chOff x="2186225" y="752500"/>
            <a:chExt cx="327700" cy="308625"/>
          </a:xfrm>
        </p:grpSpPr>
        <p:sp>
          <p:nvSpPr>
            <p:cNvPr id="921" name="Google Shape;921;p1"/>
            <p:cNvSpPr/>
            <p:nvPr/>
          </p:nvSpPr>
          <p:spPr>
            <a:xfrm>
              <a:off x="2222800" y="782100"/>
              <a:ext cx="291125" cy="279025"/>
            </a:xfrm>
            <a:custGeom>
              <a:avLst/>
              <a:gdLst/>
              <a:ahLst/>
              <a:cxnLst/>
              <a:rect l="l" t="t" r="r" b="b"/>
              <a:pathLst>
                <a:path w="11645" h="11161" extrusionOk="0">
                  <a:moveTo>
                    <a:pt x="6023" y="0"/>
                  </a:moveTo>
                  <a:cubicBezTo>
                    <a:pt x="5289" y="0"/>
                    <a:pt x="4545" y="80"/>
                    <a:pt x="3848" y="291"/>
                  </a:cubicBezTo>
                  <a:cubicBezTo>
                    <a:pt x="3800" y="305"/>
                    <a:pt x="3745" y="318"/>
                    <a:pt x="3690" y="332"/>
                  </a:cubicBezTo>
                  <a:cubicBezTo>
                    <a:pt x="3301" y="421"/>
                    <a:pt x="2917" y="558"/>
                    <a:pt x="2554" y="728"/>
                  </a:cubicBezTo>
                  <a:cubicBezTo>
                    <a:pt x="1911" y="1031"/>
                    <a:pt x="1438" y="1578"/>
                    <a:pt x="1083" y="2180"/>
                  </a:cubicBezTo>
                  <a:cubicBezTo>
                    <a:pt x="275" y="3562"/>
                    <a:pt x="1" y="5295"/>
                    <a:pt x="364" y="6855"/>
                  </a:cubicBezTo>
                  <a:cubicBezTo>
                    <a:pt x="467" y="7314"/>
                    <a:pt x="541" y="7984"/>
                    <a:pt x="863" y="8395"/>
                  </a:cubicBezTo>
                  <a:cubicBezTo>
                    <a:pt x="898" y="8470"/>
                    <a:pt x="939" y="8546"/>
                    <a:pt x="1001" y="8600"/>
                  </a:cubicBezTo>
                  <a:cubicBezTo>
                    <a:pt x="1110" y="8868"/>
                    <a:pt x="1220" y="9121"/>
                    <a:pt x="1404" y="9361"/>
                  </a:cubicBezTo>
                  <a:cubicBezTo>
                    <a:pt x="1583" y="9592"/>
                    <a:pt x="1795" y="9791"/>
                    <a:pt x="2028" y="9977"/>
                  </a:cubicBezTo>
                  <a:cubicBezTo>
                    <a:pt x="2465" y="10318"/>
                    <a:pt x="2964" y="10578"/>
                    <a:pt x="3498" y="10749"/>
                  </a:cubicBezTo>
                  <a:cubicBezTo>
                    <a:pt x="3820" y="10852"/>
                    <a:pt x="4149" y="10921"/>
                    <a:pt x="4484" y="10969"/>
                  </a:cubicBezTo>
                  <a:cubicBezTo>
                    <a:pt x="4676" y="11036"/>
                    <a:pt x="4894" y="11064"/>
                    <a:pt x="5080" y="11092"/>
                  </a:cubicBezTo>
                  <a:cubicBezTo>
                    <a:pt x="5285" y="11126"/>
                    <a:pt x="5491" y="11146"/>
                    <a:pt x="5683" y="11153"/>
                  </a:cubicBezTo>
                  <a:cubicBezTo>
                    <a:pt x="5737" y="11153"/>
                    <a:pt x="5798" y="11153"/>
                    <a:pt x="5854" y="11146"/>
                  </a:cubicBezTo>
                  <a:cubicBezTo>
                    <a:pt x="5929" y="11153"/>
                    <a:pt x="6011" y="11159"/>
                    <a:pt x="6085" y="11159"/>
                  </a:cubicBezTo>
                  <a:cubicBezTo>
                    <a:pt x="6113" y="11160"/>
                    <a:pt x="6140" y="11160"/>
                    <a:pt x="6167" y="11160"/>
                  </a:cubicBezTo>
                  <a:cubicBezTo>
                    <a:pt x="6461" y="11160"/>
                    <a:pt x="6749" y="11120"/>
                    <a:pt x="7030" y="11051"/>
                  </a:cubicBezTo>
                  <a:cubicBezTo>
                    <a:pt x="7140" y="11023"/>
                    <a:pt x="7243" y="10995"/>
                    <a:pt x="7352" y="10962"/>
                  </a:cubicBezTo>
                  <a:cubicBezTo>
                    <a:pt x="7715" y="10859"/>
                    <a:pt x="8084" y="10742"/>
                    <a:pt x="8434" y="10599"/>
                  </a:cubicBezTo>
                  <a:cubicBezTo>
                    <a:pt x="8789" y="10461"/>
                    <a:pt x="9139" y="10290"/>
                    <a:pt x="9461" y="10085"/>
                  </a:cubicBezTo>
                  <a:cubicBezTo>
                    <a:pt x="10049" y="9702"/>
                    <a:pt x="10548" y="9196"/>
                    <a:pt x="10911" y="8593"/>
                  </a:cubicBezTo>
                  <a:cubicBezTo>
                    <a:pt x="10987" y="8477"/>
                    <a:pt x="11048" y="8360"/>
                    <a:pt x="11110" y="8230"/>
                  </a:cubicBezTo>
                  <a:cubicBezTo>
                    <a:pt x="11164" y="8135"/>
                    <a:pt x="11219" y="8025"/>
                    <a:pt x="11275" y="7923"/>
                  </a:cubicBezTo>
                  <a:cubicBezTo>
                    <a:pt x="11322" y="7813"/>
                    <a:pt x="11363" y="7703"/>
                    <a:pt x="11404" y="7586"/>
                  </a:cubicBezTo>
                  <a:cubicBezTo>
                    <a:pt x="11473" y="7361"/>
                    <a:pt x="11527" y="7135"/>
                    <a:pt x="11562" y="6897"/>
                  </a:cubicBezTo>
                  <a:cubicBezTo>
                    <a:pt x="11596" y="6663"/>
                    <a:pt x="11610" y="6430"/>
                    <a:pt x="11623" y="6198"/>
                  </a:cubicBezTo>
                  <a:cubicBezTo>
                    <a:pt x="11644" y="5766"/>
                    <a:pt x="11638" y="5328"/>
                    <a:pt x="11582" y="4897"/>
                  </a:cubicBezTo>
                  <a:cubicBezTo>
                    <a:pt x="11541" y="4548"/>
                    <a:pt x="11473" y="4193"/>
                    <a:pt x="11363" y="3858"/>
                  </a:cubicBezTo>
                  <a:cubicBezTo>
                    <a:pt x="11329" y="3741"/>
                    <a:pt x="11294" y="3631"/>
                    <a:pt x="11247" y="3521"/>
                  </a:cubicBezTo>
                  <a:cubicBezTo>
                    <a:pt x="11158" y="3283"/>
                    <a:pt x="11041" y="3049"/>
                    <a:pt x="10905" y="2844"/>
                  </a:cubicBezTo>
                  <a:lnTo>
                    <a:pt x="10898" y="2844"/>
                  </a:lnTo>
                  <a:cubicBezTo>
                    <a:pt x="10898" y="2838"/>
                    <a:pt x="10890" y="2831"/>
                    <a:pt x="10890" y="2831"/>
                  </a:cubicBezTo>
                  <a:cubicBezTo>
                    <a:pt x="10672" y="2392"/>
                    <a:pt x="10397" y="1982"/>
                    <a:pt x="10084" y="1606"/>
                  </a:cubicBezTo>
                  <a:cubicBezTo>
                    <a:pt x="9673" y="1126"/>
                    <a:pt x="9187" y="709"/>
                    <a:pt x="8599" y="449"/>
                  </a:cubicBezTo>
                  <a:cubicBezTo>
                    <a:pt x="8015" y="181"/>
                    <a:pt x="7373" y="65"/>
                    <a:pt x="6736" y="24"/>
                  </a:cubicBezTo>
                  <a:cubicBezTo>
                    <a:pt x="6501" y="9"/>
                    <a:pt x="6263" y="0"/>
                    <a:pt x="6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
            <p:cNvSpPr/>
            <p:nvPr/>
          </p:nvSpPr>
          <p:spPr>
            <a:xfrm>
              <a:off x="2186225" y="761400"/>
              <a:ext cx="290900" cy="279025"/>
            </a:xfrm>
            <a:custGeom>
              <a:avLst/>
              <a:gdLst/>
              <a:ahLst/>
              <a:cxnLst/>
              <a:rect l="l" t="t" r="r" b="b"/>
              <a:pathLst>
                <a:path w="11636" h="11161" extrusionOk="0">
                  <a:moveTo>
                    <a:pt x="6023" y="1"/>
                  </a:moveTo>
                  <a:cubicBezTo>
                    <a:pt x="5290" y="1"/>
                    <a:pt x="4545" y="81"/>
                    <a:pt x="3846" y="298"/>
                  </a:cubicBezTo>
                  <a:cubicBezTo>
                    <a:pt x="3792" y="305"/>
                    <a:pt x="3737" y="318"/>
                    <a:pt x="3688" y="333"/>
                  </a:cubicBezTo>
                  <a:cubicBezTo>
                    <a:pt x="3292" y="421"/>
                    <a:pt x="2908" y="558"/>
                    <a:pt x="2546" y="728"/>
                  </a:cubicBezTo>
                  <a:cubicBezTo>
                    <a:pt x="1903" y="1031"/>
                    <a:pt x="1429" y="1578"/>
                    <a:pt x="1081" y="2181"/>
                  </a:cubicBezTo>
                  <a:cubicBezTo>
                    <a:pt x="273" y="3562"/>
                    <a:pt x="0" y="5293"/>
                    <a:pt x="355" y="6854"/>
                  </a:cubicBezTo>
                  <a:cubicBezTo>
                    <a:pt x="465" y="7320"/>
                    <a:pt x="534" y="7984"/>
                    <a:pt x="863" y="8395"/>
                  </a:cubicBezTo>
                  <a:cubicBezTo>
                    <a:pt x="896" y="8470"/>
                    <a:pt x="930" y="8552"/>
                    <a:pt x="993" y="8600"/>
                  </a:cubicBezTo>
                  <a:cubicBezTo>
                    <a:pt x="1109" y="8866"/>
                    <a:pt x="1211" y="9127"/>
                    <a:pt x="1397" y="9359"/>
                  </a:cubicBezTo>
                  <a:cubicBezTo>
                    <a:pt x="1581" y="9592"/>
                    <a:pt x="1792" y="9798"/>
                    <a:pt x="2019" y="9975"/>
                  </a:cubicBezTo>
                  <a:cubicBezTo>
                    <a:pt x="2456" y="10325"/>
                    <a:pt x="2957" y="10578"/>
                    <a:pt x="3491" y="10749"/>
                  </a:cubicBezTo>
                  <a:cubicBezTo>
                    <a:pt x="3811" y="10852"/>
                    <a:pt x="4148" y="10928"/>
                    <a:pt x="4483" y="10969"/>
                  </a:cubicBezTo>
                  <a:cubicBezTo>
                    <a:pt x="4667" y="11036"/>
                    <a:pt x="4887" y="11071"/>
                    <a:pt x="5078" y="11092"/>
                  </a:cubicBezTo>
                  <a:cubicBezTo>
                    <a:pt x="5277" y="11133"/>
                    <a:pt x="5482" y="11153"/>
                    <a:pt x="5681" y="11153"/>
                  </a:cubicBezTo>
                  <a:lnTo>
                    <a:pt x="5845" y="11153"/>
                  </a:lnTo>
                  <a:cubicBezTo>
                    <a:pt x="5927" y="11153"/>
                    <a:pt x="6003" y="11159"/>
                    <a:pt x="6085" y="11159"/>
                  </a:cubicBezTo>
                  <a:cubicBezTo>
                    <a:pt x="6115" y="11160"/>
                    <a:pt x="6146" y="11161"/>
                    <a:pt x="6177" y="11161"/>
                  </a:cubicBezTo>
                  <a:cubicBezTo>
                    <a:pt x="6570" y="11161"/>
                    <a:pt x="6962" y="11075"/>
                    <a:pt x="7343" y="10969"/>
                  </a:cubicBezTo>
                  <a:cubicBezTo>
                    <a:pt x="8076" y="10749"/>
                    <a:pt x="8808" y="10502"/>
                    <a:pt x="9452" y="10085"/>
                  </a:cubicBezTo>
                  <a:cubicBezTo>
                    <a:pt x="10047" y="9702"/>
                    <a:pt x="10540" y="9203"/>
                    <a:pt x="10909" y="8600"/>
                  </a:cubicBezTo>
                  <a:cubicBezTo>
                    <a:pt x="10978" y="8483"/>
                    <a:pt x="11039" y="8360"/>
                    <a:pt x="11101" y="8237"/>
                  </a:cubicBezTo>
                  <a:cubicBezTo>
                    <a:pt x="11225" y="8032"/>
                    <a:pt x="11320" y="7820"/>
                    <a:pt x="11395" y="7587"/>
                  </a:cubicBezTo>
                  <a:cubicBezTo>
                    <a:pt x="11540" y="7141"/>
                    <a:pt x="11594" y="6670"/>
                    <a:pt x="11614" y="6197"/>
                  </a:cubicBezTo>
                  <a:cubicBezTo>
                    <a:pt x="11635" y="5766"/>
                    <a:pt x="11635" y="5328"/>
                    <a:pt x="11581" y="4898"/>
                  </a:cubicBezTo>
                  <a:cubicBezTo>
                    <a:pt x="11519" y="4431"/>
                    <a:pt x="11417" y="3960"/>
                    <a:pt x="11244" y="3521"/>
                  </a:cubicBezTo>
                  <a:cubicBezTo>
                    <a:pt x="11149" y="3275"/>
                    <a:pt x="11032" y="3043"/>
                    <a:pt x="10883" y="2829"/>
                  </a:cubicBezTo>
                  <a:cubicBezTo>
                    <a:pt x="10663" y="2392"/>
                    <a:pt x="10397" y="1982"/>
                    <a:pt x="10075" y="1612"/>
                  </a:cubicBezTo>
                  <a:cubicBezTo>
                    <a:pt x="9664" y="1126"/>
                    <a:pt x="9184" y="709"/>
                    <a:pt x="8596" y="448"/>
                  </a:cubicBezTo>
                  <a:cubicBezTo>
                    <a:pt x="8008" y="188"/>
                    <a:pt x="7371" y="65"/>
                    <a:pt x="6727" y="24"/>
                  </a:cubicBezTo>
                  <a:cubicBezTo>
                    <a:pt x="6495" y="9"/>
                    <a:pt x="6259" y="1"/>
                    <a:pt x="6023"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
            <p:cNvSpPr/>
            <p:nvPr/>
          </p:nvSpPr>
          <p:spPr>
            <a:xfrm>
              <a:off x="2210650" y="776800"/>
              <a:ext cx="155750" cy="125800"/>
            </a:xfrm>
            <a:custGeom>
              <a:avLst/>
              <a:gdLst/>
              <a:ahLst/>
              <a:cxnLst/>
              <a:rect l="l" t="t" r="r" b="b"/>
              <a:pathLst>
                <a:path w="6230" h="5032" extrusionOk="0">
                  <a:moveTo>
                    <a:pt x="4527" y="0"/>
                  </a:moveTo>
                  <a:cubicBezTo>
                    <a:pt x="4339" y="0"/>
                    <a:pt x="4154" y="16"/>
                    <a:pt x="3984" y="37"/>
                  </a:cubicBezTo>
                  <a:cubicBezTo>
                    <a:pt x="3266" y="119"/>
                    <a:pt x="2562" y="365"/>
                    <a:pt x="1939" y="743"/>
                  </a:cubicBezTo>
                  <a:cubicBezTo>
                    <a:pt x="1349" y="1105"/>
                    <a:pt x="781" y="1647"/>
                    <a:pt x="480" y="2289"/>
                  </a:cubicBezTo>
                  <a:cubicBezTo>
                    <a:pt x="214" y="2591"/>
                    <a:pt x="83" y="3035"/>
                    <a:pt x="35" y="3413"/>
                  </a:cubicBezTo>
                  <a:cubicBezTo>
                    <a:pt x="1" y="3692"/>
                    <a:pt x="9" y="3987"/>
                    <a:pt x="145" y="4240"/>
                  </a:cubicBezTo>
                  <a:cubicBezTo>
                    <a:pt x="288" y="4507"/>
                    <a:pt x="549" y="4692"/>
                    <a:pt x="815" y="4809"/>
                  </a:cubicBezTo>
                  <a:cubicBezTo>
                    <a:pt x="1182" y="4963"/>
                    <a:pt x="1565" y="5031"/>
                    <a:pt x="1949" y="5031"/>
                  </a:cubicBezTo>
                  <a:cubicBezTo>
                    <a:pt x="2976" y="5031"/>
                    <a:pt x="4013" y="4543"/>
                    <a:pt x="4786" y="3905"/>
                  </a:cubicBezTo>
                  <a:cubicBezTo>
                    <a:pt x="5298" y="3480"/>
                    <a:pt x="5812" y="2905"/>
                    <a:pt x="6031" y="2269"/>
                  </a:cubicBezTo>
                  <a:cubicBezTo>
                    <a:pt x="6230" y="1701"/>
                    <a:pt x="6182" y="934"/>
                    <a:pt x="5791" y="462"/>
                  </a:cubicBezTo>
                  <a:cubicBezTo>
                    <a:pt x="5488" y="99"/>
                    <a:pt x="4999" y="0"/>
                    <a:pt x="452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
            <p:cNvSpPr/>
            <p:nvPr/>
          </p:nvSpPr>
          <p:spPr>
            <a:xfrm>
              <a:off x="2199200" y="816225"/>
              <a:ext cx="277925" cy="221475"/>
            </a:xfrm>
            <a:custGeom>
              <a:avLst/>
              <a:gdLst/>
              <a:ahLst/>
              <a:cxnLst/>
              <a:rect l="l" t="t" r="r" b="b"/>
              <a:pathLst>
                <a:path w="11117" h="8859" extrusionOk="0">
                  <a:moveTo>
                    <a:pt x="8869" y="0"/>
                  </a:moveTo>
                  <a:cubicBezTo>
                    <a:pt x="8559" y="0"/>
                    <a:pt x="8247" y="78"/>
                    <a:pt x="8002" y="254"/>
                  </a:cubicBezTo>
                  <a:cubicBezTo>
                    <a:pt x="7276" y="768"/>
                    <a:pt x="7680" y="1827"/>
                    <a:pt x="7358" y="2540"/>
                  </a:cubicBezTo>
                  <a:cubicBezTo>
                    <a:pt x="7105" y="3094"/>
                    <a:pt x="6627" y="3526"/>
                    <a:pt x="6147" y="3881"/>
                  </a:cubicBezTo>
                  <a:cubicBezTo>
                    <a:pt x="5654" y="4258"/>
                    <a:pt x="5107" y="4620"/>
                    <a:pt x="4505" y="4792"/>
                  </a:cubicBezTo>
                  <a:cubicBezTo>
                    <a:pt x="4161" y="4888"/>
                    <a:pt x="3808" y="4924"/>
                    <a:pt x="3454" y="4924"/>
                  </a:cubicBezTo>
                  <a:cubicBezTo>
                    <a:pt x="3151" y="4924"/>
                    <a:pt x="2847" y="4898"/>
                    <a:pt x="2547" y="4860"/>
                  </a:cubicBezTo>
                  <a:cubicBezTo>
                    <a:pt x="1978" y="4792"/>
                    <a:pt x="1403" y="4730"/>
                    <a:pt x="878" y="4490"/>
                  </a:cubicBezTo>
                  <a:cubicBezTo>
                    <a:pt x="692" y="4401"/>
                    <a:pt x="515" y="4278"/>
                    <a:pt x="370" y="4135"/>
                  </a:cubicBezTo>
                  <a:cubicBezTo>
                    <a:pt x="344" y="4094"/>
                    <a:pt x="322" y="4045"/>
                    <a:pt x="309" y="3997"/>
                  </a:cubicBezTo>
                  <a:cubicBezTo>
                    <a:pt x="299" y="3969"/>
                    <a:pt x="270" y="3954"/>
                    <a:pt x="241" y="3954"/>
                  </a:cubicBezTo>
                  <a:cubicBezTo>
                    <a:pt x="229" y="3954"/>
                    <a:pt x="216" y="3957"/>
                    <a:pt x="206" y="3963"/>
                  </a:cubicBezTo>
                  <a:cubicBezTo>
                    <a:pt x="199" y="3938"/>
                    <a:pt x="179" y="3925"/>
                    <a:pt x="160" y="3925"/>
                  </a:cubicBezTo>
                  <a:cubicBezTo>
                    <a:pt x="141" y="3925"/>
                    <a:pt x="123" y="3937"/>
                    <a:pt x="117" y="3963"/>
                  </a:cubicBezTo>
                  <a:lnTo>
                    <a:pt x="110" y="3971"/>
                  </a:lnTo>
                  <a:cubicBezTo>
                    <a:pt x="97" y="3991"/>
                    <a:pt x="89" y="4012"/>
                    <a:pt x="97" y="4038"/>
                  </a:cubicBezTo>
                  <a:cubicBezTo>
                    <a:pt x="0" y="4531"/>
                    <a:pt x="152" y="5058"/>
                    <a:pt x="344" y="5510"/>
                  </a:cubicBezTo>
                  <a:cubicBezTo>
                    <a:pt x="569" y="6031"/>
                    <a:pt x="891" y="6517"/>
                    <a:pt x="1273" y="6934"/>
                  </a:cubicBezTo>
                  <a:cubicBezTo>
                    <a:pt x="2123" y="7851"/>
                    <a:pt x="3327" y="8372"/>
                    <a:pt x="4524" y="8638"/>
                  </a:cubicBezTo>
                  <a:cubicBezTo>
                    <a:pt x="4621" y="8659"/>
                    <a:pt x="4723" y="8672"/>
                    <a:pt x="4820" y="8685"/>
                  </a:cubicBezTo>
                  <a:cubicBezTo>
                    <a:pt x="4950" y="8713"/>
                    <a:pt x="5073" y="8741"/>
                    <a:pt x="5203" y="8761"/>
                  </a:cubicBezTo>
                  <a:cubicBezTo>
                    <a:pt x="5592" y="8824"/>
                    <a:pt x="5995" y="8859"/>
                    <a:pt x="6398" y="8859"/>
                  </a:cubicBezTo>
                  <a:cubicBezTo>
                    <a:pt x="6433" y="8859"/>
                    <a:pt x="6468" y="8858"/>
                    <a:pt x="6504" y="8858"/>
                  </a:cubicBezTo>
                  <a:cubicBezTo>
                    <a:pt x="6612" y="8830"/>
                    <a:pt x="6722" y="8802"/>
                    <a:pt x="6824" y="8776"/>
                  </a:cubicBezTo>
                  <a:cubicBezTo>
                    <a:pt x="7557" y="8556"/>
                    <a:pt x="8289" y="8309"/>
                    <a:pt x="8933" y="7892"/>
                  </a:cubicBezTo>
                  <a:cubicBezTo>
                    <a:pt x="9528" y="7509"/>
                    <a:pt x="10021" y="7010"/>
                    <a:pt x="10390" y="6407"/>
                  </a:cubicBezTo>
                  <a:cubicBezTo>
                    <a:pt x="10459" y="6290"/>
                    <a:pt x="10520" y="6167"/>
                    <a:pt x="10582" y="6044"/>
                  </a:cubicBezTo>
                  <a:cubicBezTo>
                    <a:pt x="10706" y="5839"/>
                    <a:pt x="10801" y="5627"/>
                    <a:pt x="10876" y="5394"/>
                  </a:cubicBezTo>
                  <a:cubicBezTo>
                    <a:pt x="11021" y="4948"/>
                    <a:pt x="11075" y="4477"/>
                    <a:pt x="11095" y="4004"/>
                  </a:cubicBezTo>
                  <a:cubicBezTo>
                    <a:pt x="11116" y="3573"/>
                    <a:pt x="11116" y="3135"/>
                    <a:pt x="11062" y="2705"/>
                  </a:cubicBezTo>
                  <a:cubicBezTo>
                    <a:pt x="11000" y="2238"/>
                    <a:pt x="10898" y="1767"/>
                    <a:pt x="10725" y="1328"/>
                  </a:cubicBezTo>
                  <a:cubicBezTo>
                    <a:pt x="10630" y="1088"/>
                    <a:pt x="10520" y="857"/>
                    <a:pt x="10377" y="651"/>
                  </a:cubicBezTo>
                  <a:cubicBezTo>
                    <a:pt x="10109" y="411"/>
                    <a:pt x="9809" y="219"/>
                    <a:pt x="9474" y="103"/>
                  </a:cubicBezTo>
                  <a:cubicBezTo>
                    <a:pt x="9288" y="36"/>
                    <a:pt x="9080" y="0"/>
                    <a:pt x="88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
            <p:cNvSpPr/>
            <p:nvPr/>
          </p:nvSpPr>
          <p:spPr>
            <a:xfrm>
              <a:off x="2263875" y="784725"/>
              <a:ext cx="22275" cy="17000"/>
            </a:xfrm>
            <a:custGeom>
              <a:avLst/>
              <a:gdLst/>
              <a:ahLst/>
              <a:cxnLst/>
              <a:rect l="l" t="t" r="r" b="b"/>
              <a:pathLst>
                <a:path w="891" h="680" extrusionOk="0">
                  <a:moveTo>
                    <a:pt x="439" y="1"/>
                  </a:moveTo>
                  <a:cubicBezTo>
                    <a:pt x="295" y="7"/>
                    <a:pt x="145" y="57"/>
                    <a:pt x="70" y="180"/>
                  </a:cubicBezTo>
                  <a:cubicBezTo>
                    <a:pt x="22" y="254"/>
                    <a:pt x="15" y="336"/>
                    <a:pt x="22" y="418"/>
                  </a:cubicBezTo>
                  <a:cubicBezTo>
                    <a:pt x="7" y="453"/>
                    <a:pt x="1" y="487"/>
                    <a:pt x="7" y="528"/>
                  </a:cubicBezTo>
                  <a:cubicBezTo>
                    <a:pt x="15" y="610"/>
                    <a:pt x="89" y="673"/>
                    <a:pt x="171" y="673"/>
                  </a:cubicBezTo>
                  <a:cubicBezTo>
                    <a:pt x="193" y="679"/>
                    <a:pt x="213" y="679"/>
                    <a:pt x="234" y="679"/>
                  </a:cubicBezTo>
                  <a:cubicBezTo>
                    <a:pt x="268" y="673"/>
                    <a:pt x="303" y="664"/>
                    <a:pt x="336" y="658"/>
                  </a:cubicBezTo>
                  <a:cubicBezTo>
                    <a:pt x="385" y="638"/>
                    <a:pt x="433" y="617"/>
                    <a:pt x="480" y="597"/>
                  </a:cubicBezTo>
                  <a:cubicBezTo>
                    <a:pt x="562" y="569"/>
                    <a:pt x="631" y="528"/>
                    <a:pt x="699" y="487"/>
                  </a:cubicBezTo>
                  <a:cubicBezTo>
                    <a:pt x="727" y="474"/>
                    <a:pt x="740" y="453"/>
                    <a:pt x="755" y="433"/>
                  </a:cubicBezTo>
                  <a:cubicBezTo>
                    <a:pt x="796" y="398"/>
                    <a:pt x="837" y="364"/>
                    <a:pt x="863" y="323"/>
                  </a:cubicBezTo>
                  <a:cubicBezTo>
                    <a:pt x="891" y="269"/>
                    <a:pt x="891" y="206"/>
                    <a:pt x="870" y="152"/>
                  </a:cubicBezTo>
                  <a:cubicBezTo>
                    <a:pt x="850" y="89"/>
                    <a:pt x="802" y="63"/>
                    <a:pt x="746" y="42"/>
                  </a:cubicBezTo>
                  <a:cubicBezTo>
                    <a:pt x="692" y="22"/>
                    <a:pt x="638" y="16"/>
                    <a:pt x="582" y="7"/>
                  </a:cubicBezTo>
                  <a:cubicBezTo>
                    <a:pt x="534" y="1"/>
                    <a:pt x="487"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
            <p:cNvSpPr/>
            <p:nvPr/>
          </p:nvSpPr>
          <p:spPr>
            <a:xfrm>
              <a:off x="2246425" y="821200"/>
              <a:ext cx="5150" cy="4800"/>
            </a:xfrm>
            <a:custGeom>
              <a:avLst/>
              <a:gdLst/>
              <a:ahLst/>
              <a:cxnLst/>
              <a:rect l="l" t="t" r="r" b="b"/>
              <a:pathLst>
                <a:path w="206" h="192" extrusionOk="0">
                  <a:moveTo>
                    <a:pt x="97" y="0"/>
                  </a:moveTo>
                  <a:cubicBezTo>
                    <a:pt x="83" y="0"/>
                    <a:pt x="63" y="0"/>
                    <a:pt x="48" y="14"/>
                  </a:cubicBezTo>
                  <a:cubicBezTo>
                    <a:pt x="22" y="27"/>
                    <a:pt x="0" y="61"/>
                    <a:pt x="0" y="96"/>
                  </a:cubicBezTo>
                  <a:cubicBezTo>
                    <a:pt x="0" y="130"/>
                    <a:pt x="22" y="165"/>
                    <a:pt x="48" y="178"/>
                  </a:cubicBezTo>
                  <a:cubicBezTo>
                    <a:pt x="63" y="191"/>
                    <a:pt x="83" y="191"/>
                    <a:pt x="97" y="191"/>
                  </a:cubicBezTo>
                  <a:cubicBezTo>
                    <a:pt x="117" y="191"/>
                    <a:pt x="130" y="191"/>
                    <a:pt x="145" y="178"/>
                  </a:cubicBezTo>
                  <a:cubicBezTo>
                    <a:pt x="152" y="178"/>
                    <a:pt x="158" y="171"/>
                    <a:pt x="165" y="165"/>
                  </a:cubicBezTo>
                  <a:cubicBezTo>
                    <a:pt x="180" y="158"/>
                    <a:pt x="186" y="150"/>
                    <a:pt x="193" y="137"/>
                  </a:cubicBezTo>
                  <a:cubicBezTo>
                    <a:pt x="206" y="124"/>
                    <a:pt x="206" y="109"/>
                    <a:pt x="206" y="96"/>
                  </a:cubicBezTo>
                  <a:cubicBezTo>
                    <a:pt x="206" y="83"/>
                    <a:pt x="206" y="68"/>
                    <a:pt x="193" y="55"/>
                  </a:cubicBezTo>
                  <a:cubicBezTo>
                    <a:pt x="186" y="42"/>
                    <a:pt x="180" y="27"/>
                    <a:pt x="165" y="20"/>
                  </a:cubicBezTo>
                  <a:cubicBezTo>
                    <a:pt x="158" y="20"/>
                    <a:pt x="152" y="14"/>
                    <a:pt x="145" y="14"/>
                  </a:cubicBezTo>
                  <a:cubicBezTo>
                    <a:pt x="130" y="0"/>
                    <a:pt x="117"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
            <p:cNvSpPr/>
            <p:nvPr/>
          </p:nvSpPr>
          <p:spPr>
            <a:xfrm>
              <a:off x="2283925" y="825350"/>
              <a:ext cx="16450" cy="12650"/>
            </a:xfrm>
            <a:custGeom>
              <a:avLst/>
              <a:gdLst/>
              <a:ahLst/>
              <a:cxnLst/>
              <a:rect l="l" t="t" r="r" b="b"/>
              <a:pathLst>
                <a:path w="658" h="506" extrusionOk="0">
                  <a:moveTo>
                    <a:pt x="376" y="0"/>
                  </a:moveTo>
                  <a:cubicBezTo>
                    <a:pt x="368" y="0"/>
                    <a:pt x="359" y="2"/>
                    <a:pt x="348" y="5"/>
                  </a:cubicBezTo>
                  <a:lnTo>
                    <a:pt x="335" y="5"/>
                  </a:lnTo>
                  <a:cubicBezTo>
                    <a:pt x="301" y="12"/>
                    <a:pt x="273" y="18"/>
                    <a:pt x="247" y="33"/>
                  </a:cubicBezTo>
                  <a:cubicBezTo>
                    <a:pt x="225" y="33"/>
                    <a:pt x="206" y="33"/>
                    <a:pt x="199" y="40"/>
                  </a:cubicBezTo>
                  <a:cubicBezTo>
                    <a:pt x="178" y="40"/>
                    <a:pt x="158" y="53"/>
                    <a:pt x="143" y="60"/>
                  </a:cubicBezTo>
                  <a:cubicBezTo>
                    <a:pt x="117" y="66"/>
                    <a:pt x="102" y="87"/>
                    <a:pt x="82" y="101"/>
                  </a:cubicBezTo>
                  <a:cubicBezTo>
                    <a:pt x="20" y="148"/>
                    <a:pt x="7" y="224"/>
                    <a:pt x="7" y="293"/>
                  </a:cubicBezTo>
                  <a:cubicBezTo>
                    <a:pt x="0" y="354"/>
                    <a:pt x="41" y="416"/>
                    <a:pt x="89" y="444"/>
                  </a:cubicBezTo>
                  <a:cubicBezTo>
                    <a:pt x="151" y="481"/>
                    <a:pt x="229" y="506"/>
                    <a:pt x="303" y="506"/>
                  </a:cubicBezTo>
                  <a:cubicBezTo>
                    <a:pt x="312" y="506"/>
                    <a:pt x="320" y="505"/>
                    <a:pt x="329" y="505"/>
                  </a:cubicBezTo>
                  <a:cubicBezTo>
                    <a:pt x="370" y="498"/>
                    <a:pt x="411" y="492"/>
                    <a:pt x="452" y="477"/>
                  </a:cubicBezTo>
                  <a:cubicBezTo>
                    <a:pt x="478" y="464"/>
                    <a:pt x="506" y="457"/>
                    <a:pt x="528" y="444"/>
                  </a:cubicBezTo>
                  <a:cubicBezTo>
                    <a:pt x="554" y="423"/>
                    <a:pt x="575" y="409"/>
                    <a:pt x="595" y="388"/>
                  </a:cubicBezTo>
                  <a:cubicBezTo>
                    <a:pt x="636" y="354"/>
                    <a:pt x="651" y="306"/>
                    <a:pt x="657" y="258"/>
                  </a:cubicBezTo>
                  <a:cubicBezTo>
                    <a:pt x="657" y="224"/>
                    <a:pt x="657" y="183"/>
                    <a:pt x="643" y="148"/>
                  </a:cubicBezTo>
                  <a:cubicBezTo>
                    <a:pt x="629" y="107"/>
                    <a:pt x="610" y="66"/>
                    <a:pt x="569" y="40"/>
                  </a:cubicBezTo>
                  <a:cubicBezTo>
                    <a:pt x="554" y="33"/>
                    <a:pt x="528" y="25"/>
                    <a:pt x="513" y="18"/>
                  </a:cubicBezTo>
                  <a:cubicBezTo>
                    <a:pt x="500" y="18"/>
                    <a:pt x="486" y="12"/>
                    <a:pt x="472" y="12"/>
                  </a:cubicBezTo>
                  <a:cubicBezTo>
                    <a:pt x="452" y="5"/>
                    <a:pt x="424" y="5"/>
                    <a:pt x="404" y="5"/>
                  </a:cubicBezTo>
                  <a:cubicBezTo>
                    <a:pt x="394" y="2"/>
                    <a:pt x="385" y="0"/>
                    <a:pt x="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
            <p:cNvSpPr/>
            <p:nvPr/>
          </p:nvSpPr>
          <p:spPr>
            <a:xfrm>
              <a:off x="2315275" y="752500"/>
              <a:ext cx="189725" cy="159775"/>
            </a:xfrm>
            <a:custGeom>
              <a:avLst/>
              <a:gdLst/>
              <a:ahLst/>
              <a:cxnLst/>
              <a:rect l="l" t="t" r="r" b="b"/>
              <a:pathLst>
                <a:path w="7589" h="6391" extrusionOk="0">
                  <a:moveTo>
                    <a:pt x="4061" y="1"/>
                  </a:moveTo>
                  <a:cubicBezTo>
                    <a:pt x="4043" y="1"/>
                    <a:pt x="4026" y="11"/>
                    <a:pt x="4022" y="32"/>
                  </a:cubicBezTo>
                  <a:cubicBezTo>
                    <a:pt x="3947" y="352"/>
                    <a:pt x="3914" y="702"/>
                    <a:pt x="3865" y="1030"/>
                  </a:cubicBezTo>
                  <a:cubicBezTo>
                    <a:pt x="3824" y="1365"/>
                    <a:pt x="3797" y="1700"/>
                    <a:pt x="3763" y="2036"/>
                  </a:cubicBezTo>
                  <a:cubicBezTo>
                    <a:pt x="3742" y="2297"/>
                    <a:pt x="3728" y="2543"/>
                    <a:pt x="3735" y="2803"/>
                  </a:cubicBezTo>
                  <a:cubicBezTo>
                    <a:pt x="3742" y="3015"/>
                    <a:pt x="3763" y="3254"/>
                    <a:pt x="3838" y="3460"/>
                  </a:cubicBezTo>
                  <a:cubicBezTo>
                    <a:pt x="3722" y="3337"/>
                    <a:pt x="3592" y="3220"/>
                    <a:pt x="3482" y="3097"/>
                  </a:cubicBezTo>
                  <a:cubicBezTo>
                    <a:pt x="3346" y="2947"/>
                    <a:pt x="3188" y="2816"/>
                    <a:pt x="3024" y="2701"/>
                  </a:cubicBezTo>
                  <a:cubicBezTo>
                    <a:pt x="2682" y="2474"/>
                    <a:pt x="2345" y="2282"/>
                    <a:pt x="1969" y="2111"/>
                  </a:cubicBezTo>
                  <a:cubicBezTo>
                    <a:pt x="1641" y="1962"/>
                    <a:pt x="1333" y="1811"/>
                    <a:pt x="1025" y="1618"/>
                  </a:cubicBezTo>
                  <a:cubicBezTo>
                    <a:pt x="752" y="1447"/>
                    <a:pt x="423" y="1290"/>
                    <a:pt x="95" y="1283"/>
                  </a:cubicBezTo>
                  <a:cubicBezTo>
                    <a:pt x="32" y="1283"/>
                    <a:pt x="13" y="1365"/>
                    <a:pt x="60" y="1393"/>
                  </a:cubicBezTo>
                  <a:cubicBezTo>
                    <a:pt x="354" y="1543"/>
                    <a:pt x="601" y="1742"/>
                    <a:pt x="867" y="1934"/>
                  </a:cubicBezTo>
                  <a:cubicBezTo>
                    <a:pt x="1169" y="2146"/>
                    <a:pt x="1470" y="2310"/>
                    <a:pt x="1805" y="2454"/>
                  </a:cubicBezTo>
                  <a:cubicBezTo>
                    <a:pt x="2161" y="2604"/>
                    <a:pt x="2483" y="2803"/>
                    <a:pt x="2805" y="3008"/>
                  </a:cubicBezTo>
                  <a:cubicBezTo>
                    <a:pt x="2961" y="3112"/>
                    <a:pt x="3134" y="3207"/>
                    <a:pt x="3305" y="3282"/>
                  </a:cubicBezTo>
                  <a:cubicBezTo>
                    <a:pt x="3475" y="3350"/>
                    <a:pt x="3633" y="3432"/>
                    <a:pt x="3797" y="3514"/>
                  </a:cubicBezTo>
                  <a:cubicBezTo>
                    <a:pt x="3469" y="3596"/>
                    <a:pt x="3153" y="3686"/>
                    <a:pt x="2805" y="3693"/>
                  </a:cubicBezTo>
                  <a:cubicBezTo>
                    <a:pt x="2468" y="3700"/>
                    <a:pt x="2155" y="3693"/>
                    <a:pt x="1820" y="3775"/>
                  </a:cubicBezTo>
                  <a:cubicBezTo>
                    <a:pt x="1463" y="3864"/>
                    <a:pt x="1094" y="3980"/>
                    <a:pt x="785" y="4179"/>
                  </a:cubicBezTo>
                  <a:cubicBezTo>
                    <a:pt x="484" y="4363"/>
                    <a:pt x="251" y="4679"/>
                    <a:pt x="26" y="4945"/>
                  </a:cubicBezTo>
                  <a:cubicBezTo>
                    <a:pt x="1" y="4976"/>
                    <a:pt x="15" y="5029"/>
                    <a:pt x="58" y="5029"/>
                  </a:cubicBezTo>
                  <a:cubicBezTo>
                    <a:pt x="63" y="5029"/>
                    <a:pt x="68" y="5028"/>
                    <a:pt x="74" y="5027"/>
                  </a:cubicBezTo>
                  <a:cubicBezTo>
                    <a:pt x="389" y="4918"/>
                    <a:pt x="689" y="4726"/>
                    <a:pt x="977" y="4562"/>
                  </a:cubicBezTo>
                  <a:cubicBezTo>
                    <a:pt x="1305" y="4370"/>
                    <a:pt x="1647" y="4247"/>
                    <a:pt x="2004" y="4117"/>
                  </a:cubicBezTo>
                  <a:cubicBezTo>
                    <a:pt x="2298" y="4007"/>
                    <a:pt x="2626" y="3933"/>
                    <a:pt x="2935" y="3864"/>
                  </a:cubicBezTo>
                  <a:cubicBezTo>
                    <a:pt x="3249" y="3788"/>
                    <a:pt x="3605" y="3769"/>
                    <a:pt x="3880" y="3590"/>
                  </a:cubicBezTo>
                  <a:cubicBezTo>
                    <a:pt x="4022" y="3823"/>
                    <a:pt x="4152" y="4063"/>
                    <a:pt x="4290" y="4294"/>
                  </a:cubicBezTo>
                  <a:cubicBezTo>
                    <a:pt x="4461" y="4575"/>
                    <a:pt x="4653" y="4808"/>
                    <a:pt x="4872" y="5048"/>
                  </a:cubicBezTo>
                  <a:cubicBezTo>
                    <a:pt x="5097" y="5295"/>
                    <a:pt x="5337" y="5520"/>
                    <a:pt x="5570" y="5759"/>
                  </a:cubicBezTo>
                  <a:cubicBezTo>
                    <a:pt x="5672" y="5870"/>
                    <a:pt x="5769" y="5993"/>
                    <a:pt x="5864" y="6109"/>
                  </a:cubicBezTo>
                  <a:cubicBezTo>
                    <a:pt x="5967" y="6239"/>
                    <a:pt x="6082" y="6306"/>
                    <a:pt x="6227" y="6382"/>
                  </a:cubicBezTo>
                  <a:cubicBezTo>
                    <a:pt x="6237" y="6388"/>
                    <a:pt x="6249" y="6391"/>
                    <a:pt x="6261" y="6391"/>
                  </a:cubicBezTo>
                  <a:cubicBezTo>
                    <a:pt x="6317" y="6391"/>
                    <a:pt x="6376" y="6329"/>
                    <a:pt x="6337" y="6274"/>
                  </a:cubicBezTo>
                  <a:cubicBezTo>
                    <a:pt x="6247" y="6157"/>
                    <a:pt x="6192" y="6012"/>
                    <a:pt x="6104" y="5896"/>
                  </a:cubicBezTo>
                  <a:cubicBezTo>
                    <a:pt x="6015" y="5773"/>
                    <a:pt x="5926" y="5649"/>
                    <a:pt x="5823" y="5541"/>
                  </a:cubicBezTo>
                  <a:cubicBezTo>
                    <a:pt x="5583" y="5308"/>
                    <a:pt x="5351" y="5074"/>
                    <a:pt x="5112" y="4843"/>
                  </a:cubicBezTo>
                  <a:cubicBezTo>
                    <a:pt x="4885" y="4631"/>
                    <a:pt x="4638" y="4452"/>
                    <a:pt x="4440" y="4212"/>
                  </a:cubicBezTo>
                  <a:cubicBezTo>
                    <a:pt x="4269" y="4000"/>
                    <a:pt x="4133" y="3769"/>
                    <a:pt x="3927" y="3590"/>
                  </a:cubicBezTo>
                  <a:lnTo>
                    <a:pt x="3927" y="3590"/>
                  </a:lnTo>
                  <a:cubicBezTo>
                    <a:pt x="4126" y="3700"/>
                    <a:pt x="4399" y="3713"/>
                    <a:pt x="4612" y="3719"/>
                  </a:cubicBezTo>
                  <a:cubicBezTo>
                    <a:pt x="4643" y="3720"/>
                    <a:pt x="4673" y="3721"/>
                    <a:pt x="4704" y="3721"/>
                  </a:cubicBezTo>
                  <a:cubicBezTo>
                    <a:pt x="4966" y="3721"/>
                    <a:pt x="5224" y="3691"/>
                    <a:pt x="5488" y="3678"/>
                  </a:cubicBezTo>
                  <a:cubicBezTo>
                    <a:pt x="5602" y="3671"/>
                    <a:pt x="5716" y="3669"/>
                    <a:pt x="5831" y="3669"/>
                  </a:cubicBezTo>
                  <a:cubicBezTo>
                    <a:pt x="5988" y="3669"/>
                    <a:pt x="6146" y="3673"/>
                    <a:pt x="6303" y="3673"/>
                  </a:cubicBezTo>
                  <a:cubicBezTo>
                    <a:pt x="6353" y="3673"/>
                    <a:pt x="6402" y="3673"/>
                    <a:pt x="6452" y="3672"/>
                  </a:cubicBezTo>
                  <a:cubicBezTo>
                    <a:pt x="6638" y="3665"/>
                    <a:pt x="6808" y="3624"/>
                    <a:pt x="6994" y="3596"/>
                  </a:cubicBezTo>
                  <a:cubicBezTo>
                    <a:pt x="7185" y="3570"/>
                    <a:pt x="7377" y="3548"/>
                    <a:pt x="7569" y="3529"/>
                  </a:cubicBezTo>
                  <a:cubicBezTo>
                    <a:pt x="7589" y="3529"/>
                    <a:pt x="7589" y="3494"/>
                    <a:pt x="7569" y="3494"/>
                  </a:cubicBezTo>
                  <a:cubicBezTo>
                    <a:pt x="7383" y="3473"/>
                    <a:pt x="7199" y="3453"/>
                    <a:pt x="7014" y="3425"/>
                  </a:cubicBezTo>
                  <a:cubicBezTo>
                    <a:pt x="6849" y="3406"/>
                    <a:pt x="6685" y="3364"/>
                    <a:pt x="6514" y="3358"/>
                  </a:cubicBezTo>
                  <a:cubicBezTo>
                    <a:pt x="6364" y="3348"/>
                    <a:pt x="6211" y="3343"/>
                    <a:pt x="6058" y="3343"/>
                  </a:cubicBezTo>
                  <a:cubicBezTo>
                    <a:pt x="5883" y="3343"/>
                    <a:pt x="5707" y="3350"/>
                    <a:pt x="5535" y="3364"/>
                  </a:cubicBezTo>
                  <a:cubicBezTo>
                    <a:pt x="5269" y="3384"/>
                    <a:pt x="5001" y="3447"/>
                    <a:pt x="4735" y="3488"/>
                  </a:cubicBezTo>
                  <a:cubicBezTo>
                    <a:pt x="4555" y="3519"/>
                    <a:pt x="4384" y="3533"/>
                    <a:pt x="4208" y="3533"/>
                  </a:cubicBezTo>
                  <a:cubicBezTo>
                    <a:pt x="4116" y="3533"/>
                    <a:pt x="4023" y="3529"/>
                    <a:pt x="3927" y="3522"/>
                  </a:cubicBezTo>
                  <a:cubicBezTo>
                    <a:pt x="3934" y="3514"/>
                    <a:pt x="3934" y="3507"/>
                    <a:pt x="3934" y="3501"/>
                  </a:cubicBezTo>
                  <a:cubicBezTo>
                    <a:pt x="3865" y="3241"/>
                    <a:pt x="3893" y="2974"/>
                    <a:pt x="3968" y="2714"/>
                  </a:cubicBezTo>
                  <a:cubicBezTo>
                    <a:pt x="4037" y="2461"/>
                    <a:pt x="4078" y="2208"/>
                    <a:pt x="4105" y="1947"/>
                  </a:cubicBezTo>
                  <a:cubicBezTo>
                    <a:pt x="4133" y="1625"/>
                    <a:pt x="4174" y="1305"/>
                    <a:pt x="4174" y="983"/>
                  </a:cubicBezTo>
                  <a:cubicBezTo>
                    <a:pt x="4174" y="674"/>
                    <a:pt x="4174" y="332"/>
                    <a:pt x="4105"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
            <p:cNvSpPr/>
            <p:nvPr/>
          </p:nvSpPr>
          <p:spPr>
            <a:xfrm>
              <a:off x="2315275" y="775175"/>
              <a:ext cx="189725" cy="137100"/>
            </a:xfrm>
            <a:custGeom>
              <a:avLst/>
              <a:gdLst/>
              <a:ahLst/>
              <a:cxnLst/>
              <a:rect l="l" t="t" r="r" b="b"/>
              <a:pathLst>
                <a:path w="7589" h="5484" extrusionOk="0">
                  <a:moveTo>
                    <a:pt x="4174" y="0"/>
                  </a:moveTo>
                  <a:cubicBezTo>
                    <a:pt x="4174" y="7"/>
                    <a:pt x="4167" y="7"/>
                    <a:pt x="4167" y="13"/>
                  </a:cubicBezTo>
                  <a:cubicBezTo>
                    <a:pt x="4044" y="342"/>
                    <a:pt x="3934" y="677"/>
                    <a:pt x="3880" y="1027"/>
                  </a:cubicBezTo>
                  <a:cubicBezTo>
                    <a:pt x="3824" y="1355"/>
                    <a:pt x="3824" y="1690"/>
                    <a:pt x="3811" y="2025"/>
                  </a:cubicBezTo>
                  <a:cubicBezTo>
                    <a:pt x="3804" y="2114"/>
                    <a:pt x="3783" y="2265"/>
                    <a:pt x="3791" y="2395"/>
                  </a:cubicBezTo>
                  <a:cubicBezTo>
                    <a:pt x="3804" y="2451"/>
                    <a:pt x="3817" y="2505"/>
                    <a:pt x="3838" y="2553"/>
                  </a:cubicBezTo>
                  <a:cubicBezTo>
                    <a:pt x="3811" y="2525"/>
                    <a:pt x="3783" y="2499"/>
                    <a:pt x="3756" y="2471"/>
                  </a:cubicBezTo>
                  <a:cubicBezTo>
                    <a:pt x="3694" y="2471"/>
                    <a:pt x="3627" y="2477"/>
                    <a:pt x="3564" y="2492"/>
                  </a:cubicBezTo>
                  <a:cubicBezTo>
                    <a:pt x="3640" y="2533"/>
                    <a:pt x="3715" y="2566"/>
                    <a:pt x="3797" y="2607"/>
                  </a:cubicBezTo>
                  <a:cubicBezTo>
                    <a:pt x="3469" y="2689"/>
                    <a:pt x="3153" y="2779"/>
                    <a:pt x="2805" y="2786"/>
                  </a:cubicBezTo>
                  <a:lnTo>
                    <a:pt x="2702" y="2786"/>
                  </a:lnTo>
                  <a:cubicBezTo>
                    <a:pt x="2544" y="2840"/>
                    <a:pt x="2380" y="2903"/>
                    <a:pt x="2216" y="2944"/>
                  </a:cubicBezTo>
                  <a:cubicBezTo>
                    <a:pt x="1921" y="3018"/>
                    <a:pt x="1621" y="3067"/>
                    <a:pt x="1333" y="3169"/>
                  </a:cubicBezTo>
                  <a:cubicBezTo>
                    <a:pt x="1011" y="3285"/>
                    <a:pt x="744" y="3469"/>
                    <a:pt x="464" y="3662"/>
                  </a:cubicBezTo>
                  <a:cubicBezTo>
                    <a:pt x="361" y="3731"/>
                    <a:pt x="266" y="3798"/>
                    <a:pt x="162" y="3867"/>
                  </a:cubicBezTo>
                  <a:cubicBezTo>
                    <a:pt x="115" y="3929"/>
                    <a:pt x="74" y="3983"/>
                    <a:pt x="26" y="4038"/>
                  </a:cubicBezTo>
                  <a:cubicBezTo>
                    <a:pt x="1" y="4069"/>
                    <a:pt x="15" y="4122"/>
                    <a:pt x="58" y="4122"/>
                  </a:cubicBezTo>
                  <a:cubicBezTo>
                    <a:pt x="63" y="4122"/>
                    <a:pt x="68" y="4121"/>
                    <a:pt x="74" y="4120"/>
                  </a:cubicBezTo>
                  <a:cubicBezTo>
                    <a:pt x="389" y="4011"/>
                    <a:pt x="689" y="3819"/>
                    <a:pt x="977" y="3655"/>
                  </a:cubicBezTo>
                  <a:cubicBezTo>
                    <a:pt x="1305" y="3463"/>
                    <a:pt x="1647" y="3340"/>
                    <a:pt x="2004" y="3210"/>
                  </a:cubicBezTo>
                  <a:cubicBezTo>
                    <a:pt x="2298" y="3100"/>
                    <a:pt x="2626" y="3026"/>
                    <a:pt x="2935" y="2957"/>
                  </a:cubicBezTo>
                  <a:cubicBezTo>
                    <a:pt x="3249" y="2881"/>
                    <a:pt x="3605" y="2862"/>
                    <a:pt x="3880" y="2683"/>
                  </a:cubicBezTo>
                  <a:cubicBezTo>
                    <a:pt x="4022" y="2916"/>
                    <a:pt x="4152" y="3156"/>
                    <a:pt x="4290" y="3387"/>
                  </a:cubicBezTo>
                  <a:cubicBezTo>
                    <a:pt x="4461" y="3668"/>
                    <a:pt x="4653" y="3901"/>
                    <a:pt x="4872" y="4141"/>
                  </a:cubicBezTo>
                  <a:cubicBezTo>
                    <a:pt x="5097" y="4388"/>
                    <a:pt x="5337" y="4613"/>
                    <a:pt x="5570" y="4852"/>
                  </a:cubicBezTo>
                  <a:cubicBezTo>
                    <a:pt x="5631" y="4921"/>
                    <a:pt x="5693" y="4989"/>
                    <a:pt x="5747" y="5058"/>
                  </a:cubicBezTo>
                  <a:cubicBezTo>
                    <a:pt x="5762" y="5058"/>
                    <a:pt x="5769" y="5064"/>
                    <a:pt x="5782" y="5064"/>
                  </a:cubicBezTo>
                  <a:cubicBezTo>
                    <a:pt x="5803" y="5099"/>
                    <a:pt x="5816" y="5133"/>
                    <a:pt x="5829" y="5161"/>
                  </a:cubicBezTo>
                  <a:cubicBezTo>
                    <a:pt x="5844" y="5174"/>
                    <a:pt x="5851" y="5188"/>
                    <a:pt x="5864" y="5202"/>
                  </a:cubicBezTo>
                  <a:cubicBezTo>
                    <a:pt x="5967" y="5332"/>
                    <a:pt x="6082" y="5399"/>
                    <a:pt x="6227" y="5475"/>
                  </a:cubicBezTo>
                  <a:cubicBezTo>
                    <a:pt x="6237" y="5481"/>
                    <a:pt x="6249" y="5484"/>
                    <a:pt x="6261" y="5484"/>
                  </a:cubicBezTo>
                  <a:cubicBezTo>
                    <a:pt x="6317" y="5484"/>
                    <a:pt x="6376" y="5422"/>
                    <a:pt x="6337" y="5367"/>
                  </a:cubicBezTo>
                  <a:cubicBezTo>
                    <a:pt x="6247" y="5250"/>
                    <a:pt x="6192" y="5105"/>
                    <a:pt x="6104" y="4989"/>
                  </a:cubicBezTo>
                  <a:cubicBezTo>
                    <a:pt x="6015" y="4866"/>
                    <a:pt x="5926" y="4742"/>
                    <a:pt x="5823" y="4634"/>
                  </a:cubicBezTo>
                  <a:cubicBezTo>
                    <a:pt x="5583" y="4401"/>
                    <a:pt x="5351" y="4167"/>
                    <a:pt x="5112" y="3936"/>
                  </a:cubicBezTo>
                  <a:cubicBezTo>
                    <a:pt x="4885" y="3724"/>
                    <a:pt x="4638" y="3545"/>
                    <a:pt x="4440" y="3305"/>
                  </a:cubicBezTo>
                  <a:cubicBezTo>
                    <a:pt x="4269" y="3093"/>
                    <a:pt x="4133" y="2862"/>
                    <a:pt x="3927" y="2683"/>
                  </a:cubicBezTo>
                  <a:lnTo>
                    <a:pt x="3927" y="2683"/>
                  </a:lnTo>
                  <a:cubicBezTo>
                    <a:pt x="4126" y="2793"/>
                    <a:pt x="4399" y="2806"/>
                    <a:pt x="4612" y="2812"/>
                  </a:cubicBezTo>
                  <a:cubicBezTo>
                    <a:pt x="4643" y="2813"/>
                    <a:pt x="4673" y="2814"/>
                    <a:pt x="4704" y="2814"/>
                  </a:cubicBezTo>
                  <a:cubicBezTo>
                    <a:pt x="4966" y="2814"/>
                    <a:pt x="5224" y="2784"/>
                    <a:pt x="5488" y="2771"/>
                  </a:cubicBezTo>
                  <a:cubicBezTo>
                    <a:pt x="5602" y="2764"/>
                    <a:pt x="5716" y="2762"/>
                    <a:pt x="5831" y="2762"/>
                  </a:cubicBezTo>
                  <a:cubicBezTo>
                    <a:pt x="5988" y="2762"/>
                    <a:pt x="6146" y="2766"/>
                    <a:pt x="6303" y="2766"/>
                  </a:cubicBezTo>
                  <a:cubicBezTo>
                    <a:pt x="6353" y="2766"/>
                    <a:pt x="6402" y="2766"/>
                    <a:pt x="6452" y="2765"/>
                  </a:cubicBezTo>
                  <a:cubicBezTo>
                    <a:pt x="6638" y="2758"/>
                    <a:pt x="6808" y="2717"/>
                    <a:pt x="6994" y="2689"/>
                  </a:cubicBezTo>
                  <a:cubicBezTo>
                    <a:pt x="7185" y="2663"/>
                    <a:pt x="7377" y="2641"/>
                    <a:pt x="7569" y="2622"/>
                  </a:cubicBezTo>
                  <a:cubicBezTo>
                    <a:pt x="7589" y="2622"/>
                    <a:pt x="7589" y="2587"/>
                    <a:pt x="7569" y="2587"/>
                  </a:cubicBezTo>
                  <a:cubicBezTo>
                    <a:pt x="7383" y="2566"/>
                    <a:pt x="7199" y="2546"/>
                    <a:pt x="7014" y="2518"/>
                  </a:cubicBezTo>
                  <a:cubicBezTo>
                    <a:pt x="6979" y="2518"/>
                    <a:pt x="6938" y="2512"/>
                    <a:pt x="6904" y="2505"/>
                  </a:cubicBezTo>
                  <a:lnTo>
                    <a:pt x="6891" y="2505"/>
                  </a:lnTo>
                  <a:cubicBezTo>
                    <a:pt x="6424" y="2518"/>
                    <a:pt x="5965" y="2629"/>
                    <a:pt x="5499" y="2629"/>
                  </a:cubicBezTo>
                  <a:cubicBezTo>
                    <a:pt x="5486" y="2629"/>
                    <a:pt x="5473" y="2628"/>
                    <a:pt x="5460" y="2628"/>
                  </a:cubicBezTo>
                  <a:cubicBezTo>
                    <a:pt x="5439" y="2628"/>
                    <a:pt x="5418" y="2627"/>
                    <a:pt x="5397" y="2627"/>
                  </a:cubicBezTo>
                  <a:cubicBezTo>
                    <a:pt x="5173" y="2627"/>
                    <a:pt x="4953" y="2658"/>
                    <a:pt x="4735" y="2676"/>
                  </a:cubicBezTo>
                  <a:cubicBezTo>
                    <a:pt x="4556" y="2697"/>
                    <a:pt x="4372" y="2704"/>
                    <a:pt x="4193" y="2730"/>
                  </a:cubicBezTo>
                  <a:cubicBezTo>
                    <a:pt x="4167" y="2697"/>
                    <a:pt x="4139" y="2656"/>
                    <a:pt x="4111" y="2628"/>
                  </a:cubicBezTo>
                  <a:cubicBezTo>
                    <a:pt x="4050" y="2622"/>
                    <a:pt x="3988" y="2622"/>
                    <a:pt x="3927" y="2615"/>
                  </a:cubicBezTo>
                  <a:cubicBezTo>
                    <a:pt x="3934" y="2607"/>
                    <a:pt x="3934" y="2600"/>
                    <a:pt x="3934" y="2594"/>
                  </a:cubicBezTo>
                  <a:cubicBezTo>
                    <a:pt x="3865" y="2334"/>
                    <a:pt x="3893" y="2067"/>
                    <a:pt x="3968" y="1807"/>
                  </a:cubicBezTo>
                  <a:cubicBezTo>
                    <a:pt x="4037" y="1554"/>
                    <a:pt x="4078" y="1301"/>
                    <a:pt x="4105" y="1040"/>
                  </a:cubicBezTo>
                  <a:cubicBezTo>
                    <a:pt x="4133" y="718"/>
                    <a:pt x="4174" y="398"/>
                    <a:pt x="4174" y="76"/>
                  </a:cubicBezTo>
                  <a:lnTo>
                    <a:pt x="4174"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0" name="Google Shape;930;p1"/>
          <p:cNvGrpSpPr/>
          <p:nvPr/>
        </p:nvGrpSpPr>
        <p:grpSpPr>
          <a:xfrm>
            <a:off x="7704474" y="-450861"/>
            <a:ext cx="2230227" cy="1971725"/>
            <a:chOff x="618425" y="2045200"/>
            <a:chExt cx="1148950" cy="1015725"/>
          </a:xfrm>
        </p:grpSpPr>
        <p:sp>
          <p:nvSpPr>
            <p:cNvPr id="931" name="Google Shape;931;p1"/>
            <p:cNvSpPr/>
            <p:nvPr/>
          </p:nvSpPr>
          <p:spPr>
            <a:xfrm>
              <a:off x="964300" y="2243725"/>
              <a:ext cx="803075" cy="817200"/>
            </a:xfrm>
            <a:custGeom>
              <a:avLst/>
              <a:gdLst/>
              <a:ahLst/>
              <a:cxnLst/>
              <a:rect l="l" t="t" r="r" b="b"/>
              <a:pathLst>
                <a:path w="32123" h="32688" extrusionOk="0">
                  <a:moveTo>
                    <a:pt x="25885" y="0"/>
                  </a:moveTo>
                  <a:cubicBezTo>
                    <a:pt x="25284" y="0"/>
                    <a:pt x="24659" y="180"/>
                    <a:pt x="24093" y="325"/>
                  </a:cubicBezTo>
                  <a:cubicBezTo>
                    <a:pt x="23272" y="530"/>
                    <a:pt x="22463" y="694"/>
                    <a:pt x="21629" y="817"/>
                  </a:cubicBezTo>
                  <a:cubicBezTo>
                    <a:pt x="19891" y="1070"/>
                    <a:pt x="18166" y="1379"/>
                    <a:pt x="16441" y="1701"/>
                  </a:cubicBezTo>
                  <a:cubicBezTo>
                    <a:pt x="16420" y="1701"/>
                    <a:pt x="16400" y="1708"/>
                    <a:pt x="16386" y="1708"/>
                  </a:cubicBezTo>
                  <a:cubicBezTo>
                    <a:pt x="13997" y="2146"/>
                    <a:pt x="11596" y="2564"/>
                    <a:pt x="9207" y="3015"/>
                  </a:cubicBezTo>
                  <a:cubicBezTo>
                    <a:pt x="9002" y="3056"/>
                    <a:pt x="8788" y="3091"/>
                    <a:pt x="8583" y="3132"/>
                  </a:cubicBezTo>
                  <a:cubicBezTo>
                    <a:pt x="8516" y="3145"/>
                    <a:pt x="8453" y="3158"/>
                    <a:pt x="8386" y="3173"/>
                  </a:cubicBezTo>
                  <a:cubicBezTo>
                    <a:pt x="7584" y="3322"/>
                    <a:pt x="6784" y="3487"/>
                    <a:pt x="5983" y="3651"/>
                  </a:cubicBezTo>
                  <a:cubicBezTo>
                    <a:pt x="4011" y="4076"/>
                    <a:pt x="2047" y="4487"/>
                    <a:pt x="82" y="4904"/>
                  </a:cubicBezTo>
                  <a:cubicBezTo>
                    <a:pt x="21" y="4917"/>
                    <a:pt x="0" y="4980"/>
                    <a:pt x="8" y="5028"/>
                  </a:cubicBezTo>
                  <a:cubicBezTo>
                    <a:pt x="8" y="5047"/>
                    <a:pt x="15" y="5069"/>
                    <a:pt x="28" y="5082"/>
                  </a:cubicBezTo>
                  <a:cubicBezTo>
                    <a:pt x="21" y="5110"/>
                    <a:pt x="21" y="5136"/>
                    <a:pt x="35" y="5170"/>
                  </a:cubicBezTo>
                  <a:cubicBezTo>
                    <a:pt x="199" y="5767"/>
                    <a:pt x="309" y="6368"/>
                    <a:pt x="391" y="6977"/>
                  </a:cubicBezTo>
                  <a:cubicBezTo>
                    <a:pt x="480" y="7710"/>
                    <a:pt x="527" y="8443"/>
                    <a:pt x="575" y="9182"/>
                  </a:cubicBezTo>
                  <a:cubicBezTo>
                    <a:pt x="583" y="9359"/>
                    <a:pt x="596" y="9538"/>
                    <a:pt x="603" y="9716"/>
                  </a:cubicBezTo>
                  <a:cubicBezTo>
                    <a:pt x="713" y="11509"/>
                    <a:pt x="966" y="13288"/>
                    <a:pt x="1247" y="15061"/>
                  </a:cubicBezTo>
                  <a:cubicBezTo>
                    <a:pt x="1528" y="16848"/>
                    <a:pt x="1876" y="18627"/>
                    <a:pt x="2211" y="20406"/>
                  </a:cubicBezTo>
                  <a:cubicBezTo>
                    <a:pt x="2321" y="21009"/>
                    <a:pt x="2423" y="21618"/>
                    <a:pt x="2527" y="22228"/>
                  </a:cubicBezTo>
                  <a:cubicBezTo>
                    <a:pt x="2725" y="23479"/>
                    <a:pt x="2896" y="24739"/>
                    <a:pt x="3032" y="25998"/>
                  </a:cubicBezTo>
                  <a:cubicBezTo>
                    <a:pt x="3074" y="26334"/>
                    <a:pt x="3121" y="26670"/>
                    <a:pt x="3177" y="27005"/>
                  </a:cubicBezTo>
                  <a:lnTo>
                    <a:pt x="3177" y="27024"/>
                  </a:lnTo>
                  <a:cubicBezTo>
                    <a:pt x="3231" y="27333"/>
                    <a:pt x="3285" y="27640"/>
                    <a:pt x="3348" y="27949"/>
                  </a:cubicBezTo>
                  <a:cubicBezTo>
                    <a:pt x="3348" y="27977"/>
                    <a:pt x="3354" y="28003"/>
                    <a:pt x="3361" y="28025"/>
                  </a:cubicBezTo>
                  <a:lnTo>
                    <a:pt x="3361" y="28018"/>
                  </a:lnTo>
                  <a:cubicBezTo>
                    <a:pt x="3368" y="28066"/>
                    <a:pt x="3376" y="28113"/>
                    <a:pt x="3389" y="28161"/>
                  </a:cubicBezTo>
                  <a:cubicBezTo>
                    <a:pt x="3382" y="28667"/>
                    <a:pt x="3491" y="29168"/>
                    <a:pt x="3629" y="29674"/>
                  </a:cubicBezTo>
                  <a:cubicBezTo>
                    <a:pt x="3772" y="30167"/>
                    <a:pt x="3869" y="30618"/>
                    <a:pt x="3895" y="31131"/>
                  </a:cubicBezTo>
                  <a:cubicBezTo>
                    <a:pt x="3916" y="31576"/>
                    <a:pt x="3942" y="32043"/>
                    <a:pt x="4087" y="32466"/>
                  </a:cubicBezTo>
                  <a:cubicBezTo>
                    <a:pt x="4126" y="32584"/>
                    <a:pt x="4244" y="32688"/>
                    <a:pt x="4372" y="32688"/>
                  </a:cubicBezTo>
                  <a:cubicBezTo>
                    <a:pt x="4400" y="32688"/>
                    <a:pt x="4428" y="32683"/>
                    <a:pt x="4457" y="32672"/>
                  </a:cubicBezTo>
                  <a:cubicBezTo>
                    <a:pt x="4655" y="32596"/>
                    <a:pt x="4861" y="32535"/>
                    <a:pt x="5073" y="32473"/>
                  </a:cubicBezTo>
                  <a:cubicBezTo>
                    <a:pt x="6791" y="31987"/>
                    <a:pt x="8604" y="32002"/>
                    <a:pt x="10377" y="31844"/>
                  </a:cubicBezTo>
                  <a:cubicBezTo>
                    <a:pt x="12424" y="31658"/>
                    <a:pt x="14449" y="31336"/>
                    <a:pt x="16476" y="30975"/>
                  </a:cubicBezTo>
                  <a:cubicBezTo>
                    <a:pt x="20356" y="30283"/>
                    <a:pt x="24223" y="29304"/>
                    <a:pt x="28165" y="28976"/>
                  </a:cubicBezTo>
                  <a:cubicBezTo>
                    <a:pt x="28904" y="28913"/>
                    <a:pt x="29650" y="28839"/>
                    <a:pt x="30376" y="28695"/>
                  </a:cubicBezTo>
                  <a:cubicBezTo>
                    <a:pt x="30664" y="28641"/>
                    <a:pt x="30986" y="28578"/>
                    <a:pt x="31280" y="28476"/>
                  </a:cubicBezTo>
                  <a:cubicBezTo>
                    <a:pt x="31567" y="28373"/>
                    <a:pt x="31835" y="28230"/>
                    <a:pt x="32032" y="28010"/>
                  </a:cubicBezTo>
                  <a:cubicBezTo>
                    <a:pt x="32066" y="27969"/>
                    <a:pt x="32040" y="27921"/>
                    <a:pt x="32006" y="27908"/>
                  </a:cubicBezTo>
                  <a:cubicBezTo>
                    <a:pt x="32122" y="27115"/>
                    <a:pt x="32019" y="26320"/>
                    <a:pt x="31889" y="25533"/>
                  </a:cubicBezTo>
                  <a:cubicBezTo>
                    <a:pt x="31744" y="24670"/>
                    <a:pt x="31560" y="23821"/>
                    <a:pt x="31396" y="22967"/>
                  </a:cubicBezTo>
                  <a:cubicBezTo>
                    <a:pt x="31040" y="21037"/>
                    <a:pt x="30677" y="19107"/>
                    <a:pt x="30342" y="17177"/>
                  </a:cubicBezTo>
                  <a:cubicBezTo>
                    <a:pt x="30000" y="15247"/>
                    <a:pt x="29678" y="13316"/>
                    <a:pt x="29254" y="11406"/>
                  </a:cubicBezTo>
                  <a:cubicBezTo>
                    <a:pt x="28844" y="9545"/>
                    <a:pt x="28370" y="7697"/>
                    <a:pt x="28029" y="5821"/>
                  </a:cubicBezTo>
                  <a:cubicBezTo>
                    <a:pt x="27858" y="4870"/>
                    <a:pt x="27638" y="3925"/>
                    <a:pt x="27385" y="2994"/>
                  </a:cubicBezTo>
                  <a:cubicBezTo>
                    <a:pt x="27255" y="2523"/>
                    <a:pt x="27119" y="2043"/>
                    <a:pt x="26961" y="1578"/>
                  </a:cubicBezTo>
                  <a:cubicBezTo>
                    <a:pt x="26803" y="1120"/>
                    <a:pt x="26598" y="668"/>
                    <a:pt x="26509" y="188"/>
                  </a:cubicBezTo>
                  <a:cubicBezTo>
                    <a:pt x="26496" y="119"/>
                    <a:pt x="26427" y="52"/>
                    <a:pt x="26365" y="44"/>
                  </a:cubicBezTo>
                  <a:cubicBezTo>
                    <a:pt x="26208" y="13"/>
                    <a:pt x="26047" y="0"/>
                    <a:pt x="2588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
            <p:cNvSpPr/>
            <p:nvPr/>
          </p:nvSpPr>
          <p:spPr>
            <a:xfrm>
              <a:off x="671150" y="2072325"/>
              <a:ext cx="831350" cy="793550"/>
            </a:xfrm>
            <a:custGeom>
              <a:avLst/>
              <a:gdLst/>
              <a:ahLst/>
              <a:cxnLst/>
              <a:rect l="l" t="t" r="r" b="b"/>
              <a:pathLst>
                <a:path w="33254" h="31742" extrusionOk="0">
                  <a:moveTo>
                    <a:pt x="20896" y="1"/>
                  </a:moveTo>
                  <a:cubicBezTo>
                    <a:pt x="20885" y="1"/>
                    <a:pt x="20874" y="3"/>
                    <a:pt x="20864" y="9"/>
                  </a:cubicBezTo>
                  <a:cubicBezTo>
                    <a:pt x="20754" y="76"/>
                    <a:pt x="20646" y="145"/>
                    <a:pt x="20542" y="206"/>
                  </a:cubicBezTo>
                  <a:cubicBezTo>
                    <a:pt x="19961" y="262"/>
                    <a:pt x="19332" y="617"/>
                    <a:pt x="18845" y="871"/>
                  </a:cubicBezTo>
                  <a:cubicBezTo>
                    <a:pt x="18160" y="1219"/>
                    <a:pt x="17510" y="1637"/>
                    <a:pt x="16874" y="2062"/>
                  </a:cubicBezTo>
                  <a:cubicBezTo>
                    <a:pt x="16531" y="2287"/>
                    <a:pt x="16189" y="2520"/>
                    <a:pt x="15841" y="2745"/>
                  </a:cubicBezTo>
                  <a:cubicBezTo>
                    <a:pt x="15567" y="2925"/>
                    <a:pt x="15292" y="3108"/>
                    <a:pt x="15005" y="3273"/>
                  </a:cubicBezTo>
                  <a:cubicBezTo>
                    <a:pt x="14354" y="3670"/>
                    <a:pt x="13664" y="3971"/>
                    <a:pt x="12973" y="4299"/>
                  </a:cubicBezTo>
                  <a:cubicBezTo>
                    <a:pt x="11529" y="4978"/>
                    <a:pt x="10133" y="5758"/>
                    <a:pt x="8702" y="6463"/>
                  </a:cubicBezTo>
                  <a:cubicBezTo>
                    <a:pt x="7250" y="7181"/>
                    <a:pt x="5840" y="7961"/>
                    <a:pt x="4416" y="8735"/>
                  </a:cubicBezTo>
                  <a:cubicBezTo>
                    <a:pt x="3677" y="9126"/>
                    <a:pt x="2931" y="9502"/>
                    <a:pt x="2186" y="9871"/>
                  </a:cubicBezTo>
                  <a:cubicBezTo>
                    <a:pt x="1645" y="10131"/>
                    <a:pt x="1023" y="10377"/>
                    <a:pt x="584" y="10809"/>
                  </a:cubicBezTo>
                  <a:cubicBezTo>
                    <a:pt x="577" y="10816"/>
                    <a:pt x="571" y="10822"/>
                    <a:pt x="571" y="10836"/>
                  </a:cubicBezTo>
                  <a:cubicBezTo>
                    <a:pt x="461" y="10877"/>
                    <a:pt x="359" y="10924"/>
                    <a:pt x="255" y="10965"/>
                  </a:cubicBezTo>
                  <a:cubicBezTo>
                    <a:pt x="250" y="10965"/>
                    <a:pt x="244" y="10964"/>
                    <a:pt x="238" y="10964"/>
                  </a:cubicBezTo>
                  <a:cubicBezTo>
                    <a:pt x="198" y="10964"/>
                    <a:pt x="163" y="10984"/>
                    <a:pt x="132" y="11015"/>
                  </a:cubicBezTo>
                  <a:cubicBezTo>
                    <a:pt x="113" y="11028"/>
                    <a:pt x="91" y="11034"/>
                    <a:pt x="71" y="11041"/>
                  </a:cubicBezTo>
                  <a:cubicBezTo>
                    <a:pt x="1" y="11073"/>
                    <a:pt x="19" y="11166"/>
                    <a:pt x="89" y="11166"/>
                  </a:cubicBezTo>
                  <a:cubicBezTo>
                    <a:pt x="94" y="11166"/>
                    <a:pt x="99" y="11165"/>
                    <a:pt x="104" y="11164"/>
                  </a:cubicBezTo>
                  <a:lnTo>
                    <a:pt x="113" y="11164"/>
                  </a:lnTo>
                  <a:lnTo>
                    <a:pt x="113" y="11171"/>
                  </a:lnTo>
                  <a:cubicBezTo>
                    <a:pt x="1029" y="12411"/>
                    <a:pt x="1775" y="13751"/>
                    <a:pt x="2521" y="15100"/>
                  </a:cubicBezTo>
                  <a:cubicBezTo>
                    <a:pt x="3253" y="16427"/>
                    <a:pt x="3945" y="17782"/>
                    <a:pt x="4643" y="19124"/>
                  </a:cubicBezTo>
                  <a:cubicBezTo>
                    <a:pt x="5361" y="20514"/>
                    <a:pt x="6217" y="21828"/>
                    <a:pt x="7045" y="23149"/>
                  </a:cubicBezTo>
                  <a:cubicBezTo>
                    <a:pt x="7243" y="23464"/>
                    <a:pt x="7429" y="23786"/>
                    <a:pt x="7613" y="24107"/>
                  </a:cubicBezTo>
                  <a:cubicBezTo>
                    <a:pt x="7792" y="24409"/>
                    <a:pt x="7956" y="24716"/>
                    <a:pt x="8127" y="25018"/>
                  </a:cubicBezTo>
                  <a:cubicBezTo>
                    <a:pt x="8538" y="25764"/>
                    <a:pt x="8934" y="26510"/>
                    <a:pt x="9366" y="27242"/>
                  </a:cubicBezTo>
                  <a:cubicBezTo>
                    <a:pt x="9755" y="27913"/>
                    <a:pt x="10200" y="28556"/>
                    <a:pt x="10604" y="29214"/>
                  </a:cubicBezTo>
                  <a:cubicBezTo>
                    <a:pt x="10933" y="29754"/>
                    <a:pt x="11242" y="30301"/>
                    <a:pt x="11611" y="30809"/>
                  </a:cubicBezTo>
                  <a:cubicBezTo>
                    <a:pt x="11693" y="31014"/>
                    <a:pt x="11789" y="31219"/>
                    <a:pt x="11918" y="31397"/>
                  </a:cubicBezTo>
                  <a:cubicBezTo>
                    <a:pt x="12096" y="31643"/>
                    <a:pt x="12323" y="31741"/>
                    <a:pt x="12572" y="31741"/>
                  </a:cubicBezTo>
                  <a:cubicBezTo>
                    <a:pt x="12744" y="31741"/>
                    <a:pt x="12927" y="31694"/>
                    <a:pt x="13109" y="31615"/>
                  </a:cubicBezTo>
                  <a:cubicBezTo>
                    <a:pt x="13122" y="31609"/>
                    <a:pt x="13131" y="31602"/>
                    <a:pt x="13144" y="31602"/>
                  </a:cubicBezTo>
                  <a:cubicBezTo>
                    <a:pt x="13801" y="31321"/>
                    <a:pt x="14410" y="30917"/>
                    <a:pt x="15046" y="30595"/>
                  </a:cubicBezTo>
                  <a:cubicBezTo>
                    <a:pt x="15861" y="30184"/>
                    <a:pt x="16682" y="29808"/>
                    <a:pt x="17516" y="29439"/>
                  </a:cubicBezTo>
                  <a:cubicBezTo>
                    <a:pt x="19077" y="28755"/>
                    <a:pt x="20769" y="28386"/>
                    <a:pt x="22219" y="27461"/>
                  </a:cubicBezTo>
                  <a:cubicBezTo>
                    <a:pt x="23704" y="26523"/>
                    <a:pt x="25053" y="25394"/>
                    <a:pt x="26503" y="24409"/>
                  </a:cubicBezTo>
                  <a:cubicBezTo>
                    <a:pt x="27249" y="23901"/>
                    <a:pt x="28029" y="23471"/>
                    <a:pt x="28810" y="23026"/>
                  </a:cubicBezTo>
                  <a:cubicBezTo>
                    <a:pt x="29475" y="22643"/>
                    <a:pt x="30145" y="22252"/>
                    <a:pt x="30666" y="21698"/>
                  </a:cubicBezTo>
                  <a:cubicBezTo>
                    <a:pt x="30714" y="21677"/>
                    <a:pt x="30761" y="21664"/>
                    <a:pt x="30809" y="21643"/>
                  </a:cubicBezTo>
                  <a:cubicBezTo>
                    <a:pt x="30818" y="21645"/>
                    <a:pt x="30828" y="21646"/>
                    <a:pt x="30838" y="21646"/>
                  </a:cubicBezTo>
                  <a:cubicBezTo>
                    <a:pt x="30896" y="21646"/>
                    <a:pt x="30951" y="21608"/>
                    <a:pt x="30986" y="21560"/>
                  </a:cubicBezTo>
                  <a:cubicBezTo>
                    <a:pt x="31021" y="21541"/>
                    <a:pt x="31062" y="21519"/>
                    <a:pt x="31103" y="21500"/>
                  </a:cubicBezTo>
                  <a:cubicBezTo>
                    <a:pt x="31336" y="21383"/>
                    <a:pt x="31555" y="21232"/>
                    <a:pt x="31775" y="21089"/>
                  </a:cubicBezTo>
                  <a:cubicBezTo>
                    <a:pt x="32205" y="20802"/>
                    <a:pt x="32622" y="20493"/>
                    <a:pt x="33061" y="20227"/>
                  </a:cubicBezTo>
                  <a:cubicBezTo>
                    <a:pt x="33253" y="20117"/>
                    <a:pt x="33178" y="19864"/>
                    <a:pt x="33013" y="19803"/>
                  </a:cubicBezTo>
                  <a:cubicBezTo>
                    <a:pt x="32944" y="19234"/>
                    <a:pt x="32609" y="18686"/>
                    <a:pt x="32322" y="18227"/>
                  </a:cubicBezTo>
                  <a:cubicBezTo>
                    <a:pt x="31939" y="17618"/>
                    <a:pt x="31494" y="17064"/>
                    <a:pt x="31090" y="16468"/>
                  </a:cubicBezTo>
                  <a:cubicBezTo>
                    <a:pt x="30193" y="15148"/>
                    <a:pt x="29624" y="13649"/>
                    <a:pt x="28989" y="12191"/>
                  </a:cubicBezTo>
                  <a:cubicBezTo>
                    <a:pt x="28851" y="11884"/>
                    <a:pt x="28714" y="11581"/>
                    <a:pt x="28563" y="11281"/>
                  </a:cubicBezTo>
                  <a:cubicBezTo>
                    <a:pt x="28509" y="11164"/>
                    <a:pt x="28448" y="11041"/>
                    <a:pt x="28392" y="10924"/>
                  </a:cubicBezTo>
                  <a:cubicBezTo>
                    <a:pt x="28310" y="10775"/>
                    <a:pt x="28235" y="10624"/>
                    <a:pt x="28153" y="10473"/>
                  </a:cubicBezTo>
                  <a:cubicBezTo>
                    <a:pt x="28003" y="10178"/>
                    <a:pt x="27839" y="9891"/>
                    <a:pt x="27675" y="9604"/>
                  </a:cubicBezTo>
                  <a:cubicBezTo>
                    <a:pt x="26551" y="7639"/>
                    <a:pt x="25196" y="5812"/>
                    <a:pt x="23704" y="4101"/>
                  </a:cubicBezTo>
                  <a:cubicBezTo>
                    <a:pt x="23082" y="3383"/>
                    <a:pt x="22486" y="2685"/>
                    <a:pt x="21973" y="1877"/>
                  </a:cubicBezTo>
                  <a:cubicBezTo>
                    <a:pt x="21623" y="1329"/>
                    <a:pt x="21426" y="610"/>
                    <a:pt x="20912" y="193"/>
                  </a:cubicBezTo>
                  <a:cubicBezTo>
                    <a:pt x="20933" y="165"/>
                    <a:pt x="20953" y="145"/>
                    <a:pt x="20974" y="117"/>
                  </a:cubicBezTo>
                  <a:cubicBezTo>
                    <a:pt x="21014" y="66"/>
                    <a:pt x="20953" y="1"/>
                    <a:pt x="2089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
            <p:cNvSpPr/>
            <p:nvPr/>
          </p:nvSpPr>
          <p:spPr>
            <a:xfrm>
              <a:off x="618425" y="2045200"/>
              <a:ext cx="831500" cy="793475"/>
            </a:xfrm>
            <a:custGeom>
              <a:avLst/>
              <a:gdLst/>
              <a:ahLst/>
              <a:cxnLst/>
              <a:rect l="l" t="t" r="r" b="b"/>
              <a:pathLst>
                <a:path w="33260" h="31739" extrusionOk="0">
                  <a:moveTo>
                    <a:pt x="20909" y="0"/>
                  </a:moveTo>
                  <a:cubicBezTo>
                    <a:pt x="20896" y="0"/>
                    <a:pt x="20884" y="4"/>
                    <a:pt x="20872" y="11"/>
                  </a:cubicBezTo>
                  <a:cubicBezTo>
                    <a:pt x="20762" y="74"/>
                    <a:pt x="20652" y="141"/>
                    <a:pt x="20544" y="203"/>
                  </a:cubicBezTo>
                  <a:cubicBezTo>
                    <a:pt x="19962" y="264"/>
                    <a:pt x="19338" y="614"/>
                    <a:pt x="18853" y="867"/>
                  </a:cubicBezTo>
                  <a:cubicBezTo>
                    <a:pt x="18168" y="1217"/>
                    <a:pt x="17518" y="1634"/>
                    <a:pt x="16874" y="2058"/>
                  </a:cubicBezTo>
                  <a:cubicBezTo>
                    <a:pt x="16258" y="2469"/>
                    <a:pt x="15650" y="2893"/>
                    <a:pt x="15013" y="3270"/>
                  </a:cubicBezTo>
                  <a:cubicBezTo>
                    <a:pt x="14356" y="3666"/>
                    <a:pt x="13664" y="3968"/>
                    <a:pt x="12981" y="4297"/>
                  </a:cubicBezTo>
                  <a:cubicBezTo>
                    <a:pt x="11535" y="4974"/>
                    <a:pt x="10133" y="5754"/>
                    <a:pt x="8702" y="6459"/>
                  </a:cubicBezTo>
                  <a:cubicBezTo>
                    <a:pt x="7251" y="7178"/>
                    <a:pt x="5842" y="7958"/>
                    <a:pt x="4418" y="8732"/>
                  </a:cubicBezTo>
                  <a:cubicBezTo>
                    <a:pt x="3685" y="9121"/>
                    <a:pt x="2939" y="9498"/>
                    <a:pt x="2187" y="9867"/>
                  </a:cubicBezTo>
                  <a:cubicBezTo>
                    <a:pt x="1653" y="10128"/>
                    <a:pt x="1031" y="10381"/>
                    <a:pt x="592" y="10805"/>
                  </a:cubicBezTo>
                  <a:cubicBezTo>
                    <a:pt x="585" y="10812"/>
                    <a:pt x="579" y="10818"/>
                    <a:pt x="571" y="10833"/>
                  </a:cubicBezTo>
                  <a:cubicBezTo>
                    <a:pt x="469" y="10881"/>
                    <a:pt x="365" y="10922"/>
                    <a:pt x="263" y="10963"/>
                  </a:cubicBezTo>
                  <a:cubicBezTo>
                    <a:pt x="257" y="10962"/>
                    <a:pt x="251" y="10962"/>
                    <a:pt x="245" y="10962"/>
                  </a:cubicBezTo>
                  <a:cubicBezTo>
                    <a:pt x="204" y="10962"/>
                    <a:pt x="164" y="10981"/>
                    <a:pt x="134" y="11017"/>
                  </a:cubicBezTo>
                  <a:cubicBezTo>
                    <a:pt x="119" y="11024"/>
                    <a:pt x="99" y="11032"/>
                    <a:pt x="78" y="11038"/>
                  </a:cubicBezTo>
                  <a:cubicBezTo>
                    <a:pt x="1" y="11071"/>
                    <a:pt x="26" y="11163"/>
                    <a:pt x="98" y="11163"/>
                  </a:cubicBezTo>
                  <a:cubicBezTo>
                    <a:pt x="103" y="11163"/>
                    <a:pt x="107" y="11162"/>
                    <a:pt x="112" y="11162"/>
                  </a:cubicBezTo>
                  <a:cubicBezTo>
                    <a:pt x="119" y="11162"/>
                    <a:pt x="119" y="11168"/>
                    <a:pt x="119" y="11168"/>
                  </a:cubicBezTo>
                  <a:cubicBezTo>
                    <a:pt x="1037" y="12407"/>
                    <a:pt x="1776" y="13749"/>
                    <a:pt x="2522" y="15097"/>
                  </a:cubicBezTo>
                  <a:cubicBezTo>
                    <a:pt x="3261" y="16425"/>
                    <a:pt x="3946" y="17780"/>
                    <a:pt x="4651" y="19122"/>
                  </a:cubicBezTo>
                  <a:cubicBezTo>
                    <a:pt x="5369" y="20510"/>
                    <a:pt x="6225" y="21824"/>
                    <a:pt x="7053" y="23146"/>
                  </a:cubicBezTo>
                  <a:cubicBezTo>
                    <a:pt x="7880" y="24480"/>
                    <a:pt x="8579" y="25890"/>
                    <a:pt x="9374" y="27245"/>
                  </a:cubicBezTo>
                  <a:cubicBezTo>
                    <a:pt x="9763" y="27910"/>
                    <a:pt x="10202" y="28552"/>
                    <a:pt x="10606" y="29216"/>
                  </a:cubicBezTo>
                  <a:cubicBezTo>
                    <a:pt x="10934" y="29750"/>
                    <a:pt x="11248" y="30299"/>
                    <a:pt x="11618" y="30804"/>
                  </a:cubicBezTo>
                  <a:cubicBezTo>
                    <a:pt x="11700" y="31010"/>
                    <a:pt x="11790" y="31215"/>
                    <a:pt x="11920" y="31393"/>
                  </a:cubicBezTo>
                  <a:cubicBezTo>
                    <a:pt x="12101" y="31640"/>
                    <a:pt x="12328" y="31738"/>
                    <a:pt x="12577" y="31738"/>
                  </a:cubicBezTo>
                  <a:cubicBezTo>
                    <a:pt x="12749" y="31738"/>
                    <a:pt x="12932" y="31691"/>
                    <a:pt x="13117" y="31613"/>
                  </a:cubicBezTo>
                  <a:cubicBezTo>
                    <a:pt x="13781" y="31332"/>
                    <a:pt x="14403" y="30921"/>
                    <a:pt x="15047" y="30593"/>
                  </a:cubicBezTo>
                  <a:cubicBezTo>
                    <a:pt x="15862" y="30189"/>
                    <a:pt x="16690" y="29806"/>
                    <a:pt x="17525" y="29436"/>
                  </a:cubicBezTo>
                  <a:cubicBezTo>
                    <a:pt x="19078" y="28751"/>
                    <a:pt x="20775" y="28382"/>
                    <a:pt x="22227" y="27458"/>
                  </a:cubicBezTo>
                  <a:cubicBezTo>
                    <a:pt x="23706" y="26520"/>
                    <a:pt x="25061" y="25390"/>
                    <a:pt x="26511" y="24405"/>
                  </a:cubicBezTo>
                  <a:cubicBezTo>
                    <a:pt x="27257" y="23899"/>
                    <a:pt x="28038" y="23467"/>
                    <a:pt x="28818" y="23023"/>
                  </a:cubicBezTo>
                  <a:cubicBezTo>
                    <a:pt x="29481" y="22639"/>
                    <a:pt x="30147" y="22250"/>
                    <a:pt x="30672" y="21694"/>
                  </a:cubicBezTo>
                  <a:cubicBezTo>
                    <a:pt x="30722" y="21675"/>
                    <a:pt x="30769" y="21660"/>
                    <a:pt x="30810" y="21640"/>
                  </a:cubicBezTo>
                  <a:cubicBezTo>
                    <a:pt x="30820" y="21642"/>
                    <a:pt x="30830" y="21643"/>
                    <a:pt x="30839" y="21643"/>
                  </a:cubicBezTo>
                  <a:cubicBezTo>
                    <a:pt x="30898" y="21643"/>
                    <a:pt x="30958" y="21610"/>
                    <a:pt x="30988" y="21558"/>
                  </a:cubicBezTo>
                  <a:lnTo>
                    <a:pt x="31111" y="21496"/>
                  </a:lnTo>
                  <a:cubicBezTo>
                    <a:pt x="31344" y="21381"/>
                    <a:pt x="31563" y="21229"/>
                    <a:pt x="31781" y="21085"/>
                  </a:cubicBezTo>
                  <a:cubicBezTo>
                    <a:pt x="32207" y="20797"/>
                    <a:pt x="32624" y="20490"/>
                    <a:pt x="33069" y="20223"/>
                  </a:cubicBezTo>
                  <a:cubicBezTo>
                    <a:pt x="33260" y="20114"/>
                    <a:pt x="33177" y="19861"/>
                    <a:pt x="33021" y="19799"/>
                  </a:cubicBezTo>
                  <a:cubicBezTo>
                    <a:pt x="32952" y="19230"/>
                    <a:pt x="32617" y="18683"/>
                    <a:pt x="32323" y="18225"/>
                  </a:cubicBezTo>
                  <a:cubicBezTo>
                    <a:pt x="31945" y="17616"/>
                    <a:pt x="31494" y="17060"/>
                    <a:pt x="31098" y="16466"/>
                  </a:cubicBezTo>
                  <a:cubicBezTo>
                    <a:pt x="30201" y="15145"/>
                    <a:pt x="29626" y="13645"/>
                    <a:pt x="28997" y="12188"/>
                  </a:cubicBezTo>
                  <a:cubicBezTo>
                    <a:pt x="27702" y="9217"/>
                    <a:pt x="25835" y="6534"/>
                    <a:pt x="23712" y="4098"/>
                  </a:cubicBezTo>
                  <a:cubicBezTo>
                    <a:pt x="23090" y="3379"/>
                    <a:pt x="22494" y="2681"/>
                    <a:pt x="21981" y="1874"/>
                  </a:cubicBezTo>
                  <a:cubicBezTo>
                    <a:pt x="21631" y="1325"/>
                    <a:pt x="21432" y="608"/>
                    <a:pt x="20920" y="190"/>
                  </a:cubicBezTo>
                  <a:cubicBezTo>
                    <a:pt x="20933" y="162"/>
                    <a:pt x="20961" y="141"/>
                    <a:pt x="20974" y="115"/>
                  </a:cubicBezTo>
                  <a:cubicBezTo>
                    <a:pt x="21019" y="64"/>
                    <a:pt x="20964" y="0"/>
                    <a:pt x="20909"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
            <p:cNvSpPr/>
            <p:nvPr/>
          </p:nvSpPr>
          <p:spPr>
            <a:xfrm>
              <a:off x="1096225" y="2164925"/>
              <a:ext cx="25000" cy="25750"/>
            </a:xfrm>
            <a:custGeom>
              <a:avLst/>
              <a:gdLst/>
              <a:ahLst/>
              <a:cxnLst/>
              <a:rect l="l" t="t" r="r" b="b"/>
              <a:pathLst>
                <a:path w="1000" h="1030" extrusionOk="0">
                  <a:moveTo>
                    <a:pt x="466" y="1"/>
                  </a:moveTo>
                  <a:cubicBezTo>
                    <a:pt x="405" y="1"/>
                    <a:pt x="349" y="14"/>
                    <a:pt x="295" y="34"/>
                  </a:cubicBezTo>
                  <a:cubicBezTo>
                    <a:pt x="103" y="116"/>
                    <a:pt x="1" y="329"/>
                    <a:pt x="21" y="526"/>
                  </a:cubicBezTo>
                  <a:cubicBezTo>
                    <a:pt x="29" y="582"/>
                    <a:pt x="35" y="636"/>
                    <a:pt x="49" y="691"/>
                  </a:cubicBezTo>
                  <a:cubicBezTo>
                    <a:pt x="55" y="719"/>
                    <a:pt x="62" y="740"/>
                    <a:pt x="77" y="760"/>
                  </a:cubicBezTo>
                  <a:cubicBezTo>
                    <a:pt x="90" y="788"/>
                    <a:pt x="96" y="814"/>
                    <a:pt x="111" y="842"/>
                  </a:cubicBezTo>
                  <a:cubicBezTo>
                    <a:pt x="137" y="883"/>
                    <a:pt x="165" y="917"/>
                    <a:pt x="206" y="937"/>
                  </a:cubicBezTo>
                  <a:cubicBezTo>
                    <a:pt x="219" y="945"/>
                    <a:pt x="241" y="952"/>
                    <a:pt x="254" y="958"/>
                  </a:cubicBezTo>
                  <a:lnTo>
                    <a:pt x="260" y="958"/>
                  </a:lnTo>
                  <a:cubicBezTo>
                    <a:pt x="336" y="1006"/>
                    <a:pt x="405" y="1019"/>
                    <a:pt x="494" y="1027"/>
                  </a:cubicBezTo>
                  <a:cubicBezTo>
                    <a:pt x="505" y="1029"/>
                    <a:pt x="516" y="1029"/>
                    <a:pt x="527" y="1029"/>
                  </a:cubicBezTo>
                  <a:cubicBezTo>
                    <a:pt x="640" y="1029"/>
                    <a:pt x="755" y="971"/>
                    <a:pt x="835" y="896"/>
                  </a:cubicBezTo>
                  <a:cubicBezTo>
                    <a:pt x="876" y="855"/>
                    <a:pt x="911" y="814"/>
                    <a:pt x="932" y="766"/>
                  </a:cubicBezTo>
                  <a:cubicBezTo>
                    <a:pt x="965" y="684"/>
                    <a:pt x="987" y="623"/>
                    <a:pt x="993" y="541"/>
                  </a:cubicBezTo>
                  <a:cubicBezTo>
                    <a:pt x="1000" y="479"/>
                    <a:pt x="993" y="425"/>
                    <a:pt x="980" y="370"/>
                  </a:cubicBezTo>
                  <a:cubicBezTo>
                    <a:pt x="959" y="301"/>
                    <a:pt x="924" y="254"/>
                    <a:pt x="883" y="198"/>
                  </a:cubicBezTo>
                  <a:cubicBezTo>
                    <a:pt x="850" y="157"/>
                    <a:pt x="822" y="124"/>
                    <a:pt x="768" y="89"/>
                  </a:cubicBezTo>
                  <a:cubicBezTo>
                    <a:pt x="727" y="62"/>
                    <a:pt x="678" y="42"/>
                    <a:pt x="637" y="27"/>
                  </a:cubicBezTo>
                  <a:cubicBezTo>
                    <a:pt x="617" y="20"/>
                    <a:pt x="604" y="14"/>
                    <a:pt x="582" y="14"/>
                  </a:cubicBezTo>
                  <a:cubicBezTo>
                    <a:pt x="548" y="7"/>
                    <a:pt x="507" y="1"/>
                    <a:pt x="46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
            <p:cNvSpPr/>
            <p:nvPr/>
          </p:nvSpPr>
          <p:spPr>
            <a:xfrm>
              <a:off x="1117950" y="2169200"/>
              <a:ext cx="1050" cy="1375"/>
            </a:xfrm>
            <a:custGeom>
              <a:avLst/>
              <a:gdLst/>
              <a:ahLst/>
              <a:cxnLst/>
              <a:rect l="l" t="t" r="r" b="b"/>
              <a:pathLst>
                <a:path w="42" h="55" extrusionOk="0">
                  <a:moveTo>
                    <a:pt x="1" y="1"/>
                  </a:moveTo>
                  <a:lnTo>
                    <a:pt x="1" y="1"/>
                  </a:lnTo>
                  <a:cubicBezTo>
                    <a:pt x="2" y="2"/>
                    <a:pt x="3" y="4"/>
                    <a:pt x="4" y="6"/>
                  </a:cubicBezTo>
                  <a:lnTo>
                    <a:pt x="4" y="6"/>
                  </a:lnTo>
                  <a:cubicBezTo>
                    <a:pt x="3" y="4"/>
                    <a:pt x="2" y="2"/>
                    <a:pt x="1" y="1"/>
                  </a:cubicBezTo>
                  <a:close/>
                  <a:moveTo>
                    <a:pt x="4" y="6"/>
                  </a:moveTo>
                  <a:cubicBezTo>
                    <a:pt x="8" y="13"/>
                    <a:pt x="9" y="22"/>
                    <a:pt x="14" y="27"/>
                  </a:cubicBezTo>
                  <a:cubicBezTo>
                    <a:pt x="20" y="30"/>
                    <a:pt x="25" y="33"/>
                    <a:pt x="29" y="37"/>
                  </a:cubicBezTo>
                  <a:lnTo>
                    <a:pt x="29" y="37"/>
                  </a:lnTo>
                  <a:cubicBezTo>
                    <a:pt x="21" y="26"/>
                    <a:pt x="12" y="17"/>
                    <a:pt x="4" y="6"/>
                  </a:cubicBezTo>
                  <a:close/>
                  <a:moveTo>
                    <a:pt x="29" y="37"/>
                  </a:moveTo>
                  <a:cubicBezTo>
                    <a:pt x="33" y="43"/>
                    <a:pt x="38" y="48"/>
                    <a:pt x="42" y="55"/>
                  </a:cubicBezTo>
                  <a:cubicBezTo>
                    <a:pt x="38" y="47"/>
                    <a:pt x="34" y="42"/>
                    <a:pt x="29" y="37"/>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
            <p:cNvSpPr/>
            <p:nvPr/>
          </p:nvSpPr>
          <p:spPr>
            <a:xfrm>
              <a:off x="1012925" y="2224100"/>
              <a:ext cx="9425" cy="9450"/>
            </a:xfrm>
            <a:custGeom>
              <a:avLst/>
              <a:gdLst/>
              <a:ahLst/>
              <a:cxnLst/>
              <a:rect l="l" t="t" r="r" b="b"/>
              <a:pathLst>
                <a:path w="377" h="378" extrusionOk="0">
                  <a:moveTo>
                    <a:pt x="191" y="1"/>
                  </a:moveTo>
                  <a:cubicBezTo>
                    <a:pt x="164" y="1"/>
                    <a:pt x="136" y="7"/>
                    <a:pt x="117" y="22"/>
                  </a:cubicBezTo>
                  <a:cubicBezTo>
                    <a:pt x="108" y="22"/>
                    <a:pt x="102" y="29"/>
                    <a:pt x="95" y="29"/>
                  </a:cubicBezTo>
                  <a:cubicBezTo>
                    <a:pt x="76" y="42"/>
                    <a:pt x="54" y="57"/>
                    <a:pt x="41" y="76"/>
                  </a:cubicBezTo>
                  <a:cubicBezTo>
                    <a:pt x="35" y="90"/>
                    <a:pt x="20" y="104"/>
                    <a:pt x="20" y="117"/>
                  </a:cubicBezTo>
                  <a:cubicBezTo>
                    <a:pt x="7" y="145"/>
                    <a:pt x="0" y="165"/>
                    <a:pt x="0" y="193"/>
                  </a:cubicBezTo>
                  <a:cubicBezTo>
                    <a:pt x="7" y="206"/>
                    <a:pt x="7" y="228"/>
                    <a:pt x="7" y="241"/>
                  </a:cubicBezTo>
                  <a:cubicBezTo>
                    <a:pt x="13" y="254"/>
                    <a:pt x="20" y="269"/>
                    <a:pt x="26" y="288"/>
                  </a:cubicBezTo>
                  <a:cubicBezTo>
                    <a:pt x="41" y="310"/>
                    <a:pt x="54" y="323"/>
                    <a:pt x="76" y="336"/>
                  </a:cubicBezTo>
                  <a:cubicBezTo>
                    <a:pt x="89" y="351"/>
                    <a:pt x="102" y="357"/>
                    <a:pt x="117" y="364"/>
                  </a:cubicBezTo>
                  <a:cubicBezTo>
                    <a:pt x="136" y="377"/>
                    <a:pt x="164" y="377"/>
                    <a:pt x="191" y="377"/>
                  </a:cubicBezTo>
                  <a:cubicBezTo>
                    <a:pt x="205" y="377"/>
                    <a:pt x="225" y="377"/>
                    <a:pt x="240" y="370"/>
                  </a:cubicBezTo>
                  <a:cubicBezTo>
                    <a:pt x="253" y="364"/>
                    <a:pt x="266" y="357"/>
                    <a:pt x="287" y="351"/>
                  </a:cubicBezTo>
                  <a:cubicBezTo>
                    <a:pt x="307" y="344"/>
                    <a:pt x="322" y="323"/>
                    <a:pt x="335" y="303"/>
                  </a:cubicBezTo>
                  <a:cubicBezTo>
                    <a:pt x="348" y="295"/>
                    <a:pt x="355" y="282"/>
                    <a:pt x="363" y="262"/>
                  </a:cubicBezTo>
                  <a:cubicBezTo>
                    <a:pt x="370" y="241"/>
                    <a:pt x="376" y="221"/>
                    <a:pt x="376" y="193"/>
                  </a:cubicBezTo>
                  <a:cubicBezTo>
                    <a:pt x="376" y="172"/>
                    <a:pt x="370" y="159"/>
                    <a:pt x="370" y="145"/>
                  </a:cubicBezTo>
                  <a:cubicBezTo>
                    <a:pt x="363" y="124"/>
                    <a:pt x="355" y="111"/>
                    <a:pt x="348" y="98"/>
                  </a:cubicBezTo>
                  <a:cubicBezTo>
                    <a:pt x="335" y="70"/>
                    <a:pt x="314" y="48"/>
                    <a:pt x="287" y="29"/>
                  </a:cubicBezTo>
                  <a:cubicBezTo>
                    <a:pt x="281" y="29"/>
                    <a:pt x="273" y="22"/>
                    <a:pt x="266" y="22"/>
                  </a:cubicBezTo>
                  <a:cubicBezTo>
                    <a:pt x="240" y="7"/>
                    <a:pt x="218" y="1"/>
                    <a:pt x="191"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
            <p:cNvSpPr/>
            <p:nvPr/>
          </p:nvSpPr>
          <p:spPr>
            <a:xfrm>
              <a:off x="1105150" y="2122625"/>
              <a:ext cx="13700" cy="12550"/>
            </a:xfrm>
            <a:custGeom>
              <a:avLst/>
              <a:gdLst/>
              <a:ahLst/>
              <a:cxnLst/>
              <a:rect l="l" t="t" r="r" b="b"/>
              <a:pathLst>
                <a:path w="548" h="502" extrusionOk="0">
                  <a:moveTo>
                    <a:pt x="212" y="1"/>
                  </a:moveTo>
                  <a:cubicBezTo>
                    <a:pt x="171" y="1"/>
                    <a:pt x="165" y="1"/>
                    <a:pt x="130" y="16"/>
                  </a:cubicBezTo>
                  <a:cubicBezTo>
                    <a:pt x="102" y="29"/>
                    <a:pt x="96" y="29"/>
                    <a:pt x="61" y="63"/>
                  </a:cubicBezTo>
                  <a:cubicBezTo>
                    <a:pt x="48" y="76"/>
                    <a:pt x="41" y="91"/>
                    <a:pt x="27" y="104"/>
                  </a:cubicBezTo>
                  <a:cubicBezTo>
                    <a:pt x="7" y="139"/>
                    <a:pt x="0" y="180"/>
                    <a:pt x="0" y="221"/>
                  </a:cubicBezTo>
                  <a:lnTo>
                    <a:pt x="0" y="228"/>
                  </a:lnTo>
                  <a:cubicBezTo>
                    <a:pt x="0" y="247"/>
                    <a:pt x="7" y="269"/>
                    <a:pt x="7" y="288"/>
                  </a:cubicBezTo>
                  <a:lnTo>
                    <a:pt x="14" y="344"/>
                  </a:lnTo>
                  <a:lnTo>
                    <a:pt x="33" y="392"/>
                  </a:lnTo>
                  <a:lnTo>
                    <a:pt x="33" y="398"/>
                  </a:lnTo>
                  <a:cubicBezTo>
                    <a:pt x="33" y="398"/>
                    <a:pt x="41" y="398"/>
                    <a:pt x="55" y="412"/>
                  </a:cubicBezTo>
                  <a:cubicBezTo>
                    <a:pt x="68" y="439"/>
                    <a:pt x="61" y="433"/>
                    <a:pt x="68" y="439"/>
                  </a:cubicBezTo>
                  <a:cubicBezTo>
                    <a:pt x="74" y="439"/>
                    <a:pt x="109" y="467"/>
                    <a:pt x="109" y="467"/>
                  </a:cubicBezTo>
                  <a:cubicBezTo>
                    <a:pt x="115" y="474"/>
                    <a:pt x="156" y="487"/>
                    <a:pt x="156" y="487"/>
                  </a:cubicBezTo>
                  <a:lnTo>
                    <a:pt x="165" y="487"/>
                  </a:lnTo>
                  <a:cubicBezTo>
                    <a:pt x="171" y="494"/>
                    <a:pt x="212" y="494"/>
                    <a:pt x="219" y="494"/>
                  </a:cubicBezTo>
                  <a:lnTo>
                    <a:pt x="219" y="502"/>
                  </a:lnTo>
                  <a:lnTo>
                    <a:pt x="232" y="502"/>
                  </a:lnTo>
                  <a:cubicBezTo>
                    <a:pt x="247" y="494"/>
                    <a:pt x="253" y="494"/>
                    <a:pt x="267" y="494"/>
                  </a:cubicBezTo>
                  <a:cubicBezTo>
                    <a:pt x="294" y="494"/>
                    <a:pt x="314" y="494"/>
                    <a:pt x="336" y="487"/>
                  </a:cubicBezTo>
                  <a:cubicBezTo>
                    <a:pt x="342" y="480"/>
                    <a:pt x="349" y="480"/>
                    <a:pt x="355" y="480"/>
                  </a:cubicBezTo>
                  <a:cubicBezTo>
                    <a:pt x="364" y="477"/>
                    <a:pt x="373" y="475"/>
                    <a:pt x="379" y="473"/>
                  </a:cubicBezTo>
                  <a:lnTo>
                    <a:pt x="379" y="473"/>
                  </a:lnTo>
                  <a:cubicBezTo>
                    <a:pt x="390" y="472"/>
                    <a:pt x="401" y="470"/>
                    <a:pt x="411" y="467"/>
                  </a:cubicBezTo>
                  <a:cubicBezTo>
                    <a:pt x="424" y="467"/>
                    <a:pt x="444" y="461"/>
                    <a:pt x="459" y="446"/>
                  </a:cubicBezTo>
                  <a:cubicBezTo>
                    <a:pt x="465" y="439"/>
                    <a:pt x="478" y="426"/>
                    <a:pt x="493" y="420"/>
                  </a:cubicBezTo>
                  <a:cubicBezTo>
                    <a:pt x="506" y="405"/>
                    <a:pt x="513" y="398"/>
                    <a:pt x="519" y="385"/>
                  </a:cubicBezTo>
                  <a:cubicBezTo>
                    <a:pt x="534" y="370"/>
                    <a:pt x="541" y="357"/>
                    <a:pt x="541" y="338"/>
                  </a:cubicBezTo>
                  <a:cubicBezTo>
                    <a:pt x="541" y="323"/>
                    <a:pt x="547" y="303"/>
                    <a:pt x="547" y="288"/>
                  </a:cubicBezTo>
                  <a:cubicBezTo>
                    <a:pt x="547" y="241"/>
                    <a:pt x="526" y="193"/>
                    <a:pt x="493" y="159"/>
                  </a:cubicBezTo>
                  <a:cubicBezTo>
                    <a:pt x="472" y="139"/>
                    <a:pt x="459" y="111"/>
                    <a:pt x="437" y="91"/>
                  </a:cubicBezTo>
                  <a:cubicBezTo>
                    <a:pt x="424" y="76"/>
                    <a:pt x="411" y="70"/>
                    <a:pt x="396" y="57"/>
                  </a:cubicBezTo>
                  <a:lnTo>
                    <a:pt x="390" y="57"/>
                  </a:lnTo>
                  <a:cubicBezTo>
                    <a:pt x="390" y="57"/>
                    <a:pt x="377" y="50"/>
                    <a:pt x="370" y="50"/>
                  </a:cubicBezTo>
                  <a:cubicBezTo>
                    <a:pt x="362" y="42"/>
                    <a:pt x="349" y="42"/>
                    <a:pt x="349" y="35"/>
                  </a:cubicBezTo>
                  <a:lnTo>
                    <a:pt x="336" y="35"/>
                  </a:lnTo>
                  <a:cubicBezTo>
                    <a:pt x="329" y="35"/>
                    <a:pt x="329" y="29"/>
                    <a:pt x="321" y="29"/>
                  </a:cubicBezTo>
                  <a:cubicBezTo>
                    <a:pt x="288" y="9"/>
                    <a:pt x="253" y="1"/>
                    <a:pt x="212"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
            <p:cNvSpPr/>
            <p:nvPr/>
          </p:nvSpPr>
          <p:spPr>
            <a:xfrm>
              <a:off x="1105975" y="2132575"/>
              <a:ext cx="25" cy="25"/>
            </a:xfrm>
            <a:custGeom>
              <a:avLst/>
              <a:gdLst/>
              <a:ahLst/>
              <a:cxnLst/>
              <a:rect l="l" t="t" r="r" b="b"/>
              <a:pathLst>
                <a:path w="1" h="1" extrusionOk="0">
                  <a:moveTo>
                    <a:pt x="0" y="0"/>
                  </a:move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
            <p:cNvSpPr/>
            <p:nvPr/>
          </p:nvSpPr>
          <p:spPr>
            <a:xfrm>
              <a:off x="845400" y="2586675"/>
              <a:ext cx="11125" cy="11150"/>
            </a:xfrm>
            <a:custGeom>
              <a:avLst/>
              <a:gdLst/>
              <a:ahLst/>
              <a:cxnLst/>
              <a:rect l="l" t="t" r="r" b="b"/>
              <a:pathLst>
                <a:path w="445" h="446" extrusionOk="0">
                  <a:moveTo>
                    <a:pt x="226" y="1"/>
                  </a:moveTo>
                  <a:cubicBezTo>
                    <a:pt x="213" y="1"/>
                    <a:pt x="191" y="9"/>
                    <a:pt x="178" y="9"/>
                  </a:cubicBezTo>
                  <a:lnTo>
                    <a:pt x="165" y="9"/>
                  </a:lnTo>
                  <a:cubicBezTo>
                    <a:pt x="157" y="16"/>
                    <a:pt x="137" y="22"/>
                    <a:pt x="124" y="29"/>
                  </a:cubicBezTo>
                  <a:cubicBezTo>
                    <a:pt x="116" y="35"/>
                    <a:pt x="109" y="42"/>
                    <a:pt x="102" y="42"/>
                  </a:cubicBezTo>
                  <a:cubicBezTo>
                    <a:pt x="83" y="63"/>
                    <a:pt x="89" y="57"/>
                    <a:pt x="75" y="76"/>
                  </a:cubicBezTo>
                  <a:cubicBezTo>
                    <a:pt x="68" y="76"/>
                    <a:pt x="68" y="83"/>
                    <a:pt x="61" y="83"/>
                  </a:cubicBezTo>
                  <a:lnTo>
                    <a:pt x="61" y="91"/>
                  </a:lnTo>
                  <a:cubicBezTo>
                    <a:pt x="33" y="111"/>
                    <a:pt x="20" y="145"/>
                    <a:pt x="7" y="180"/>
                  </a:cubicBezTo>
                  <a:cubicBezTo>
                    <a:pt x="1" y="234"/>
                    <a:pt x="1" y="214"/>
                    <a:pt x="7" y="255"/>
                  </a:cubicBezTo>
                  <a:cubicBezTo>
                    <a:pt x="7" y="262"/>
                    <a:pt x="7" y="275"/>
                    <a:pt x="14" y="282"/>
                  </a:cubicBezTo>
                  <a:lnTo>
                    <a:pt x="27" y="329"/>
                  </a:lnTo>
                  <a:lnTo>
                    <a:pt x="33" y="329"/>
                  </a:lnTo>
                  <a:lnTo>
                    <a:pt x="33" y="338"/>
                  </a:lnTo>
                  <a:cubicBezTo>
                    <a:pt x="33" y="344"/>
                    <a:pt x="61" y="370"/>
                    <a:pt x="61" y="379"/>
                  </a:cubicBezTo>
                  <a:lnTo>
                    <a:pt x="68" y="379"/>
                  </a:lnTo>
                  <a:lnTo>
                    <a:pt x="68" y="385"/>
                  </a:lnTo>
                  <a:cubicBezTo>
                    <a:pt x="83" y="392"/>
                    <a:pt x="102" y="405"/>
                    <a:pt x="109" y="412"/>
                  </a:cubicBezTo>
                  <a:cubicBezTo>
                    <a:pt x="124" y="420"/>
                    <a:pt x="130" y="426"/>
                    <a:pt x="144" y="426"/>
                  </a:cubicBezTo>
                  <a:cubicBezTo>
                    <a:pt x="171" y="439"/>
                    <a:pt x="185" y="446"/>
                    <a:pt x="226" y="446"/>
                  </a:cubicBezTo>
                  <a:cubicBezTo>
                    <a:pt x="232" y="446"/>
                    <a:pt x="280" y="439"/>
                    <a:pt x="288" y="439"/>
                  </a:cubicBezTo>
                  <a:cubicBezTo>
                    <a:pt x="288" y="439"/>
                    <a:pt x="329" y="420"/>
                    <a:pt x="336" y="420"/>
                  </a:cubicBezTo>
                  <a:cubicBezTo>
                    <a:pt x="355" y="405"/>
                    <a:pt x="370" y="398"/>
                    <a:pt x="383" y="385"/>
                  </a:cubicBezTo>
                  <a:cubicBezTo>
                    <a:pt x="383" y="379"/>
                    <a:pt x="411" y="344"/>
                    <a:pt x="418" y="338"/>
                  </a:cubicBezTo>
                  <a:cubicBezTo>
                    <a:pt x="424" y="323"/>
                    <a:pt x="431" y="303"/>
                    <a:pt x="438" y="282"/>
                  </a:cubicBezTo>
                  <a:cubicBezTo>
                    <a:pt x="444" y="269"/>
                    <a:pt x="444" y="247"/>
                    <a:pt x="444" y="228"/>
                  </a:cubicBezTo>
                  <a:cubicBezTo>
                    <a:pt x="444" y="221"/>
                    <a:pt x="438" y="173"/>
                    <a:pt x="438" y="165"/>
                  </a:cubicBezTo>
                  <a:cubicBezTo>
                    <a:pt x="438" y="159"/>
                    <a:pt x="431" y="152"/>
                    <a:pt x="424" y="145"/>
                  </a:cubicBezTo>
                  <a:cubicBezTo>
                    <a:pt x="424" y="124"/>
                    <a:pt x="424" y="111"/>
                    <a:pt x="411" y="91"/>
                  </a:cubicBezTo>
                  <a:cubicBezTo>
                    <a:pt x="403" y="83"/>
                    <a:pt x="390" y="70"/>
                    <a:pt x="383" y="57"/>
                  </a:cubicBezTo>
                  <a:cubicBezTo>
                    <a:pt x="362" y="35"/>
                    <a:pt x="336" y="22"/>
                    <a:pt x="301" y="9"/>
                  </a:cubicBezTo>
                  <a:cubicBezTo>
                    <a:pt x="288" y="9"/>
                    <a:pt x="267" y="1"/>
                    <a:pt x="247"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
            <p:cNvSpPr/>
            <p:nvPr/>
          </p:nvSpPr>
          <p:spPr>
            <a:xfrm>
              <a:off x="870700" y="2523400"/>
              <a:ext cx="200" cy="2075"/>
            </a:xfrm>
            <a:custGeom>
              <a:avLst/>
              <a:gdLst/>
              <a:ahLst/>
              <a:cxnLst/>
              <a:rect l="l" t="t" r="r" b="b"/>
              <a:pathLst>
                <a:path w="8" h="83" extrusionOk="0">
                  <a:moveTo>
                    <a:pt x="7" y="1"/>
                  </a:moveTo>
                  <a:lnTo>
                    <a:pt x="7" y="1"/>
                  </a:lnTo>
                  <a:cubicBezTo>
                    <a:pt x="7" y="18"/>
                    <a:pt x="4" y="37"/>
                    <a:pt x="2" y="56"/>
                  </a:cubicBezTo>
                  <a:lnTo>
                    <a:pt x="2" y="56"/>
                  </a:lnTo>
                  <a:cubicBezTo>
                    <a:pt x="7" y="38"/>
                    <a:pt x="7" y="19"/>
                    <a:pt x="7" y="1"/>
                  </a:cubicBezTo>
                  <a:close/>
                  <a:moveTo>
                    <a:pt x="2" y="56"/>
                  </a:moveTo>
                  <a:cubicBezTo>
                    <a:pt x="2" y="58"/>
                    <a:pt x="1" y="60"/>
                    <a:pt x="0" y="61"/>
                  </a:cubicBezTo>
                  <a:lnTo>
                    <a:pt x="0" y="83"/>
                  </a:lnTo>
                  <a:cubicBezTo>
                    <a:pt x="0" y="74"/>
                    <a:pt x="1" y="65"/>
                    <a:pt x="2" y="56"/>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
            <p:cNvSpPr/>
            <p:nvPr/>
          </p:nvSpPr>
          <p:spPr>
            <a:xfrm>
              <a:off x="870525" y="2515350"/>
              <a:ext cx="26400" cy="25000"/>
            </a:xfrm>
            <a:custGeom>
              <a:avLst/>
              <a:gdLst/>
              <a:ahLst/>
              <a:cxnLst/>
              <a:rect l="l" t="t" r="r" b="b"/>
              <a:pathLst>
                <a:path w="1056" h="1000" extrusionOk="0">
                  <a:moveTo>
                    <a:pt x="459" y="1"/>
                  </a:moveTo>
                  <a:cubicBezTo>
                    <a:pt x="418" y="1"/>
                    <a:pt x="384" y="7"/>
                    <a:pt x="343" y="14"/>
                  </a:cubicBezTo>
                  <a:cubicBezTo>
                    <a:pt x="336" y="14"/>
                    <a:pt x="323" y="20"/>
                    <a:pt x="316" y="20"/>
                  </a:cubicBezTo>
                  <a:cubicBezTo>
                    <a:pt x="282" y="35"/>
                    <a:pt x="247" y="48"/>
                    <a:pt x="219" y="61"/>
                  </a:cubicBezTo>
                  <a:cubicBezTo>
                    <a:pt x="187" y="83"/>
                    <a:pt x="159" y="102"/>
                    <a:pt x="137" y="124"/>
                  </a:cubicBezTo>
                  <a:cubicBezTo>
                    <a:pt x="131" y="130"/>
                    <a:pt x="124" y="137"/>
                    <a:pt x="118" y="143"/>
                  </a:cubicBezTo>
                  <a:cubicBezTo>
                    <a:pt x="96" y="171"/>
                    <a:pt x="76" y="199"/>
                    <a:pt x="55" y="226"/>
                  </a:cubicBezTo>
                  <a:cubicBezTo>
                    <a:pt x="29" y="288"/>
                    <a:pt x="14" y="323"/>
                    <a:pt x="7" y="383"/>
                  </a:cubicBezTo>
                  <a:cubicBezTo>
                    <a:pt x="7" y="398"/>
                    <a:pt x="1" y="418"/>
                    <a:pt x="1" y="439"/>
                  </a:cubicBezTo>
                  <a:cubicBezTo>
                    <a:pt x="1" y="459"/>
                    <a:pt x="7" y="487"/>
                    <a:pt x="14" y="506"/>
                  </a:cubicBezTo>
                  <a:lnTo>
                    <a:pt x="14" y="534"/>
                  </a:lnTo>
                  <a:cubicBezTo>
                    <a:pt x="7" y="569"/>
                    <a:pt x="7" y="603"/>
                    <a:pt x="7" y="630"/>
                  </a:cubicBezTo>
                  <a:lnTo>
                    <a:pt x="7" y="644"/>
                  </a:lnTo>
                  <a:cubicBezTo>
                    <a:pt x="7" y="671"/>
                    <a:pt x="7" y="699"/>
                    <a:pt x="14" y="727"/>
                  </a:cubicBezTo>
                  <a:cubicBezTo>
                    <a:pt x="29" y="753"/>
                    <a:pt x="42" y="781"/>
                    <a:pt x="49" y="809"/>
                  </a:cubicBezTo>
                  <a:lnTo>
                    <a:pt x="55" y="809"/>
                  </a:lnTo>
                  <a:cubicBezTo>
                    <a:pt x="96" y="891"/>
                    <a:pt x="187" y="952"/>
                    <a:pt x="269" y="973"/>
                  </a:cubicBezTo>
                  <a:cubicBezTo>
                    <a:pt x="288" y="980"/>
                    <a:pt x="310" y="980"/>
                    <a:pt x="323" y="986"/>
                  </a:cubicBezTo>
                  <a:cubicBezTo>
                    <a:pt x="343" y="986"/>
                    <a:pt x="364" y="986"/>
                    <a:pt x="384" y="993"/>
                  </a:cubicBezTo>
                  <a:cubicBezTo>
                    <a:pt x="392" y="993"/>
                    <a:pt x="405" y="993"/>
                    <a:pt x="418" y="986"/>
                  </a:cubicBezTo>
                  <a:cubicBezTo>
                    <a:pt x="440" y="993"/>
                    <a:pt x="466" y="999"/>
                    <a:pt x="487" y="999"/>
                  </a:cubicBezTo>
                  <a:cubicBezTo>
                    <a:pt x="515" y="999"/>
                    <a:pt x="535" y="999"/>
                    <a:pt x="556" y="993"/>
                  </a:cubicBezTo>
                  <a:cubicBezTo>
                    <a:pt x="576" y="993"/>
                    <a:pt x="604" y="993"/>
                    <a:pt x="623" y="986"/>
                  </a:cubicBezTo>
                  <a:cubicBezTo>
                    <a:pt x="686" y="958"/>
                    <a:pt x="747" y="932"/>
                    <a:pt x="794" y="876"/>
                  </a:cubicBezTo>
                  <a:cubicBezTo>
                    <a:pt x="829" y="842"/>
                    <a:pt x="850" y="809"/>
                    <a:pt x="870" y="774"/>
                  </a:cubicBezTo>
                  <a:cubicBezTo>
                    <a:pt x="911" y="740"/>
                    <a:pt x="952" y="699"/>
                    <a:pt x="980" y="651"/>
                  </a:cubicBezTo>
                  <a:cubicBezTo>
                    <a:pt x="1028" y="582"/>
                    <a:pt x="1049" y="506"/>
                    <a:pt x="1049" y="431"/>
                  </a:cubicBezTo>
                  <a:cubicBezTo>
                    <a:pt x="1056" y="329"/>
                    <a:pt x="1014" y="234"/>
                    <a:pt x="945" y="158"/>
                  </a:cubicBezTo>
                  <a:cubicBezTo>
                    <a:pt x="891" y="96"/>
                    <a:pt x="809" y="55"/>
                    <a:pt x="734" y="35"/>
                  </a:cubicBezTo>
                  <a:cubicBezTo>
                    <a:pt x="686" y="20"/>
                    <a:pt x="630" y="14"/>
                    <a:pt x="582" y="14"/>
                  </a:cubicBezTo>
                  <a:cubicBezTo>
                    <a:pt x="568" y="10"/>
                    <a:pt x="552" y="9"/>
                    <a:pt x="536" y="8"/>
                  </a:cubicBezTo>
                  <a:lnTo>
                    <a:pt x="536" y="8"/>
                  </a:lnTo>
                  <a:cubicBezTo>
                    <a:pt x="510" y="4"/>
                    <a:pt x="483" y="1"/>
                    <a:pt x="459"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
            <p:cNvSpPr/>
            <p:nvPr/>
          </p:nvSpPr>
          <p:spPr>
            <a:xfrm>
              <a:off x="868800" y="2182500"/>
              <a:ext cx="581125" cy="652650"/>
            </a:xfrm>
            <a:custGeom>
              <a:avLst/>
              <a:gdLst/>
              <a:ahLst/>
              <a:cxnLst/>
              <a:rect l="l" t="t" r="r" b="b"/>
              <a:pathLst>
                <a:path w="23245" h="26106" extrusionOk="0">
                  <a:moveTo>
                    <a:pt x="12853" y="0"/>
                  </a:moveTo>
                  <a:cubicBezTo>
                    <a:pt x="12731" y="0"/>
                    <a:pt x="12607" y="18"/>
                    <a:pt x="12485" y="57"/>
                  </a:cubicBezTo>
                  <a:cubicBezTo>
                    <a:pt x="12042" y="193"/>
                    <a:pt x="11767" y="597"/>
                    <a:pt x="11555" y="988"/>
                  </a:cubicBezTo>
                  <a:lnTo>
                    <a:pt x="10631" y="2713"/>
                  </a:lnTo>
                  <a:cubicBezTo>
                    <a:pt x="10049" y="2890"/>
                    <a:pt x="9468" y="3089"/>
                    <a:pt x="8899" y="3322"/>
                  </a:cubicBezTo>
                  <a:cubicBezTo>
                    <a:pt x="7332" y="3951"/>
                    <a:pt x="5860" y="4786"/>
                    <a:pt x="4334" y="5491"/>
                  </a:cubicBezTo>
                  <a:cubicBezTo>
                    <a:pt x="3924" y="5622"/>
                    <a:pt x="3513" y="5752"/>
                    <a:pt x="3143" y="5977"/>
                  </a:cubicBezTo>
                  <a:cubicBezTo>
                    <a:pt x="2931" y="6107"/>
                    <a:pt x="2917" y="6435"/>
                    <a:pt x="3143" y="6558"/>
                  </a:cubicBezTo>
                  <a:cubicBezTo>
                    <a:pt x="3678" y="6865"/>
                    <a:pt x="4323" y="6931"/>
                    <a:pt x="4944" y="6931"/>
                  </a:cubicBezTo>
                  <a:cubicBezTo>
                    <a:pt x="5101" y="6931"/>
                    <a:pt x="5257" y="6927"/>
                    <a:pt x="5409" y="6921"/>
                  </a:cubicBezTo>
                  <a:cubicBezTo>
                    <a:pt x="6230" y="6895"/>
                    <a:pt x="7073" y="6798"/>
                    <a:pt x="7886" y="6690"/>
                  </a:cubicBezTo>
                  <a:cubicBezTo>
                    <a:pt x="8091" y="6662"/>
                    <a:pt x="8290" y="6634"/>
                    <a:pt x="8495" y="6599"/>
                  </a:cubicBezTo>
                  <a:lnTo>
                    <a:pt x="8495" y="6599"/>
                  </a:lnTo>
                  <a:cubicBezTo>
                    <a:pt x="8167" y="7202"/>
                    <a:pt x="7825" y="7799"/>
                    <a:pt x="7468" y="8380"/>
                  </a:cubicBezTo>
                  <a:cubicBezTo>
                    <a:pt x="7105" y="8975"/>
                    <a:pt x="6695" y="9536"/>
                    <a:pt x="6340" y="10139"/>
                  </a:cubicBezTo>
                  <a:cubicBezTo>
                    <a:pt x="5990" y="10714"/>
                    <a:pt x="5689" y="11315"/>
                    <a:pt x="5389" y="11918"/>
                  </a:cubicBezTo>
                  <a:cubicBezTo>
                    <a:pt x="5162" y="12363"/>
                    <a:pt x="4922" y="12809"/>
                    <a:pt x="4682" y="13246"/>
                  </a:cubicBezTo>
                  <a:cubicBezTo>
                    <a:pt x="4587" y="12781"/>
                    <a:pt x="4499" y="12308"/>
                    <a:pt x="4430" y="11836"/>
                  </a:cubicBezTo>
                  <a:cubicBezTo>
                    <a:pt x="4334" y="11158"/>
                    <a:pt x="4293" y="10474"/>
                    <a:pt x="4163" y="9803"/>
                  </a:cubicBezTo>
                  <a:cubicBezTo>
                    <a:pt x="4040" y="9126"/>
                    <a:pt x="3848" y="8229"/>
                    <a:pt x="3191" y="7866"/>
                  </a:cubicBezTo>
                  <a:cubicBezTo>
                    <a:pt x="3144" y="7839"/>
                    <a:pt x="3091" y="7826"/>
                    <a:pt x="3039" y="7826"/>
                  </a:cubicBezTo>
                  <a:cubicBezTo>
                    <a:pt x="2932" y="7826"/>
                    <a:pt x="2827" y="7879"/>
                    <a:pt x="2767" y="7976"/>
                  </a:cubicBezTo>
                  <a:cubicBezTo>
                    <a:pt x="2417" y="8598"/>
                    <a:pt x="2506" y="9359"/>
                    <a:pt x="2534" y="10042"/>
                  </a:cubicBezTo>
                  <a:cubicBezTo>
                    <a:pt x="2575" y="10980"/>
                    <a:pt x="2499" y="11890"/>
                    <a:pt x="2445" y="12828"/>
                  </a:cubicBezTo>
                  <a:cubicBezTo>
                    <a:pt x="2356" y="14395"/>
                    <a:pt x="2391" y="15997"/>
                    <a:pt x="2246" y="17572"/>
                  </a:cubicBezTo>
                  <a:cubicBezTo>
                    <a:pt x="2095" y="17838"/>
                    <a:pt x="1952" y="18119"/>
                    <a:pt x="1816" y="18394"/>
                  </a:cubicBezTo>
                  <a:cubicBezTo>
                    <a:pt x="1795" y="18407"/>
                    <a:pt x="1775" y="18420"/>
                    <a:pt x="1754" y="18448"/>
                  </a:cubicBezTo>
                  <a:cubicBezTo>
                    <a:pt x="1384" y="18900"/>
                    <a:pt x="1179" y="19475"/>
                    <a:pt x="803" y="19913"/>
                  </a:cubicBezTo>
                  <a:cubicBezTo>
                    <a:pt x="474" y="20309"/>
                    <a:pt x="22" y="20624"/>
                    <a:pt x="9" y="21186"/>
                  </a:cubicBezTo>
                  <a:cubicBezTo>
                    <a:pt x="1" y="21686"/>
                    <a:pt x="310" y="22116"/>
                    <a:pt x="604" y="22492"/>
                  </a:cubicBezTo>
                  <a:cubicBezTo>
                    <a:pt x="1001" y="23000"/>
                    <a:pt x="1384" y="23499"/>
                    <a:pt x="1747" y="24039"/>
                  </a:cubicBezTo>
                  <a:cubicBezTo>
                    <a:pt x="2151" y="24628"/>
                    <a:pt x="2547" y="25224"/>
                    <a:pt x="2938" y="25818"/>
                  </a:cubicBezTo>
                  <a:cubicBezTo>
                    <a:pt x="2999" y="25915"/>
                    <a:pt x="3068" y="26011"/>
                    <a:pt x="3137" y="26106"/>
                  </a:cubicBezTo>
                  <a:cubicBezTo>
                    <a:pt x="3787" y="25827"/>
                    <a:pt x="4403" y="25423"/>
                    <a:pt x="5032" y="25101"/>
                  </a:cubicBezTo>
                  <a:cubicBezTo>
                    <a:pt x="5847" y="24697"/>
                    <a:pt x="6675" y="24314"/>
                    <a:pt x="7510" y="23944"/>
                  </a:cubicBezTo>
                  <a:cubicBezTo>
                    <a:pt x="9063" y="23259"/>
                    <a:pt x="10760" y="22890"/>
                    <a:pt x="12212" y="21966"/>
                  </a:cubicBezTo>
                  <a:cubicBezTo>
                    <a:pt x="13691" y="21028"/>
                    <a:pt x="15046" y="19898"/>
                    <a:pt x="16496" y="18913"/>
                  </a:cubicBezTo>
                  <a:cubicBezTo>
                    <a:pt x="17242" y="18407"/>
                    <a:pt x="18023" y="17975"/>
                    <a:pt x="18803" y="17531"/>
                  </a:cubicBezTo>
                  <a:cubicBezTo>
                    <a:pt x="19466" y="17147"/>
                    <a:pt x="20132" y="16758"/>
                    <a:pt x="20657" y="16202"/>
                  </a:cubicBezTo>
                  <a:cubicBezTo>
                    <a:pt x="20707" y="16183"/>
                    <a:pt x="20754" y="16168"/>
                    <a:pt x="20795" y="16148"/>
                  </a:cubicBezTo>
                  <a:cubicBezTo>
                    <a:pt x="20805" y="16150"/>
                    <a:pt x="20815" y="16151"/>
                    <a:pt x="20824" y="16151"/>
                  </a:cubicBezTo>
                  <a:cubicBezTo>
                    <a:pt x="20883" y="16151"/>
                    <a:pt x="20943" y="16118"/>
                    <a:pt x="20973" y="16066"/>
                  </a:cubicBezTo>
                  <a:lnTo>
                    <a:pt x="21096" y="16004"/>
                  </a:lnTo>
                  <a:cubicBezTo>
                    <a:pt x="21329" y="15889"/>
                    <a:pt x="21548" y="15737"/>
                    <a:pt x="21766" y="15593"/>
                  </a:cubicBezTo>
                  <a:cubicBezTo>
                    <a:pt x="22192" y="15305"/>
                    <a:pt x="22609" y="14998"/>
                    <a:pt x="23054" y="14731"/>
                  </a:cubicBezTo>
                  <a:cubicBezTo>
                    <a:pt x="23245" y="14622"/>
                    <a:pt x="23162" y="14369"/>
                    <a:pt x="23006" y="14307"/>
                  </a:cubicBezTo>
                  <a:cubicBezTo>
                    <a:pt x="22937" y="13738"/>
                    <a:pt x="22602" y="13191"/>
                    <a:pt x="22308" y="12733"/>
                  </a:cubicBezTo>
                  <a:cubicBezTo>
                    <a:pt x="21930" y="12124"/>
                    <a:pt x="21479" y="11568"/>
                    <a:pt x="21083" y="10974"/>
                  </a:cubicBezTo>
                  <a:cubicBezTo>
                    <a:pt x="20186" y="9653"/>
                    <a:pt x="19611" y="8153"/>
                    <a:pt x="18982" y="6696"/>
                  </a:cubicBezTo>
                  <a:cubicBezTo>
                    <a:pt x="18591" y="5806"/>
                    <a:pt x="18146" y="4944"/>
                    <a:pt x="17668" y="4109"/>
                  </a:cubicBezTo>
                  <a:cubicBezTo>
                    <a:pt x="17298" y="3664"/>
                    <a:pt x="16920" y="3225"/>
                    <a:pt x="16544" y="2788"/>
                  </a:cubicBezTo>
                  <a:cubicBezTo>
                    <a:pt x="15738" y="1850"/>
                    <a:pt x="14888" y="1008"/>
                    <a:pt x="13840" y="331"/>
                  </a:cubicBezTo>
                  <a:cubicBezTo>
                    <a:pt x="13547" y="143"/>
                    <a:pt x="13204" y="0"/>
                    <a:pt x="12853"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
            <p:cNvSpPr/>
            <p:nvPr/>
          </p:nvSpPr>
          <p:spPr>
            <a:xfrm>
              <a:off x="1165725" y="2211950"/>
              <a:ext cx="20550" cy="19375"/>
            </a:xfrm>
            <a:custGeom>
              <a:avLst/>
              <a:gdLst/>
              <a:ahLst/>
              <a:cxnLst/>
              <a:rect l="l" t="t" r="r" b="b"/>
              <a:pathLst>
                <a:path w="822" h="775" extrusionOk="0">
                  <a:moveTo>
                    <a:pt x="403" y="1"/>
                  </a:moveTo>
                  <a:cubicBezTo>
                    <a:pt x="349" y="1"/>
                    <a:pt x="294" y="15"/>
                    <a:pt x="253" y="42"/>
                  </a:cubicBezTo>
                  <a:cubicBezTo>
                    <a:pt x="247" y="42"/>
                    <a:pt x="239" y="50"/>
                    <a:pt x="239" y="50"/>
                  </a:cubicBezTo>
                  <a:cubicBezTo>
                    <a:pt x="232" y="50"/>
                    <a:pt x="219" y="50"/>
                    <a:pt x="212" y="56"/>
                  </a:cubicBezTo>
                  <a:cubicBezTo>
                    <a:pt x="178" y="70"/>
                    <a:pt x="143" y="91"/>
                    <a:pt x="115" y="117"/>
                  </a:cubicBezTo>
                  <a:cubicBezTo>
                    <a:pt x="102" y="139"/>
                    <a:pt x="82" y="158"/>
                    <a:pt x="68" y="180"/>
                  </a:cubicBezTo>
                  <a:lnTo>
                    <a:pt x="41" y="247"/>
                  </a:lnTo>
                  <a:lnTo>
                    <a:pt x="41" y="255"/>
                  </a:lnTo>
                  <a:lnTo>
                    <a:pt x="33" y="262"/>
                  </a:lnTo>
                  <a:cubicBezTo>
                    <a:pt x="33" y="268"/>
                    <a:pt x="27" y="282"/>
                    <a:pt x="27" y="288"/>
                  </a:cubicBezTo>
                  <a:cubicBezTo>
                    <a:pt x="20" y="296"/>
                    <a:pt x="20" y="303"/>
                    <a:pt x="13" y="309"/>
                  </a:cubicBezTo>
                  <a:cubicBezTo>
                    <a:pt x="7" y="344"/>
                    <a:pt x="7" y="378"/>
                    <a:pt x="0" y="411"/>
                  </a:cubicBezTo>
                  <a:lnTo>
                    <a:pt x="0" y="474"/>
                  </a:lnTo>
                  <a:cubicBezTo>
                    <a:pt x="0" y="521"/>
                    <a:pt x="13" y="576"/>
                    <a:pt x="41" y="617"/>
                  </a:cubicBezTo>
                  <a:cubicBezTo>
                    <a:pt x="55" y="651"/>
                    <a:pt x="82" y="679"/>
                    <a:pt x="115" y="699"/>
                  </a:cubicBezTo>
                  <a:cubicBezTo>
                    <a:pt x="143" y="727"/>
                    <a:pt x="178" y="748"/>
                    <a:pt x="212" y="755"/>
                  </a:cubicBezTo>
                  <a:cubicBezTo>
                    <a:pt x="225" y="761"/>
                    <a:pt x="239" y="761"/>
                    <a:pt x="253" y="761"/>
                  </a:cubicBezTo>
                  <a:lnTo>
                    <a:pt x="260" y="761"/>
                  </a:lnTo>
                  <a:cubicBezTo>
                    <a:pt x="266" y="761"/>
                    <a:pt x="329" y="774"/>
                    <a:pt x="342" y="774"/>
                  </a:cubicBezTo>
                  <a:cubicBezTo>
                    <a:pt x="370" y="768"/>
                    <a:pt x="396" y="768"/>
                    <a:pt x="424" y="761"/>
                  </a:cubicBezTo>
                  <a:cubicBezTo>
                    <a:pt x="444" y="755"/>
                    <a:pt x="472" y="740"/>
                    <a:pt x="500" y="733"/>
                  </a:cubicBezTo>
                  <a:lnTo>
                    <a:pt x="500" y="727"/>
                  </a:lnTo>
                  <a:cubicBezTo>
                    <a:pt x="506" y="727"/>
                    <a:pt x="513" y="727"/>
                    <a:pt x="519" y="720"/>
                  </a:cubicBezTo>
                  <a:cubicBezTo>
                    <a:pt x="560" y="707"/>
                    <a:pt x="602" y="692"/>
                    <a:pt x="629" y="672"/>
                  </a:cubicBezTo>
                  <a:cubicBezTo>
                    <a:pt x="649" y="651"/>
                    <a:pt x="677" y="638"/>
                    <a:pt x="698" y="617"/>
                  </a:cubicBezTo>
                  <a:lnTo>
                    <a:pt x="705" y="610"/>
                  </a:lnTo>
                  <a:cubicBezTo>
                    <a:pt x="718" y="590"/>
                    <a:pt x="731" y="576"/>
                    <a:pt x="746" y="556"/>
                  </a:cubicBezTo>
                  <a:cubicBezTo>
                    <a:pt x="753" y="543"/>
                    <a:pt x="759" y="528"/>
                    <a:pt x="766" y="515"/>
                  </a:cubicBezTo>
                  <a:lnTo>
                    <a:pt x="766" y="508"/>
                  </a:lnTo>
                  <a:cubicBezTo>
                    <a:pt x="772" y="502"/>
                    <a:pt x="772" y="493"/>
                    <a:pt x="772" y="493"/>
                  </a:cubicBezTo>
                  <a:cubicBezTo>
                    <a:pt x="787" y="467"/>
                    <a:pt x="794" y="446"/>
                    <a:pt x="800" y="426"/>
                  </a:cubicBezTo>
                  <a:cubicBezTo>
                    <a:pt x="813" y="378"/>
                    <a:pt x="813" y="316"/>
                    <a:pt x="813" y="268"/>
                  </a:cubicBezTo>
                  <a:cubicBezTo>
                    <a:pt x="822" y="193"/>
                    <a:pt x="772" y="124"/>
                    <a:pt x="712" y="91"/>
                  </a:cubicBezTo>
                  <a:cubicBezTo>
                    <a:pt x="677" y="70"/>
                    <a:pt x="643" y="56"/>
                    <a:pt x="608" y="56"/>
                  </a:cubicBezTo>
                  <a:cubicBezTo>
                    <a:pt x="602" y="56"/>
                    <a:pt x="595" y="63"/>
                    <a:pt x="588" y="63"/>
                  </a:cubicBezTo>
                  <a:cubicBezTo>
                    <a:pt x="554" y="35"/>
                    <a:pt x="519" y="15"/>
                    <a:pt x="485" y="9"/>
                  </a:cubicBezTo>
                  <a:cubicBezTo>
                    <a:pt x="459" y="9"/>
                    <a:pt x="431" y="1"/>
                    <a:pt x="40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
            <p:cNvSpPr/>
            <p:nvPr/>
          </p:nvSpPr>
          <p:spPr>
            <a:xfrm>
              <a:off x="1083925" y="2249925"/>
              <a:ext cx="30975" cy="31400"/>
            </a:xfrm>
            <a:custGeom>
              <a:avLst/>
              <a:gdLst/>
              <a:ahLst/>
              <a:cxnLst/>
              <a:rect l="l" t="t" r="r" b="b"/>
              <a:pathLst>
                <a:path w="1239" h="1256" extrusionOk="0">
                  <a:moveTo>
                    <a:pt x="772" y="0"/>
                  </a:moveTo>
                  <a:cubicBezTo>
                    <a:pt x="665" y="0"/>
                    <a:pt x="575" y="45"/>
                    <a:pt x="480" y="91"/>
                  </a:cubicBezTo>
                  <a:cubicBezTo>
                    <a:pt x="398" y="132"/>
                    <a:pt x="316" y="187"/>
                    <a:pt x="253" y="256"/>
                  </a:cubicBezTo>
                  <a:cubicBezTo>
                    <a:pt x="192" y="310"/>
                    <a:pt x="137" y="385"/>
                    <a:pt x="95" y="461"/>
                  </a:cubicBezTo>
                  <a:cubicBezTo>
                    <a:pt x="48" y="563"/>
                    <a:pt x="20" y="658"/>
                    <a:pt x="7" y="768"/>
                  </a:cubicBezTo>
                  <a:cubicBezTo>
                    <a:pt x="0" y="891"/>
                    <a:pt x="48" y="1036"/>
                    <a:pt x="137" y="1125"/>
                  </a:cubicBezTo>
                  <a:cubicBezTo>
                    <a:pt x="228" y="1208"/>
                    <a:pt x="334" y="1255"/>
                    <a:pt x="456" y="1255"/>
                  </a:cubicBezTo>
                  <a:cubicBezTo>
                    <a:pt x="464" y="1255"/>
                    <a:pt x="472" y="1255"/>
                    <a:pt x="480" y="1254"/>
                  </a:cubicBezTo>
                  <a:cubicBezTo>
                    <a:pt x="541" y="1254"/>
                    <a:pt x="595" y="1248"/>
                    <a:pt x="651" y="1241"/>
                  </a:cubicBezTo>
                  <a:cubicBezTo>
                    <a:pt x="711" y="1226"/>
                    <a:pt x="767" y="1207"/>
                    <a:pt x="821" y="1179"/>
                  </a:cubicBezTo>
                  <a:cubicBezTo>
                    <a:pt x="849" y="1166"/>
                    <a:pt x="876" y="1151"/>
                    <a:pt x="897" y="1138"/>
                  </a:cubicBezTo>
                  <a:cubicBezTo>
                    <a:pt x="945" y="1103"/>
                    <a:pt x="986" y="1077"/>
                    <a:pt x="1020" y="1036"/>
                  </a:cubicBezTo>
                  <a:cubicBezTo>
                    <a:pt x="1096" y="954"/>
                    <a:pt x="1143" y="872"/>
                    <a:pt x="1185" y="768"/>
                  </a:cubicBezTo>
                  <a:cubicBezTo>
                    <a:pt x="1204" y="721"/>
                    <a:pt x="1204" y="666"/>
                    <a:pt x="1211" y="617"/>
                  </a:cubicBezTo>
                  <a:lnTo>
                    <a:pt x="1211" y="597"/>
                  </a:lnTo>
                  <a:cubicBezTo>
                    <a:pt x="1219" y="563"/>
                    <a:pt x="1226" y="528"/>
                    <a:pt x="1232" y="494"/>
                  </a:cubicBezTo>
                  <a:cubicBezTo>
                    <a:pt x="1239" y="392"/>
                    <a:pt x="1219" y="297"/>
                    <a:pt x="1170" y="215"/>
                  </a:cubicBezTo>
                  <a:cubicBezTo>
                    <a:pt x="1170" y="206"/>
                    <a:pt x="1163" y="206"/>
                    <a:pt x="1163" y="200"/>
                  </a:cubicBezTo>
                  <a:cubicBezTo>
                    <a:pt x="1150" y="180"/>
                    <a:pt x="1122" y="146"/>
                    <a:pt x="1102" y="124"/>
                  </a:cubicBezTo>
                  <a:cubicBezTo>
                    <a:pt x="1081" y="98"/>
                    <a:pt x="1047" y="77"/>
                    <a:pt x="1014" y="57"/>
                  </a:cubicBezTo>
                  <a:cubicBezTo>
                    <a:pt x="945" y="22"/>
                    <a:pt x="876" y="1"/>
                    <a:pt x="794" y="1"/>
                  </a:cubicBezTo>
                  <a:cubicBezTo>
                    <a:pt x="786" y="1"/>
                    <a:pt x="779" y="0"/>
                    <a:pt x="772"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
            <p:cNvSpPr/>
            <p:nvPr/>
          </p:nvSpPr>
          <p:spPr>
            <a:xfrm>
              <a:off x="878250" y="2647300"/>
              <a:ext cx="42625" cy="49025"/>
            </a:xfrm>
            <a:custGeom>
              <a:avLst/>
              <a:gdLst/>
              <a:ahLst/>
              <a:cxnLst/>
              <a:rect l="l" t="t" r="r" b="b"/>
              <a:pathLst>
                <a:path w="1705" h="1961" extrusionOk="0">
                  <a:moveTo>
                    <a:pt x="943" y="1"/>
                  </a:moveTo>
                  <a:cubicBezTo>
                    <a:pt x="891" y="1"/>
                    <a:pt x="839" y="5"/>
                    <a:pt x="788" y="14"/>
                  </a:cubicBezTo>
                  <a:cubicBezTo>
                    <a:pt x="623" y="40"/>
                    <a:pt x="479" y="130"/>
                    <a:pt x="356" y="225"/>
                  </a:cubicBezTo>
                  <a:cubicBezTo>
                    <a:pt x="157" y="377"/>
                    <a:pt x="1" y="574"/>
                    <a:pt x="1" y="828"/>
                  </a:cubicBezTo>
                  <a:cubicBezTo>
                    <a:pt x="1" y="993"/>
                    <a:pt x="68" y="1149"/>
                    <a:pt x="172" y="1272"/>
                  </a:cubicBezTo>
                  <a:cubicBezTo>
                    <a:pt x="185" y="1388"/>
                    <a:pt x="219" y="1505"/>
                    <a:pt x="273" y="1615"/>
                  </a:cubicBezTo>
                  <a:cubicBezTo>
                    <a:pt x="377" y="1786"/>
                    <a:pt x="561" y="1903"/>
                    <a:pt x="760" y="1944"/>
                  </a:cubicBezTo>
                  <a:cubicBezTo>
                    <a:pt x="815" y="1955"/>
                    <a:pt x="870" y="1961"/>
                    <a:pt x="924" y="1961"/>
                  </a:cubicBezTo>
                  <a:cubicBezTo>
                    <a:pt x="1036" y="1961"/>
                    <a:pt x="1146" y="1935"/>
                    <a:pt x="1252" y="1875"/>
                  </a:cubicBezTo>
                  <a:cubicBezTo>
                    <a:pt x="1369" y="1806"/>
                    <a:pt x="1464" y="1704"/>
                    <a:pt x="1533" y="1581"/>
                  </a:cubicBezTo>
                  <a:cubicBezTo>
                    <a:pt x="1657" y="1369"/>
                    <a:pt x="1704" y="1101"/>
                    <a:pt x="1684" y="855"/>
                  </a:cubicBezTo>
                  <a:cubicBezTo>
                    <a:pt x="1657" y="554"/>
                    <a:pt x="1553" y="273"/>
                    <a:pt x="1300" y="102"/>
                  </a:cubicBezTo>
                  <a:cubicBezTo>
                    <a:pt x="1194" y="29"/>
                    <a:pt x="1069" y="1"/>
                    <a:pt x="94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
            <p:cNvSpPr/>
            <p:nvPr/>
          </p:nvSpPr>
          <p:spPr>
            <a:xfrm>
              <a:off x="885600" y="2652750"/>
              <a:ext cx="1725" cy="1400"/>
            </a:xfrm>
            <a:custGeom>
              <a:avLst/>
              <a:gdLst/>
              <a:ahLst/>
              <a:cxnLst/>
              <a:rect l="l" t="t" r="r" b="b"/>
              <a:pathLst>
                <a:path w="69" h="56" extrusionOk="0">
                  <a:moveTo>
                    <a:pt x="68" y="1"/>
                  </a:moveTo>
                  <a:lnTo>
                    <a:pt x="1" y="55"/>
                  </a:lnTo>
                  <a:cubicBezTo>
                    <a:pt x="20" y="42"/>
                    <a:pt x="42" y="27"/>
                    <a:pt x="62" y="7"/>
                  </a:cubicBezTo>
                  <a:lnTo>
                    <a:pt x="68" y="1"/>
                  </a:ln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
            <p:cNvSpPr/>
            <p:nvPr/>
          </p:nvSpPr>
          <p:spPr>
            <a:xfrm>
              <a:off x="933325" y="2725825"/>
              <a:ext cx="13900" cy="10600"/>
            </a:xfrm>
            <a:custGeom>
              <a:avLst/>
              <a:gdLst/>
              <a:ahLst/>
              <a:cxnLst/>
              <a:rect l="l" t="t" r="r" b="b"/>
              <a:pathLst>
                <a:path w="556" h="424" extrusionOk="0">
                  <a:moveTo>
                    <a:pt x="281" y="0"/>
                  </a:moveTo>
                  <a:cubicBezTo>
                    <a:pt x="1" y="0"/>
                    <a:pt x="1" y="424"/>
                    <a:pt x="281" y="424"/>
                  </a:cubicBezTo>
                  <a:cubicBezTo>
                    <a:pt x="556" y="424"/>
                    <a:pt x="556" y="0"/>
                    <a:pt x="281"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
            <p:cNvSpPr/>
            <p:nvPr/>
          </p:nvSpPr>
          <p:spPr>
            <a:xfrm>
              <a:off x="934350" y="2604500"/>
              <a:ext cx="19050" cy="21225"/>
            </a:xfrm>
            <a:custGeom>
              <a:avLst/>
              <a:gdLst/>
              <a:ahLst/>
              <a:cxnLst/>
              <a:rect l="l" t="t" r="r" b="b"/>
              <a:pathLst>
                <a:path w="762" h="849" extrusionOk="0">
                  <a:moveTo>
                    <a:pt x="303" y="1"/>
                  </a:moveTo>
                  <a:cubicBezTo>
                    <a:pt x="262" y="1"/>
                    <a:pt x="227" y="7"/>
                    <a:pt x="193" y="27"/>
                  </a:cubicBezTo>
                  <a:cubicBezTo>
                    <a:pt x="152" y="42"/>
                    <a:pt x="124" y="62"/>
                    <a:pt x="98" y="89"/>
                  </a:cubicBezTo>
                  <a:cubicBezTo>
                    <a:pt x="56" y="124"/>
                    <a:pt x="35" y="165"/>
                    <a:pt x="22" y="219"/>
                  </a:cubicBezTo>
                  <a:cubicBezTo>
                    <a:pt x="15" y="241"/>
                    <a:pt x="15" y="260"/>
                    <a:pt x="7" y="273"/>
                  </a:cubicBezTo>
                  <a:lnTo>
                    <a:pt x="7" y="329"/>
                  </a:lnTo>
                  <a:cubicBezTo>
                    <a:pt x="1" y="349"/>
                    <a:pt x="15" y="383"/>
                    <a:pt x="15" y="411"/>
                  </a:cubicBezTo>
                  <a:cubicBezTo>
                    <a:pt x="22" y="425"/>
                    <a:pt x="22" y="438"/>
                    <a:pt x="29" y="452"/>
                  </a:cubicBezTo>
                  <a:cubicBezTo>
                    <a:pt x="29" y="459"/>
                    <a:pt x="35" y="466"/>
                    <a:pt x="35" y="479"/>
                  </a:cubicBezTo>
                  <a:lnTo>
                    <a:pt x="35" y="494"/>
                  </a:lnTo>
                  <a:lnTo>
                    <a:pt x="42" y="569"/>
                  </a:lnTo>
                  <a:cubicBezTo>
                    <a:pt x="48" y="576"/>
                    <a:pt x="56" y="595"/>
                    <a:pt x="56" y="595"/>
                  </a:cubicBezTo>
                  <a:cubicBezTo>
                    <a:pt x="55" y="594"/>
                    <a:pt x="55" y="593"/>
                    <a:pt x="54" y="593"/>
                  </a:cubicBezTo>
                  <a:cubicBezTo>
                    <a:pt x="52" y="593"/>
                    <a:pt x="64" y="624"/>
                    <a:pt x="70" y="630"/>
                  </a:cubicBezTo>
                  <a:lnTo>
                    <a:pt x="111" y="684"/>
                  </a:lnTo>
                  <a:cubicBezTo>
                    <a:pt x="124" y="705"/>
                    <a:pt x="145" y="719"/>
                    <a:pt x="165" y="725"/>
                  </a:cubicBezTo>
                  <a:lnTo>
                    <a:pt x="171" y="733"/>
                  </a:lnTo>
                  <a:cubicBezTo>
                    <a:pt x="199" y="760"/>
                    <a:pt x="221" y="794"/>
                    <a:pt x="254" y="816"/>
                  </a:cubicBezTo>
                  <a:cubicBezTo>
                    <a:pt x="303" y="842"/>
                    <a:pt x="350" y="848"/>
                    <a:pt x="405" y="848"/>
                  </a:cubicBezTo>
                  <a:cubicBezTo>
                    <a:pt x="500" y="848"/>
                    <a:pt x="603" y="794"/>
                    <a:pt x="651" y="705"/>
                  </a:cubicBezTo>
                  <a:cubicBezTo>
                    <a:pt x="664" y="684"/>
                    <a:pt x="679" y="664"/>
                    <a:pt x="699" y="643"/>
                  </a:cubicBezTo>
                  <a:cubicBezTo>
                    <a:pt x="705" y="630"/>
                    <a:pt x="714" y="623"/>
                    <a:pt x="714" y="617"/>
                  </a:cubicBezTo>
                  <a:cubicBezTo>
                    <a:pt x="733" y="595"/>
                    <a:pt x="740" y="569"/>
                    <a:pt x="746" y="541"/>
                  </a:cubicBezTo>
                  <a:cubicBezTo>
                    <a:pt x="755" y="528"/>
                    <a:pt x="761" y="479"/>
                    <a:pt x="761" y="459"/>
                  </a:cubicBezTo>
                  <a:cubicBezTo>
                    <a:pt x="761" y="438"/>
                    <a:pt x="755" y="397"/>
                    <a:pt x="746" y="377"/>
                  </a:cubicBezTo>
                  <a:lnTo>
                    <a:pt x="746" y="370"/>
                  </a:lnTo>
                  <a:cubicBezTo>
                    <a:pt x="746" y="364"/>
                    <a:pt x="740" y="356"/>
                    <a:pt x="740" y="349"/>
                  </a:cubicBezTo>
                  <a:cubicBezTo>
                    <a:pt x="733" y="323"/>
                    <a:pt x="727" y="295"/>
                    <a:pt x="720" y="267"/>
                  </a:cubicBezTo>
                  <a:cubicBezTo>
                    <a:pt x="699" y="178"/>
                    <a:pt x="617" y="103"/>
                    <a:pt x="534" y="83"/>
                  </a:cubicBezTo>
                  <a:cubicBezTo>
                    <a:pt x="521" y="76"/>
                    <a:pt x="508" y="76"/>
                    <a:pt x="493" y="76"/>
                  </a:cubicBezTo>
                  <a:cubicBezTo>
                    <a:pt x="480" y="62"/>
                    <a:pt x="467" y="48"/>
                    <a:pt x="452" y="42"/>
                  </a:cubicBezTo>
                  <a:cubicBezTo>
                    <a:pt x="405" y="14"/>
                    <a:pt x="357" y="1"/>
                    <a:pt x="30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
            <p:cNvSpPr/>
            <p:nvPr/>
          </p:nvSpPr>
          <p:spPr>
            <a:xfrm>
              <a:off x="618425" y="2113775"/>
              <a:ext cx="396200" cy="556800"/>
            </a:xfrm>
            <a:custGeom>
              <a:avLst/>
              <a:gdLst/>
              <a:ahLst/>
              <a:cxnLst/>
              <a:rect l="l" t="t" r="r" b="b"/>
              <a:pathLst>
                <a:path w="15848" h="22272" extrusionOk="0">
                  <a:moveTo>
                    <a:pt x="8306" y="7293"/>
                  </a:moveTo>
                  <a:cubicBezTo>
                    <a:pt x="8292" y="7293"/>
                    <a:pt x="8278" y="7294"/>
                    <a:pt x="8265" y="7295"/>
                  </a:cubicBezTo>
                  <a:cubicBezTo>
                    <a:pt x="8217" y="7303"/>
                    <a:pt x="8176" y="7323"/>
                    <a:pt x="8135" y="7351"/>
                  </a:cubicBezTo>
                  <a:cubicBezTo>
                    <a:pt x="8114" y="7364"/>
                    <a:pt x="8101" y="7377"/>
                    <a:pt x="8086" y="7399"/>
                  </a:cubicBezTo>
                  <a:cubicBezTo>
                    <a:pt x="8073" y="7412"/>
                    <a:pt x="8073" y="7433"/>
                    <a:pt x="8066" y="7446"/>
                  </a:cubicBezTo>
                  <a:cubicBezTo>
                    <a:pt x="8063" y="7446"/>
                    <a:pt x="8061" y="7448"/>
                    <a:pt x="8060" y="7449"/>
                  </a:cubicBezTo>
                  <a:lnTo>
                    <a:pt x="8060" y="7449"/>
                  </a:lnTo>
                  <a:lnTo>
                    <a:pt x="8060" y="7446"/>
                  </a:lnTo>
                  <a:lnTo>
                    <a:pt x="8053" y="7453"/>
                  </a:lnTo>
                  <a:cubicBezTo>
                    <a:pt x="8056" y="7453"/>
                    <a:pt x="8058" y="7451"/>
                    <a:pt x="8060" y="7449"/>
                  </a:cubicBezTo>
                  <a:lnTo>
                    <a:pt x="8060" y="7449"/>
                  </a:lnTo>
                  <a:lnTo>
                    <a:pt x="8060" y="7453"/>
                  </a:lnTo>
                  <a:cubicBezTo>
                    <a:pt x="8045" y="7459"/>
                    <a:pt x="8038" y="7468"/>
                    <a:pt x="8025" y="7474"/>
                  </a:cubicBezTo>
                  <a:cubicBezTo>
                    <a:pt x="8018" y="7481"/>
                    <a:pt x="8018" y="7487"/>
                    <a:pt x="8012" y="7494"/>
                  </a:cubicBezTo>
                  <a:lnTo>
                    <a:pt x="7963" y="7556"/>
                  </a:lnTo>
                  <a:cubicBezTo>
                    <a:pt x="7943" y="7576"/>
                    <a:pt x="7936" y="7604"/>
                    <a:pt x="7930" y="7638"/>
                  </a:cubicBezTo>
                  <a:cubicBezTo>
                    <a:pt x="7915" y="7665"/>
                    <a:pt x="7908" y="7693"/>
                    <a:pt x="7908" y="7721"/>
                  </a:cubicBezTo>
                  <a:cubicBezTo>
                    <a:pt x="7895" y="7775"/>
                    <a:pt x="7889" y="7829"/>
                    <a:pt x="7895" y="7891"/>
                  </a:cubicBezTo>
                  <a:cubicBezTo>
                    <a:pt x="7895" y="7952"/>
                    <a:pt x="7902" y="8015"/>
                    <a:pt x="7922" y="8075"/>
                  </a:cubicBezTo>
                  <a:cubicBezTo>
                    <a:pt x="7949" y="8151"/>
                    <a:pt x="7997" y="8233"/>
                    <a:pt x="8079" y="8274"/>
                  </a:cubicBezTo>
                  <a:cubicBezTo>
                    <a:pt x="8101" y="8281"/>
                    <a:pt x="8127" y="8295"/>
                    <a:pt x="8155" y="8309"/>
                  </a:cubicBezTo>
                  <a:cubicBezTo>
                    <a:pt x="8186" y="8315"/>
                    <a:pt x="8215" y="8318"/>
                    <a:pt x="8244" y="8318"/>
                  </a:cubicBezTo>
                  <a:cubicBezTo>
                    <a:pt x="8273" y="8318"/>
                    <a:pt x="8302" y="8315"/>
                    <a:pt x="8332" y="8309"/>
                  </a:cubicBezTo>
                  <a:cubicBezTo>
                    <a:pt x="8381" y="8295"/>
                    <a:pt x="8436" y="8289"/>
                    <a:pt x="8483" y="8281"/>
                  </a:cubicBezTo>
                  <a:cubicBezTo>
                    <a:pt x="8517" y="8277"/>
                    <a:pt x="8552" y="8267"/>
                    <a:pt x="8585" y="8254"/>
                  </a:cubicBezTo>
                  <a:lnTo>
                    <a:pt x="8585" y="8254"/>
                  </a:lnTo>
                  <a:cubicBezTo>
                    <a:pt x="8642" y="8233"/>
                    <a:pt x="8700" y="8202"/>
                    <a:pt x="8743" y="8157"/>
                  </a:cubicBezTo>
                  <a:cubicBezTo>
                    <a:pt x="8792" y="8097"/>
                    <a:pt x="8818" y="8049"/>
                    <a:pt x="8846" y="7973"/>
                  </a:cubicBezTo>
                  <a:cubicBezTo>
                    <a:pt x="8866" y="7919"/>
                    <a:pt x="8866" y="7857"/>
                    <a:pt x="8881" y="7803"/>
                  </a:cubicBezTo>
                  <a:cubicBezTo>
                    <a:pt x="8887" y="7775"/>
                    <a:pt x="8894" y="7740"/>
                    <a:pt x="8894" y="7714"/>
                  </a:cubicBezTo>
                  <a:cubicBezTo>
                    <a:pt x="8894" y="7686"/>
                    <a:pt x="8887" y="7658"/>
                    <a:pt x="8881" y="7632"/>
                  </a:cubicBezTo>
                  <a:cubicBezTo>
                    <a:pt x="8874" y="7604"/>
                    <a:pt x="8859" y="7576"/>
                    <a:pt x="8853" y="7550"/>
                  </a:cubicBezTo>
                  <a:cubicBezTo>
                    <a:pt x="8833" y="7515"/>
                    <a:pt x="8805" y="7481"/>
                    <a:pt x="8764" y="7459"/>
                  </a:cubicBezTo>
                  <a:cubicBezTo>
                    <a:pt x="8743" y="7440"/>
                    <a:pt x="8723" y="7426"/>
                    <a:pt x="8695" y="7418"/>
                  </a:cubicBezTo>
                  <a:cubicBezTo>
                    <a:pt x="8669" y="7405"/>
                    <a:pt x="8641" y="7392"/>
                    <a:pt x="8613" y="7392"/>
                  </a:cubicBezTo>
                  <a:cubicBezTo>
                    <a:pt x="8600" y="7389"/>
                    <a:pt x="8586" y="7387"/>
                    <a:pt x="8572" y="7387"/>
                  </a:cubicBezTo>
                  <a:cubicBezTo>
                    <a:pt x="8557" y="7387"/>
                    <a:pt x="8542" y="7389"/>
                    <a:pt x="8524" y="7392"/>
                  </a:cubicBezTo>
                  <a:cubicBezTo>
                    <a:pt x="8524" y="7392"/>
                    <a:pt x="8518" y="7399"/>
                    <a:pt x="8511" y="7399"/>
                  </a:cubicBezTo>
                  <a:cubicBezTo>
                    <a:pt x="8490" y="7371"/>
                    <a:pt x="8470" y="7344"/>
                    <a:pt x="8442" y="7330"/>
                  </a:cubicBezTo>
                  <a:cubicBezTo>
                    <a:pt x="8400" y="7303"/>
                    <a:pt x="8353" y="7293"/>
                    <a:pt x="8306" y="7293"/>
                  </a:cubicBezTo>
                  <a:close/>
                  <a:moveTo>
                    <a:pt x="4431" y="8253"/>
                  </a:moveTo>
                  <a:cubicBezTo>
                    <a:pt x="4424" y="8253"/>
                    <a:pt x="4418" y="8253"/>
                    <a:pt x="4411" y="8254"/>
                  </a:cubicBezTo>
                  <a:cubicBezTo>
                    <a:pt x="4370" y="8254"/>
                    <a:pt x="4336" y="8261"/>
                    <a:pt x="4301" y="8274"/>
                  </a:cubicBezTo>
                  <a:cubicBezTo>
                    <a:pt x="4267" y="8281"/>
                    <a:pt x="4234" y="8295"/>
                    <a:pt x="4199" y="8315"/>
                  </a:cubicBezTo>
                  <a:cubicBezTo>
                    <a:pt x="4171" y="8337"/>
                    <a:pt x="4137" y="8356"/>
                    <a:pt x="4117" y="8384"/>
                  </a:cubicBezTo>
                  <a:cubicBezTo>
                    <a:pt x="4061" y="8453"/>
                    <a:pt x="4014" y="8520"/>
                    <a:pt x="4001" y="8603"/>
                  </a:cubicBezTo>
                  <a:cubicBezTo>
                    <a:pt x="3994" y="8650"/>
                    <a:pt x="3987" y="8700"/>
                    <a:pt x="3979" y="8741"/>
                  </a:cubicBezTo>
                  <a:cubicBezTo>
                    <a:pt x="3979" y="8782"/>
                    <a:pt x="3987" y="8823"/>
                    <a:pt x="3994" y="8856"/>
                  </a:cubicBezTo>
                  <a:cubicBezTo>
                    <a:pt x="3987" y="8905"/>
                    <a:pt x="3979" y="8952"/>
                    <a:pt x="3979" y="9000"/>
                  </a:cubicBezTo>
                  <a:cubicBezTo>
                    <a:pt x="3979" y="9082"/>
                    <a:pt x="3994" y="9171"/>
                    <a:pt x="4007" y="9253"/>
                  </a:cubicBezTo>
                  <a:cubicBezTo>
                    <a:pt x="4020" y="9281"/>
                    <a:pt x="4035" y="9316"/>
                    <a:pt x="4048" y="9348"/>
                  </a:cubicBezTo>
                  <a:cubicBezTo>
                    <a:pt x="4070" y="9376"/>
                    <a:pt x="4089" y="9398"/>
                    <a:pt x="4111" y="9424"/>
                  </a:cubicBezTo>
                  <a:cubicBezTo>
                    <a:pt x="4137" y="9445"/>
                    <a:pt x="4165" y="9465"/>
                    <a:pt x="4184" y="9486"/>
                  </a:cubicBezTo>
                  <a:cubicBezTo>
                    <a:pt x="4234" y="9521"/>
                    <a:pt x="4281" y="9534"/>
                    <a:pt x="4336" y="9534"/>
                  </a:cubicBezTo>
                  <a:cubicBezTo>
                    <a:pt x="4353" y="9537"/>
                    <a:pt x="4370" y="9539"/>
                    <a:pt x="4387" y="9539"/>
                  </a:cubicBezTo>
                  <a:cubicBezTo>
                    <a:pt x="4405" y="9539"/>
                    <a:pt x="4422" y="9537"/>
                    <a:pt x="4439" y="9534"/>
                  </a:cubicBezTo>
                  <a:cubicBezTo>
                    <a:pt x="4472" y="9534"/>
                    <a:pt x="4506" y="9527"/>
                    <a:pt x="4541" y="9506"/>
                  </a:cubicBezTo>
                  <a:cubicBezTo>
                    <a:pt x="4575" y="9500"/>
                    <a:pt x="4603" y="9480"/>
                    <a:pt x="4623" y="9458"/>
                  </a:cubicBezTo>
                  <a:cubicBezTo>
                    <a:pt x="4671" y="9431"/>
                    <a:pt x="4705" y="9389"/>
                    <a:pt x="4727" y="9348"/>
                  </a:cubicBezTo>
                  <a:cubicBezTo>
                    <a:pt x="4794" y="9212"/>
                    <a:pt x="4842" y="9069"/>
                    <a:pt x="4856" y="8925"/>
                  </a:cubicBezTo>
                  <a:cubicBezTo>
                    <a:pt x="4856" y="8918"/>
                    <a:pt x="4850" y="8911"/>
                    <a:pt x="4850" y="8905"/>
                  </a:cubicBezTo>
                  <a:cubicBezTo>
                    <a:pt x="4869" y="8856"/>
                    <a:pt x="4876" y="8808"/>
                    <a:pt x="4883" y="8754"/>
                  </a:cubicBezTo>
                  <a:cubicBezTo>
                    <a:pt x="4883" y="8719"/>
                    <a:pt x="4876" y="8672"/>
                    <a:pt x="4869" y="8637"/>
                  </a:cubicBezTo>
                  <a:cubicBezTo>
                    <a:pt x="4863" y="8624"/>
                    <a:pt x="4863" y="8617"/>
                    <a:pt x="4856" y="8603"/>
                  </a:cubicBezTo>
                  <a:cubicBezTo>
                    <a:pt x="4842" y="8555"/>
                    <a:pt x="4828" y="8507"/>
                    <a:pt x="4800" y="8473"/>
                  </a:cubicBezTo>
                  <a:cubicBezTo>
                    <a:pt x="4753" y="8404"/>
                    <a:pt x="4712" y="8363"/>
                    <a:pt x="4644" y="8315"/>
                  </a:cubicBezTo>
                  <a:cubicBezTo>
                    <a:pt x="4617" y="8295"/>
                    <a:pt x="4582" y="8289"/>
                    <a:pt x="4548" y="8274"/>
                  </a:cubicBezTo>
                  <a:cubicBezTo>
                    <a:pt x="4541" y="8268"/>
                    <a:pt x="4528" y="8268"/>
                    <a:pt x="4521" y="8268"/>
                  </a:cubicBezTo>
                  <a:cubicBezTo>
                    <a:pt x="4488" y="8262"/>
                    <a:pt x="4459" y="8253"/>
                    <a:pt x="4431" y="8253"/>
                  </a:cubicBezTo>
                  <a:close/>
                  <a:moveTo>
                    <a:pt x="6396" y="11001"/>
                  </a:moveTo>
                  <a:cubicBezTo>
                    <a:pt x="6384" y="11001"/>
                    <a:pt x="6373" y="11003"/>
                    <a:pt x="6361" y="11006"/>
                  </a:cubicBezTo>
                  <a:cubicBezTo>
                    <a:pt x="6328" y="11006"/>
                    <a:pt x="6300" y="11012"/>
                    <a:pt x="6279" y="11032"/>
                  </a:cubicBezTo>
                  <a:cubicBezTo>
                    <a:pt x="6266" y="11040"/>
                    <a:pt x="6246" y="11053"/>
                    <a:pt x="6231" y="11067"/>
                  </a:cubicBezTo>
                  <a:cubicBezTo>
                    <a:pt x="6205" y="11095"/>
                    <a:pt x="6190" y="11122"/>
                    <a:pt x="6177" y="11164"/>
                  </a:cubicBezTo>
                  <a:lnTo>
                    <a:pt x="6177" y="11170"/>
                  </a:lnTo>
                  <a:cubicBezTo>
                    <a:pt x="6170" y="11177"/>
                    <a:pt x="6164" y="11190"/>
                    <a:pt x="6156" y="11196"/>
                  </a:cubicBezTo>
                  <a:lnTo>
                    <a:pt x="6156" y="11211"/>
                  </a:lnTo>
                  <a:cubicBezTo>
                    <a:pt x="6149" y="11218"/>
                    <a:pt x="6136" y="11231"/>
                    <a:pt x="6129" y="11246"/>
                  </a:cubicBezTo>
                  <a:cubicBezTo>
                    <a:pt x="6108" y="11272"/>
                    <a:pt x="6101" y="11306"/>
                    <a:pt x="6101" y="11341"/>
                  </a:cubicBezTo>
                  <a:cubicBezTo>
                    <a:pt x="6095" y="11361"/>
                    <a:pt x="6095" y="11382"/>
                    <a:pt x="6101" y="11410"/>
                  </a:cubicBezTo>
                  <a:cubicBezTo>
                    <a:pt x="6101" y="11436"/>
                    <a:pt x="6108" y="11471"/>
                    <a:pt x="6129" y="11499"/>
                  </a:cubicBezTo>
                  <a:cubicBezTo>
                    <a:pt x="6143" y="11518"/>
                    <a:pt x="6156" y="11533"/>
                    <a:pt x="6170" y="11553"/>
                  </a:cubicBezTo>
                  <a:cubicBezTo>
                    <a:pt x="6184" y="11566"/>
                    <a:pt x="6205" y="11581"/>
                    <a:pt x="6218" y="11594"/>
                  </a:cubicBezTo>
                  <a:cubicBezTo>
                    <a:pt x="6253" y="11607"/>
                    <a:pt x="6279" y="11622"/>
                    <a:pt x="6313" y="11622"/>
                  </a:cubicBezTo>
                  <a:cubicBezTo>
                    <a:pt x="6328" y="11625"/>
                    <a:pt x="6342" y="11626"/>
                    <a:pt x="6356" y="11626"/>
                  </a:cubicBezTo>
                  <a:cubicBezTo>
                    <a:pt x="6376" y="11626"/>
                    <a:pt x="6397" y="11623"/>
                    <a:pt x="6417" y="11615"/>
                  </a:cubicBezTo>
                  <a:cubicBezTo>
                    <a:pt x="6451" y="11607"/>
                    <a:pt x="6471" y="11600"/>
                    <a:pt x="6499" y="11581"/>
                  </a:cubicBezTo>
                  <a:cubicBezTo>
                    <a:pt x="6519" y="11566"/>
                    <a:pt x="6540" y="11546"/>
                    <a:pt x="6560" y="11533"/>
                  </a:cubicBezTo>
                  <a:lnTo>
                    <a:pt x="6566" y="11525"/>
                  </a:lnTo>
                  <a:cubicBezTo>
                    <a:pt x="6594" y="11499"/>
                    <a:pt x="6629" y="11443"/>
                    <a:pt x="6635" y="11410"/>
                  </a:cubicBezTo>
                  <a:cubicBezTo>
                    <a:pt x="6642" y="11389"/>
                    <a:pt x="6648" y="11347"/>
                    <a:pt x="6648" y="11334"/>
                  </a:cubicBezTo>
                  <a:cubicBezTo>
                    <a:pt x="6648" y="11293"/>
                    <a:pt x="6635" y="11246"/>
                    <a:pt x="6635" y="11196"/>
                  </a:cubicBezTo>
                  <a:cubicBezTo>
                    <a:pt x="6629" y="11177"/>
                    <a:pt x="6607" y="11155"/>
                    <a:pt x="6594" y="11136"/>
                  </a:cubicBezTo>
                  <a:cubicBezTo>
                    <a:pt x="6594" y="11129"/>
                    <a:pt x="6594" y="11129"/>
                    <a:pt x="6588" y="11129"/>
                  </a:cubicBezTo>
                  <a:cubicBezTo>
                    <a:pt x="6581" y="11114"/>
                    <a:pt x="6581" y="11101"/>
                    <a:pt x="6566" y="11095"/>
                  </a:cubicBezTo>
                  <a:cubicBezTo>
                    <a:pt x="6566" y="11088"/>
                    <a:pt x="6560" y="11088"/>
                    <a:pt x="6560" y="11088"/>
                  </a:cubicBezTo>
                  <a:cubicBezTo>
                    <a:pt x="6553" y="11081"/>
                    <a:pt x="6553" y="11081"/>
                    <a:pt x="6553" y="11073"/>
                  </a:cubicBezTo>
                  <a:lnTo>
                    <a:pt x="6547" y="11067"/>
                  </a:lnTo>
                  <a:cubicBezTo>
                    <a:pt x="6540" y="11060"/>
                    <a:pt x="6525" y="11053"/>
                    <a:pt x="6519" y="11047"/>
                  </a:cubicBezTo>
                  <a:cubicBezTo>
                    <a:pt x="6512" y="11040"/>
                    <a:pt x="6506" y="11040"/>
                    <a:pt x="6499" y="11032"/>
                  </a:cubicBezTo>
                  <a:lnTo>
                    <a:pt x="6499" y="11032"/>
                  </a:lnTo>
                  <a:lnTo>
                    <a:pt x="6506" y="11040"/>
                  </a:lnTo>
                  <a:cubicBezTo>
                    <a:pt x="6492" y="11026"/>
                    <a:pt x="6471" y="11012"/>
                    <a:pt x="6443" y="11012"/>
                  </a:cubicBezTo>
                  <a:cubicBezTo>
                    <a:pt x="6428" y="11005"/>
                    <a:pt x="6412" y="11001"/>
                    <a:pt x="6396" y="11001"/>
                  </a:cubicBezTo>
                  <a:close/>
                  <a:moveTo>
                    <a:pt x="15847" y="0"/>
                  </a:moveTo>
                  <a:cubicBezTo>
                    <a:pt x="15575" y="177"/>
                    <a:pt x="15300" y="363"/>
                    <a:pt x="15013" y="527"/>
                  </a:cubicBezTo>
                  <a:cubicBezTo>
                    <a:pt x="14356" y="923"/>
                    <a:pt x="13664" y="1225"/>
                    <a:pt x="12981" y="1554"/>
                  </a:cubicBezTo>
                  <a:cubicBezTo>
                    <a:pt x="11535" y="2231"/>
                    <a:pt x="10133" y="3011"/>
                    <a:pt x="8702" y="3716"/>
                  </a:cubicBezTo>
                  <a:cubicBezTo>
                    <a:pt x="7251" y="4435"/>
                    <a:pt x="5842" y="5215"/>
                    <a:pt x="4418" y="5989"/>
                  </a:cubicBezTo>
                  <a:cubicBezTo>
                    <a:pt x="3685" y="6378"/>
                    <a:pt x="2939" y="6755"/>
                    <a:pt x="2187" y="7124"/>
                  </a:cubicBezTo>
                  <a:cubicBezTo>
                    <a:pt x="1653" y="7385"/>
                    <a:pt x="1031" y="7638"/>
                    <a:pt x="592" y="8062"/>
                  </a:cubicBezTo>
                  <a:cubicBezTo>
                    <a:pt x="585" y="8069"/>
                    <a:pt x="579" y="8075"/>
                    <a:pt x="571" y="8090"/>
                  </a:cubicBezTo>
                  <a:cubicBezTo>
                    <a:pt x="469" y="8138"/>
                    <a:pt x="365" y="8179"/>
                    <a:pt x="263" y="8220"/>
                  </a:cubicBezTo>
                  <a:cubicBezTo>
                    <a:pt x="257" y="8219"/>
                    <a:pt x="251" y="8219"/>
                    <a:pt x="245" y="8219"/>
                  </a:cubicBezTo>
                  <a:cubicBezTo>
                    <a:pt x="204" y="8219"/>
                    <a:pt x="164" y="8238"/>
                    <a:pt x="134" y="8274"/>
                  </a:cubicBezTo>
                  <a:cubicBezTo>
                    <a:pt x="119" y="8281"/>
                    <a:pt x="99" y="8289"/>
                    <a:pt x="78" y="8295"/>
                  </a:cubicBezTo>
                  <a:cubicBezTo>
                    <a:pt x="1" y="8328"/>
                    <a:pt x="26" y="8420"/>
                    <a:pt x="98" y="8420"/>
                  </a:cubicBezTo>
                  <a:cubicBezTo>
                    <a:pt x="103" y="8420"/>
                    <a:pt x="107" y="8419"/>
                    <a:pt x="112" y="8419"/>
                  </a:cubicBezTo>
                  <a:cubicBezTo>
                    <a:pt x="119" y="8419"/>
                    <a:pt x="119" y="8425"/>
                    <a:pt x="119" y="8425"/>
                  </a:cubicBezTo>
                  <a:cubicBezTo>
                    <a:pt x="1037" y="9664"/>
                    <a:pt x="1776" y="11006"/>
                    <a:pt x="2522" y="12354"/>
                  </a:cubicBezTo>
                  <a:cubicBezTo>
                    <a:pt x="3261" y="13682"/>
                    <a:pt x="3946" y="15037"/>
                    <a:pt x="4651" y="16379"/>
                  </a:cubicBezTo>
                  <a:cubicBezTo>
                    <a:pt x="5369" y="17767"/>
                    <a:pt x="6225" y="19081"/>
                    <a:pt x="7053" y="20403"/>
                  </a:cubicBezTo>
                  <a:cubicBezTo>
                    <a:pt x="7429" y="21019"/>
                    <a:pt x="7785" y="21642"/>
                    <a:pt x="8135" y="22271"/>
                  </a:cubicBezTo>
                  <a:cubicBezTo>
                    <a:pt x="8032" y="21984"/>
                    <a:pt x="7895" y="21703"/>
                    <a:pt x="7765" y="21430"/>
                  </a:cubicBezTo>
                  <a:cubicBezTo>
                    <a:pt x="7478" y="20821"/>
                    <a:pt x="7149" y="20231"/>
                    <a:pt x="6929" y="19589"/>
                  </a:cubicBezTo>
                  <a:cubicBezTo>
                    <a:pt x="6484" y="18322"/>
                    <a:pt x="6047" y="17036"/>
                    <a:pt x="5485" y="15817"/>
                  </a:cubicBezTo>
                  <a:cubicBezTo>
                    <a:pt x="4924" y="14592"/>
                    <a:pt x="4199" y="13414"/>
                    <a:pt x="3454" y="12292"/>
                  </a:cubicBezTo>
                  <a:cubicBezTo>
                    <a:pt x="2721" y="11183"/>
                    <a:pt x="1926" y="10109"/>
                    <a:pt x="1310" y="8925"/>
                  </a:cubicBezTo>
                  <a:cubicBezTo>
                    <a:pt x="1297" y="8890"/>
                    <a:pt x="1277" y="8856"/>
                    <a:pt x="1262" y="8823"/>
                  </a:cubicBezTo>
                  <a:cubicBezTo>
                    <a:pt x="1379" y="8741"/>
                    <a:pt x="1495" y="8658"/>
                    <a:pt x="1612" y="8583"/>
                  </a:cubicBezTo>
                  <a:cubicBezTo>
                    <a:pt x="2838" y="7816"/>
                    <a:pt x="4158" y="7228"/>
                    <a:pt x="5431" y="6543"/>
                  </a:cubicBezTo>
                  <a:cubicBezTo>
                    <a:pt x="6739" y="5838"/>
                    <a:pt x="7943" y="4941"/>
                    <a:pt x="9216" y="4174"/>
                  </a:cubicBezTo>
                  <a:cubicBezTo>
                    <a:pt x="10468" y="3415"/>
                    <a:pt x="11775" y="2737"/>
                    <a:pt x="13007" y="1950"/>
                  </a:cubicBezTo>
                  <a:cubicBezTo>
                    <a:pt x="13958" y="1349"/>
                    <a:pt x="15019" y="780"/>
                    <a:pt x="158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
            <p:cNvSpPr/>
            <p:nvPr/>
          </p:nvSpPr>
          <p:spPr>
            <a:xfrm>
              <a:off x="927700" y="2207450"/>
              <a:ext cx="803375" cy="817225"/>
            </a:xfrm>
            <a:custGeom>
              <a:avLst/>
              <a:gdLst/>
              <a:ahLst/>
              <a:cxnLst/>
              <a:rect l="l" t="t" r="r" b="b"/>
              <a:pathLst>
                <a:path w="32135" h="32689" extrusionOk="0">
                  <a:moveTo>
                    <a:pt x="25896" y="1"/>
                  </a:moveTo>
                  <a:cubicBezTo>
                    <a:pt x="25296" y="1"/>
                    <a:pt x="24671" y="179"/>
                    <a:pt x="24106" y="325"/>
                  </a:cubicBezTo>
                  <a:cubicBezTo>
                    <a:pt x="23285" y="531"/>
                    <a:pt x="22477" y="695"/>
                    <a:pt x="21642" y="818"/>
                  </a:cubicBezTo>
                  <a:cubicBezTo>
                    <a:pt x="19903" y="1071"/>
                    <a:pt x="18178" y="1380"/>
                    <a:pt x="16453" y="1700"/>
                  </a:cubicBezTo>
                  <a:cubicBezTo>
                    <a:pt x="12963" y="2344"/>
                    <a:pt x="9465" y="2919"/>
                    <a:pt x="5996" y="3652"/>
                  </a:cubicBezTo>
                  <a:cubicBezTo>
                    <a:pt x="4025" y="4075"/>
                    <a:pt x="2060" y="4486"/>
                    <a:pt x="96" y="4903"/>
                  </a:cubicBezTo>
                  <a:cubicBezTo>
                    <a:pt x="14" y="4925"/>
                    <a:pt x="0" y="5020"/>
                    <a:pt x="42" y="5082"/>
                  </a:cubicBezTo>
                  <a:cubicBezTo>
                    <a:pt x="35" y="5109"/>
                    <a:pt x="42" y="5137"/>
                    <a:pt x="48" y="5171"/>
                  </a:cubicBezTo>
                  <a:cubicBezTo>
                    <a:pt x="465" y="6656"/>
                    <a:pt x="528" y="8182"/>
                    <a:pt x="616" y="9716"/>
                  </a:cubicBezTo>
                  <a:cubicBezTo>
                    <a:pt x="725" y="11508"/>
                    <a:pt x="980" y="13289"/>
                    <a:pt x="1259" y="15061"/>
                  </a:cubicBezTo>
                  <a:cubicBezTo>
                    <a:pt x="1540" y="16847"/>
                    <a:pt x="1890" y="18628"/>
                    <a:pt x="2225" y="20407"/>
                  </a:cubicBezTo>
                  <a:cubicBezTo>
                    <a:pt x="2573" y="22261"/>
                    <a:pt x="2841" y="24122"/>
                    <a:pt x="3046" y="25998"/>
                  </a:cubicBezTo>
                  <a:cubicBezTo>
                    <a:pt x="3128" y="26724"/>
                    <a:pt x="3258" y="27449"/>
                    <a:pt x="3402" y="28162"/>
                  </a:cubicBezTo>
                  <a:cubicBezTo>
                    <a:pt x="3394" y="28668"/>
                    <a:pt x="3504" y="29167"/>
                    <a:pt x="3641" y="29674"/>
                  </a:cubicBezTo>
                  <a:cubicBezTo>
                    <a:pt x="3785" y="30167"/>
                    <a:pt x="3880" y="30619"/>
                    <a:pt x="3908" y="31132"/>
                  </a:cubicBezTo>
                  <a:cubicBezTo>
                    <a:pt x="3928" y="31577"/>
                    <a:pt x="3963" y="32042"/>
                    <a:pt x="4101" y="32467"/>
                  </a:cubicBezTo>
                  <a:cubicBezTo>
                    <a:pt x="4140" y="32584"/>
                    <a:pt x="4257" y="32688"/>
                    <a:pt x="4385" y="32688"/>
                  </a:cubicBezTo>
                  <a:cubicBezTo>
                    <a:pt x="4413" y="32688"/>
                    <a:pt x="4442" y="32683"/>
                    <a:pt x="4470" y="32672"/>
                  </a:cubicBezTo>
                  <a:cubicBezTo>
                    <a:pt x="4667" y="32597"/>
                    <a:pt x="4873" y="32534"/>
                    <a:pt x="5086" y="32474"/>
                  </a:cubicBezTo>
                  <a:cubicBezTo>
                    <a:pt x="6803" y="31987"/>
                    <a:pt x="8618" y="32000"/>
                    <a:pt x="10390" y="31843"/>
                  </a:cubicBezTo>
                  <a:cubicBezTo>
                    <a:pt x="12437" y="31659"/>
                    <a:pt x="14462" y="31337"/>
                    <a:pt x="16488" y="30980"/>
                  </a:cubicBezTo>
                  <a:cubicBezTo>
                    <a:pt x="20369" y="30282"/>
                    <a:pt x="24243" y="29305"/>
                    <a:pt x="28179" y="28976"/>
                  </a:cubicBezTo>
                  <a:cubicBezTo>
                    <a:pt x="28918" y="28914"/>
                    <a:pt x="29664" y="28838"/>
                    <a:pt x="30390" y="28695"/>
                  </a:cubicBezTo>
                  <a:cubicBezTo>
                    <a:pt x="30677" y="28640"/>
                    <a:pt x="30999" y="28579"/>
                    <a:pt x="31300" y="28475"/>
                  </a:cubicBezTo>
                  <a:cubicBezTo>
                    <a:pt x="31581" y="28373"/>
                    <a:pt x="31847" y="28229"/>
                    <a:pt x="32045" y="28010"/>
                  </a:cubicBezTo>
                  <a:cubicBezTo>
                    <a:pt x="32080" y="27976"/>
                    <a:pt x="32052" y="27922"/>
                    <a:pt x="32018" y="27909"/>
                  </a:cubicBezTo>
                  <a:cubicBezTo>
                    <a:pt x="32134" y="27114"/>
                    <a:pt x="32032" y="26320"/>
                    <a:pt x="31903" y="25533"/>
                  </a:cubicBezTo>
                  <a:cubicBezTo>
                    <a:pt x="31758" y="24671"/>
                    <a:pt x="31574" y="23822"/>
                    <a:pt x="31410" y="22966"/>
                  </a:cubicBezTo>
                  <a:cubicBezTo>
                    <a:pt x="31053" y="21036"/>
                    <a:pt x="30690" y="19106"/>
                    <a:pt x="30355" y="17176"/>
                  </a:cubicBezTo>
                  <a:cubicBezTo>
                    <a:pt x="30013" y="15245"/>
                    <a:pt x="29692" y="13315"/>
                    <a:pt x="29266" y="11407"/>
                  </a:cubicBezTo>
                  <a:cubicBezTo>
                    <a:pt x="28855" y="9544"/>
                    <a:pt x="28384" y="7696"/>
                    <a:pt x="28042" y="5821"/>
                  </a:cubicBezTo>
                  <a:cubicBezTo>
                    <a:pt x="27870" y="4870"/>
                    <a:pt x="27651" y="3926"/>
                    <a:pt x="27398" y="2994"/>
                  </a:cubicBezTo>
                  <a:cubicBezTo>
                    <a:pt x="27269" y="2521"/>
                    <a:pt x="27131" y="2043"/>
                    <a:pt x="26975" y="1577"/>
                  </a:cubicBezTo>
                  <a:cubicBezTo>
                    <a:pt x="26817" y="1119"/>
                    <a:pt x="26612" y="667"/>
                    <a:pt x="26523" y="189"/>
                  </a:cubicBezTo>
                  <a:cubicBezTo>
                    <a:pt x="26508" y="120"/>
                    <a:pt x="26441" y="51"/>
                    <a:pt x="26378" y="44"/>
                  </a:cubicBezTo>
                  <a:cubicBezTo>
                    <a:pt x="26221" y="14"/>
                    <a:pt x="26059" y="1"/>
                    <a:pt x="2589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
            <p:cNvSpPr/>
            <p:nvPr/>
          </p:nvSpPr>
          <p:spPr>
            <a:xfrm>
              <a:off x="927700" y="2250150"/>
              <a:ext cx="410000" cy="658100"/>
            </a:xfrm>
            <a:custGeom>
              <a:avLst/>
              <a:gdLst/>
              <a:ahLst/>
              <a:cxnLst/>
              <a:rect l="l" t="t" r="r" b="b"/>
              <a:pathLst>
                <a:path w="16400" h="26324" extrusionOk="0">
                  <a:moveTo>
                    <a:pt x="3579" y="6533"/>
                  </a:moveTo>
                  <a:cubicBezTo>
                    <a:pt x="3558" y="6533"/>
                    <a:pt x="3538" y="6536"/>
                    <a:pt x="3517" y="6543"/>
                  </a:cubicBezTo>
                  <a:cubicBezTo>
                    <a:pt x="3498" y="6550"/>
                    <a:pt x="3476" y="6556"/>
                    <a:pt x="3457" y="6563"/>
                  </a:cubicBezTo>
                  <a:cubicBezTo>
                    <a:pt x="3444" y="6577"/>
                    <a:pt x="3416" y="6597"/>
                    <a:pt x="3402" y="6612"/>
                  </a:cubicBezTo>
                  <a:lnTo>
                    <a:pt x="3394" y="6619"/>
                  </a:lnTo>
                  <a:lnTo>
                    <a:pt x="3388" y="6625"/>
                  </a:lnTo>
                  <a:cubicBezTo>
                    <a:pt x="3368" y="6645"/>
                    <a:pt x="3347" y="6673"/>
                    <a:pt x="3340" y="6701"/>
                  </a:cubicBezTo>
                  <a:cubicBezTo>
                    <a:pt x="3327" y="6727"/>
                    <a:pt x="3320" y="6761"/>
                    <a:pt x="3320" y="6796"/>
                  </a:cubicBezTo>
                  <a:cubicBezTo>
                    <a:pt x="3320" y="6824"/>
                    <a:pt x="3327" y="6858"/>
                    <a:pt x="3340" y="6885"/>
                  </a:cubicBezTo>
                  <a:cubicBezTo>
                    <a:pt x="3340" y="6891"/>
                    <a:pt x="3347" y="6891"/>
                    <a:pt x="3347" y="6891"/>
                  </a:cubicBezTo>
                  <a:lnTo>
                    <a:pt x="3347" y="6899"/>
                  </a:lnTo>
                  <a:cubicBezTo>
                    <a:pt x="3353" y="6926"/>
                    <a:pt x="3368" y="6947"/>
                    <a:pt x="3388" y="6960"/>
                  </a:cubicBezTo>
                  <a:cubicBezTo>
                    <a:pt x="3402" y="6973"/>
                    <a:pt x="3416" y="6988"/>
                    <a:pt x="3429" y="6995"/>
                  </a:cubicBezTo>
                  <a:lnTo>
                    <a:pt x="3435" y="6995"/>
                  </a:lnTo>
                  <a:lnTo>
                    <a:pt x="3435" y="7001"/>
                  </a:lnTo>
                  <a:cubicBezTo>
                    <a:pt x="3476" y="7023"/>
                    <a:pt x="3517" y="7036"/>
                    <a:pt x="3558" y="7036"/>
                  </a:cubicBezTo>
                  <a:lnTo>
                    <a:pt x="3621" y="7023"/>
                  </a:lnTo>
                  <a:cubicBezTo>
                    <a:pt x="3649" y="7014"/>
                    <a:pt x="3669" y="7001"/>
                    <a:pt x="3690" y="6988"/>
                  </a:cubicBezTo>
                  <a:lnTo>
                    <a:pt x="3696" y="6982"/>
                  </a:lnTo>
                  <a:lnTo>
                    <a:pt x="3703" y="6982"/>
                  </a:lnTo>
                  <a:cubicBezTo>
                    <a:pt x="3710" y="6973"/>
                    <a:pt x="3723" y="6973"/>
                    <a:pt x="3731" y="6960"/>
                  </a:cubicBezTo>
                  <a:lnTo>
                    <a:pt x="3738" y="6954"/>
                  </a:lnTo>
                  <a:cubicBezTo>
                    <a:pt x="3757" y="6941"/>
                    <a:pt x="3772" y="6919"/>
                    <a:pt x="3785" y="6899"/>
                  </a:cubicBezTo>
                  <a:lnTo>
                    <a:pt x="3785" y="6891"/>
                  </a:lnTo>
                  <a:cubicBezTo>
                    <a:pt x="3798" y="6878"/>
                    <a:pt x="3798" y="6865"/>
                    <a:pt x="3798" y="6850"/>
                  </a:cubicBezTo>
                  <a:lnTo>
                    <a:pt x="3805" y="6844"/>
                  </a:lnTo>
                  <a:lnTo>
                    <a:pt x="3805" y="6837"/>
                  </a:lnTo>
                  <a:cubicBezTo>
                    <a:pt x="3805" y="6830"/>
                    <a:pt x="3813" y="6817"/>
                    <a:pt x="3813" y="6803"/>
                  </a:cubicBezTo>
                  <a:cubicBezTo>
                    <a:pt x="3820" y="6776"/>
                    <a:pt x="3820" y="6742"/>
                    <a:pt x="3813" y="6707"/>
                  </a:cubicBezTo>
                  <a:cubicBezTo>
                    <a:pt x="3805" y="6679"/>
                    <a:pt x="3792" y="6653"/>
                    <a:pt x="3772" y="6625"/>
                  </a:cubicBezTo>
                  <a:cubicBezTo>
                    <a:pt x="3751" y="6604"/>
                    <a:pt x="3731" y="6584"/>
                    <a:pt x="3703" y="6563"/>
                  </a:cubicBezTo>
                  <a:cubicBezTo>
                    <a:pt x="3682" y="6556"/>
                    <a:pt x="3662" y="6550"/>
                    <a:pt x="3641" y="6543"/>
                  </a:cubicBezTo>
                  <a:cubicBezTo>
                    <a:pt x="3620" y="6536"/>
                    <a:pt x="3600" y="6533"/>
                    <a:pt x="3579" y="6533"/>
                  </a:cubicBezTo>
                  <a:close/>
                  <a:moveTo>
                    <a:pt x="6249" y="6530"/>
                  </a:moveTo>
                  <a:cubicBezTo>
                    <a:pt x="6208" y="6530"/>
                    <a:pt x="6160" y="6536"/>
                    <a:pt x="6119" y="6550"/>
                  </a:cubicBezTo>
                  <a:cubicBezTo>
                    <a:pt x="6044" y="6571"/>
                    <a:pt x="6003" y="6597"/>
                    <a:pt x="5940" y="6653"/>
                  </a:cubicBezTo>
                  <a:cubicBezTo>
                    <a:pt x="5907" y="6686"/>
                    <a:pt x="5873" y="6727"/>
                    <a:pt x="5845" y="6768"/>
                  </a:cubicBezTo>
                  <a:cubicBezTo>
                    <a:pt x="5825" y="6789"/>
                    <a:pt x="5811" y="6817"/>
                    <a:pt x="5797" y="6850"/>
                  </a:cubicBezTo>
                  <a:cubicBezTo>
                    <a:pt x="5776" y="6913"/>
                    <a:pt x="5750" y="6973"/>
                    <a:pt x="5728" y="7036"/>
                  </a:cubicBezTo>
                  <a:cubicBezTo>
                    <a:pt x="5722" y="7055"/>
                    <a:pt x="5715" y="7083"/>
                    <a:pt x="5709" y="7105"/>
                  </a:cubicBezTo>
                  <a:cubicBezTo>
                    <a:pt x="5702" y="7131"/>
                    <a:pt x="5702" y="7159"/>
                    <a:pt x="5694" y="7187"/>
                  </a:cubicBezTo>
                  <a:cubicBezTo>
                    <a:pt x="5694" y="7228"/>
                    <a:pt x="5702" y="7269"/>
                    <a:pt x="5722" y="7302"/>
                  </a:cubicBezTo>
                  <a:cubicBezTo>
                    <a:pt x="5728" y="7330"/>
                    <a:pt x="5743" y="7351"/>
                    <a:pt x="5763" y="7371"/>
                  </a:cubicBezTo>
                  <a:cubicBezTo>
                    <a:pt x="5784" y="7405"/>
                    <a:pt x="5811" y="7433"/>
                    <a:pt x="5845" y="7446"/>
                  </a:cubicBezTo>
                  <a:cubicBezTo>
                    <a:pt x="5873" y="7460"/>
                    <a:pt x="5893" y="7466"/>
                    <a:pt x="5921" y="7474"/>
                  </a:cubicBezTo>
                  <a:cubicBezTo>
                    <a:pt x="5927" y="7501"/>
                    <a:pt x="5934" y="7522"/>
                    <a:pt x="5949" y="7542"/>
                  </a:cubicBezTo>
                  <a:cubicBezTo>
                    <a:pt x="5962" y="7563"/>
                    <a:pt x="5975" y="7589"/>
                    <a:pt x="5996" y="7604"/>
                  </a:cubicBezTo>
                  <a:cubicBezTo>
                    <a:pt x="6016" y="7624"/>
                    <a:pt x="6044" y="7645"/>
                    <a:pt x="6072" y="7658"/>
                  </a:cubicBezTo>
                  <a:cubicBezTo>
                    <a:pt x="6098" y="7686"/>
                    <a:pt x="6139" y="7699"/>
                    <a:pt x="6174" y="7713"/>
                  </a:cubicBezTo>
                  <a:cubicBezTo>
                    <a:pt x="6215" y="7727"/>
                    <a:pt x="6269" y="7734"/>
                    <a:pt x="6310" y="7734"/>
                  </a:cubicBezTo>
                  <a:cubicBezTo>
                    <a:pt x="6359" y="7734"/>
                    <a:pt x="6400" y="7727"/>
                    <a:pt x="6441" y="7713"/>
                  </a:cubicBezTo>
                  <a:cubicBezTo>
                    <a:pt x="6509" y="7693"/>
                    <a:pt x="6565" y="7665"/>
                    <a:pt x="6619" y="7611"/>
                  </a:cubicBezTo>
                  <a:cubicBezTo>
                    <a:pt x="6673" y="7548"/>
                    <a:pt x="6721" y="7466"/>
                    <a:pt x="6735" y="7384"/>
                  </a:cubicBezTo>
                  <a:cubicBezTo>
                    <a:pt x="6749" y="7310"/>
                    <a:pt x="6755" y="7248"/>
                    <a:pt x="6749" y="7172"/>
                  </a:cubicBezTo>
                  <a:lnTo>
                    <a:pt x="6749" y="7159"/>
                  </a:lnTo>
                  <a:lnTo>
                    <a:pt x="6749" y="7152"/>
                  </a:lnTo>
                  <a:cubicBezTo>
                    <a:pt x="6770" y="7064"/>
                    <a:pt x="6755" y="6982"/>
                    <a:pt x="6714" y="6899"/>
                  </a:cubicBezTo>
                  <a:cubicBezTo>
                    <a:pt x="6694" y="6865"/>
                    <a:pt x="6673" y="6830"/>
                    <a:pt x="6638" y="6803"/>
                  </a:cubicBezTo>
                  <a:cubicBezTo>
                    <a:pt x="6632" y="6789"/>
                    <a:pt x="6632" y="6783"/>
                    <a:pt x="6625" y="6768"/>
                  </a:cubicBezTo>
                  <a:cubicBezTo>
                    <a:pt x="6597" y="6735"/>
                    <a:pt x="6571" y="6694"/>
                    <a:pt x="6543" y="6666"/>
                  </a:cubicBezTo>
                  <a:cubicBezTo>
                    <a:pt x="6537" y="6660"/>
                    <a:pt x="6530" y="6653"/>
                    <a:pt x="6523" y="6645"/>
                  </a:cubicBezTo>
                  <a:cubicBezTo>
                    <a:pt x="6496" y="6625"/>
                    <a:pt x="6468" y="6604"/>
                    <a:pt x="6441" y="6584"/>
                  </a:cubicBezTo>
                  <a:cubicBezTo>
                    <a:pt x="6413" y="6571"/>
                    <a:pt x="6379" y="6556"/>
                    <a:pt x="6351" y="6543"/>
                  </a:cubicBezTo>
                  <a:cubicBezTo>
                    <a:pt x="6318" y="6536"/>
                    <a:pt x="6277" y="6536"/>
                    <a:pt x="6249" y="6530"/>
                  </a:cubicBezTo>
                  <a:close/>
                  <a:moveTo>
                    <a:pt x="16399" y="0"/>
                  </a:moveTo>
                  <a:lnTo>
                    <a:pt x="16399" y="0"/>
                  </a:lnTo>
                  <a:cubicBezTo>
                    <a:pt x="12930" y="643"/>
                    <a:pt x="9446" y="1211"/>
                    <a:pt x="5996" y="1950"/>
                  </a:cubicBezTo>
                  <a:cubicBezTo>
                    <a:pt x="4032" y="2367"/>
                    <a:pt x="2060" y="2778"/>
                    <a:pt x="96" y="3195"/>
                  </a:cubicBezTo>
                  <a:cubicBezTo>
                    <a:pt x="14" y="3217"/>
                    <a:pt x="0" y="3318"/>
                    <a:pt x="42" y="3374"/>
                  </a:cubicBezTo>
                  <a:cubicBezTo>
                    <a:pt x="35" y="3401"/>
                    <a:pt x="42" y="3429"/>
                    <a:pt x="48" y="3463"/>
                  </a:cubicBezTo>
                  <a:cubicBezTo>
                    <a:pt x="465" y="4948"/>
                    <a:pt x="528" y="6474"/>
                    <a:pt x="616" y="8008"/>
                  </a:cubicBezTo>
                  <a:cubicBezTo>
                    <a:pt x="725" y="9800"/>
                    <a:pt x="980" y="11581"/>
                    <a:pt x="1259" y="13353"/>
                  </a:cubicBezTo>
                  <a:cubicBezTo>
                    <a:pt x="1540" y="15139"/>
                    <a:pt x="1890" y="16920"/>
                    <a:pt x="2225" y="18699"/>
                  </a:cubicBezTo>
                  <a:cubicBezTo>
                    <a:pt x="2573" y="20553"/>
                    <a:pt x="2847" y="22414"/>
                    <a:pt x="3053" y="24290"/>
                  </a:cubicBezTo>
                  <a:cubicBezTo>
                    <a:pt x="3128" y="24975"/>
                    <a:pt x="3245" y="25645"/>
                    <a:pt x="3375" y="26324"/>
                  </a:cubicBezTo>
                  <a:cubicBezTo>
                    <a:pt x="3156" y="23558"/>
                    <a:pt x="2970" y="20793"/>
                    <a:pt x="2547" y="18055"/>
                  </a:cubicBezTo>
                  <a:cubicBezTo>
                    <a:pt x="2279" y="16336"/>
                    <a:pt x="1903" y="14633"/>
                    <a:pt x="1745" y="12902"/>
                  </a:cubicBezTo>
                  <a:cubicBezTo>
                    <a:pt x="1581" y="11156"/>
                    <a:pt x="1527" y="9404"/>
                    <a:pt x="1308" y="7665"/>
                  </a:cubicBezTo>
                  <a:cubicBezTo>
                    <a:pt x="1191" y="6742"/>
                    <a:pt x="1103" y="5817"/>
                    <a:pt x="1021" y="4894"/>
                  </a:cubicBezTo>
                  <a:cubicBezTo>
                    <a:pt x="986" y="4550"/>
                    <a:pt x="965" y="4215"/>
                    <a:pt x="945" y="3874"/>
                  </a:cubicBezTo>
                  <a:cubicBezTo>
                    <a:pt x="1006" y="3861"/>
                    <a:pt x="1068" y="3846"/>
                    <a:pt x="1129" y="3833"/>
                  </a:cubicBezTo>
                  <a:cubicBezTo>
                    <a:pt x="1779" y="3681"/>
                    <a:pt x="2409" y="3463"/>
                    <a:pt x="3066" y="3318"/>
                  </a:cubicBezTo>
                  <a:cubicBezTo>
                    <a:pt x="3100" y="3312"/>
                    <a:pt x="3128" y="3305"/>
                    <a:pt x="3156" y="3299"/>
                  </a:cubicBezTo>
                  <a:lnTo>
                    <a:pt x="3156" y="3299"/>
                  </a:lnTo>
                  <a:cubicBezTo>
                    <a:pt x="3148" y="3340"/>
                    <a:pt x="3135" y="3374"/>
                    <a:pt x="3128" y="3409"/>
                  </a:cubicBezTo>
                  <a:cubicBezTo>
                    <a:pt x="3107" y="3532"/>
                    <a:pt x="3107" y="3723"/>
                    <a:pt x="3217" y="3805"/>
                  </a:cubicBezTo>
                  <a:cubicBezTo>
                    <a:pt x="3223" y="3852"/>
                    <a:pt x="3245" y="3908"/>
                    <a:pt x="3279" y="3949"/>
                  </a:cubicBezTo>
                  <a:cubicBezTo>
                    <a:pt x="3327" y="4010"/>
                    <a:pt x="3381" y="4045"/>
                    <a:pt x="3457" y="4072"/>
                  </a:cubicBezTo>
                  <a:cubicBezTo>
                    <a:pt x="3545" y="4106"/>
                    <a:pt x="3643" y="4123"/>
                    <a:pt x="3742" y="4123"/>
                  </a:cubicBezTo>
                  <a:cubicBezTo>
                    <a:pt x="3888" y="4123"/>
                    <a:pt x="4036" y="4085"/>
                    <a:pt x="4155" y="4003"/>
                  </a:cubicBezTo>
                  <a:cubicBezTo>
                    <a:pt x="4380" y="3852"/>
                    <a:pt x="4511" y="3606"/>
                    <a:pt x="4503" y="3333"/>
                  </a:cubicBezTo>
                  <a:cubicBezTo>
                    <a:pt x="4503" y="3230"/>
                    <a:pt x="4455" y="3128"/>
                    <a:pt x="4367" y="3065"/>
                  </a:cubicBezTo>
                  <a:cubicBezTo>
                    <a:pt x="4648" y="3018"/>
                    <a:pt x="4928" y="2970"/>
                    <a:pt x="5209" y="2916"/>
                  </a:cubicBezTo>
                  <a:cubicBezTo>
                    <a:pt x="6729" y="2607"/>
                    <a:pt x="8240" y="2279"/>
                    <a:pt x="9753" y="1930"/>
                  </a:cubicBezTo>
                  <a:cubicBezTo>
                    <a:pt x="11231" y="1587"/>
                    <a:pt x="12785" y="1328"/>
                    <a:pt x="14216" y="807"/>
                  </a:cubicBezTo>
                  <a:cubicBezTo>
                    <a:pt x="14955" y="541"/>
                    <a:pt x="15673" y="247"/>
                    <a:pt x="163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
            <p:cNvSpPr/>
            <p:nvPr/>
          </p:nvSpPr>
          <p:spPr>
            <a:xfrm>
              <a:off x="1054300" y="2281625"/>
              <a:ext cx="657800" cy="737675"/>
            </a:xfrm>
            <a:custGeom>
              <a:avLst/>
              <a:gdLst/>
              <a:ahLst/>
              <a:cxnLst/>
              <a:rect l="l" t="t" r="r" b="b"/>
              <a:pathLst>
                <a:path w="26312" h="29507" extrusionOk="0">
                  <a:moveTo>
                    <a:pt x="21243" y="1"/>
                  </a:moveTo>
                  <a:cubicBezTo>
                    <a:pt x="21212" y="1"/>
                    <a:pt x="21180" y="9"/>
                    <a:pt x="21150" y="27"/>
                  </a:cubicBezTo>
                  <a:cubicBezTo>
                    <a:pt x="20136" y="602"/>
                    <a:pt x="19289" y="1499"/>
                    <a:pt x="18502" y="2347"/>
                  </a:cubicBezTo>
                  <a:cubicBezTo>
                    <a:pt x="17687" y="3224"/>
                    <a:pt x="16948" y="4175"/>
                    <a:pt x="16270" y="5161"/>
                  </a:cubicBezTo>
                  <a:cubicBezTo>
                    <a:pt x="15545" y="6222"/>
                    <a:pt x="14914" y="7350"/>
                    <a:pt x="14238" y="8440"/>
                  </a:cubicBezTo>
                  <a:cubicBezTo>
                    <a:pt x="13546" y="9542"/>
                    <a:pt x="12725" y="10534"/>
                    <a:pt x="11972" y="11587"/>
                  </a:cubicBezTo>
                  <a:cubicBezTo>
                    <a:pt x="11233" y="12622"/>
                    <a:pt x="10637" y="13737"/>
                    <a:pt x="9967" y="14811"/>
                  </a:cubicBezTo>
                  <a:cubicBezTo>
                    <a:pt x="9288" y="15907"/>
                    <a:pt x="8460" y="16858"/>
                    <a:pt x="7592" y="17803"/>
                  </a:cubicBezTo>
                  <a:cubicBezTo>
                    <a:pt x="7153" y="18281"/>
                    <a:pt x="6708" y="18760"/>
                    <a:pt x="6297" y="19266"/>
                  </a:cubicBezTo>
                  <a:cubicBezTo>
                    <a:pt x="5928" y="19733"/>
                    <a:pt x="5640" y="20252"/>
                    <a:pt x="5305" y="20738"/>
                  </a:cubicBezTo>
                  <a:cubicBezTo>
                    <a:pt x="4935" y="21265"/>
                    <a:pt x="4457" y="21689"/>
                    <a:pt x="4012" y="22149"/>
                  </a:cubicBezTo>
                  <a:cubicBezTo>
                    <a:pt x="3560" y="22607"/>
                    <a:pt x="3135" y="23100"/>
                    <a:pt x="2718" y="23586"/>
                  </a:cubicBezTo>
                  <a:cubicBezTo>
                    <a:pt x="2259" y="24120"/>
                    <a:pt x="1829" y="24680"/>
                    <a:pt x="1410" y="25236"/>
                  </a:cubicBezTo>
                  <a:cubicBezTo>
                    <a:pt x="1075" y="25681"/>
                    <a:pt x="645" y="26042"/>
                    <a:pt x="329" y="26502"/>
                  </a:cubicBezTo>
                  <a:cubicBezTo>
                    <a:pt x="1" y="26974"/>
                    <a:pt x="29" y="27453"/>
                    <a:pt x="90" y="28007"/>
                  </a:cubicBezTo>
                  <a:cubicBezTo>
                    <a:pt x="124" y="28322"/>
                    <a:pt x="165" y="28629"/>
                    <a:pt x="200" y="28938"/>
                  </a:cubicBezTo>
                  <a:cubicBezTo>
                    <a:pt x="172" y="28966"/>
                    <a:pt x="137" y="28999"/>
                    <a:pt x="137" y="29061"/>
                  </a:cubicBezTo>
                  <a:cubicBezTo>
                    <a:pt x="124" y="29219"/>
                    <a:pt x="76" y="29362"/>
                    <a:pt x="22" y="29507"/>
                  </a:cubicBezTo>
                  <a:cubicBezTo>
                    <a:pt x="1739" y="29020"/>
                    <a:pt x="3554" y="29033"/>
                    <a:pt x="5326" y="28876"/>
                  </a:cubicBezTo>
                  <a:cubicBezTo>
                    <a:pt x="7373" y="28692"/>
                    <a:pt x="9398" y="28370"/>
                    <a:pt x="11424" y="28013"/>
                  </a:cubicBezTo>
                  <a:cubicBezTo>
                    <a:pt x="15305" y="27315"/>
                    <a:pt x="19179" y="26338"/>
                    <a:pt x="23115" y="26009"/>
                  </a:cubicBezTo>
                  <a:cubicBezTo>
                    <a:pt x="23854" y="25947"/>
                    <a:pt x="24600" y="25871"/>
                    <a:pt x="25326" y="25728"/>
                  </a:cubicBezTo>
                  <a:cubicBezTo>
                    <a:pt x="25613" y="25673"/>
                    <a:pt x="25935" y="25612"/>
                    <a:pt x="26236" y="25508"/>
                  </a:cubicBezTo>
                  <a:cubicBezTo>
                    <a:pt x="26296" y="25214"/>
                    <a:pt x="26305" y="24901"/>
                    <a:pt x="26305" y="24613"/>
                  </a:cubicBezTo>
                  <a:cubicBezTo>
                    <a:pt x="26311" y="23798"/>
                    <a:pt x="26229" y="22984"/>
                    <a:pt x="26119" y="22182"/>
                  </a:cubicBezTo>
                  <a:cubicBezTo>
                    <a:pt x="25866" y="20293"/>
                    <a:pt x="25483" y="18425"/>
                    <a:pt x="25250" y="16536"/>
                  </a:cubicBezTo>
                  <a:cubicBezTo>
                    <a:pt x="25023" y="14688"/>
                    <a:pt x="24662" y="12868"/>
                    <a:pt x="24271" y="11053"/>
                  </a:cubicBezTo>
                  <a:cubicBezTo>
                    <a:pt x="23813" y="8973"/>
                    <a:pt x="23389" y="6858"/>
                    <a:pt x="22780" y="4819"/>
                  </a:cubicBezTo>
                  <a:cubicBezTo>
                    <a:pt x="22527" y="3998"/>
                    <a:pt x="22328" y="3190"/>
                    <a:pt x="22164" y="2347"/>
                  </a:cubicBezTo>
                  <a:cubicBezTo>
                    <a:pt x="22012" y="1567"/>
                    <a:pt x="21835" y="767"/>
                    <a:pt x="21396" y="88"/>
                  </a:cubicBezTo>
                  <a:cubicBezTo>
                    <a:pt x="21365" y="34"/>
                    <a:pt x="21306" y="1"/>
                    <a:pt x="2124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
            <p:cNvSpPr/>
            <p:nvPr/>
          </p:nvSpPr>
          <p:spPr>
            <a:xfrm>
              <a:off x="1139200" y="2748725"/>
              <a:ext cx="108300" cy="98600"/>
            </a:xfrm>
            <a:custGeom>
              <a:avLst/>
              <a:gdLst/>
              <a:ahLst/>
              <a:cxnLst/>
              <a:rect l="l" t="t" r="r" b="b"/>
              <a:pathLst>
                <a:path w="4332" h="3944" extrusionOk="0">
                  <a:moveTo>
                    <a:pt x="2415" y="1"/>
                  </a:moveTo>
                  <a:cubicBezTo>
                    <a:pt x="1939" y="1"/>
                    <a:pt x="1471" y="202"/>
                    <a:pt x="1150" y="556"/>
                  </a:cubicBezTo>
                  <a:cubicBezTo>
                    <a:pt x="800" y="658"/>
                    <a:pt x="478" y="863"/>
                    <a:pt x="294" y="1179"/>
                  </a:cubicBezTo>
                  <a:cubicBezTo>
                    <a:pt x="0" y="1665"/>
                    <a:pt x="109" y="2218"/>
                    <a:pt x="322" y="2711"/>
                  </a:cubicBezTo>
                  <a:cubicBezTo>
                    <a:pt x="554" y="3266"/>
                    <a:pt x="999" y="3766"/>
                    <a:pt x="1608" y="3902"/>
                  </a:cubicBezTo>
                  <a:cubicBezTo>
                    <a:pt x="1737" y="3930"/>
                    <a:pt x="1866" y="3944"/>
                    <a:pt x="1995" y="3944"/>
                  </a:cubicBezTo>
                  <a:cubicBezTo>
                    <a:pt x="2403" y="3944"/>
                    <a:pt x="2804" y="3810"/>
                    <a:pt x="3148" y="3580"/>
                  </a:cubicBezTo>
                  <a:cubicBezTo>
                    <a:pt x="3368" y="3431"/>
                    <a:pt x="3566" y="3260"/>
                    <a:pt x="3737" y="3054"/>
                  </a:cubicBezTo>
                  <a:cubicBezTo>
                    <a:pt x="3757" y="3029"/>
                    <a:pt x="3804" y="2965"/>
                    <a:pt x="3804" y="2965"/>
                  </a:cubicBezTo>
                  <a:lnTo>
                    <a:pt x="3804" y="2965"/>
                  </a:lnTo>
                  <a:cubicBezTo>
                    <a:pt x="3804" y="2965"/>
                    <a:pt x="3799" y="2973"/>
                    <a:pt x="3785" y="2992"/>
                  </a:cubicBezTo>
                  <a:cubicBezTo>
                    <a:pt x="3771" y="3010"/>
                    <a:pt x="3767" y="3016"/>
                    <a:pt x="3767" y="3016"/>
                  </a:cubicBezTo>
                  <a:cubicBezTo>
                    <a:pt x="3767" y="3016"/>
                    <a:pt x="3787" y="2990"/>
                    <a:pt x="3791" y="2985"/>
                  </a:cubicBezTo>
                  <a:cubicBezTo>
                    <a:pt x="3826" y="2944"/>
                    <a:pt x="3860" y="2903"/>
                    <a:pt x="3887" y="2856"/>
                  </a:cubicBezTo>
                  <a:cubicBezTo>
                    <a:pt x="3928" y="2808"/>
                    <a:pt x="3962" y="2759"/>
                    <a:pt x="3990" y="2705"/>
                  </a:cubicBezTo>
                  <a:cubicBezTo>
                    <a:pt x="4051" y="2609"/>
                    <a:pt x="4100" y="2512"/>
                    <a:pt x="4141" y="2411"/>
                  </a:cubicBezTo>
                  <a:cubicBezTo>
                    <a:pt x="4196" y="2287"/>
                    <a:pt x="4243" y="2164"/>
                    <a:pt x="4271" y="2034"/>
                  </a:cubicBezTo>
                  <a:cubicBezTo>
                    <a:pt x="4278" y="2006"/>
                    <a:pt x="4284" y="1979"/>
                    <a:pt x="4291" y="1952"/>
                  </a:cubicBezTo>
                  <a:cubicBezTo>
                    <a:pt x="4295" y="1924"/>
                    <a:pt x="4307" y="1828"/>
                    <a:pt x="4307" y="1819"/>
                  </a:cubicBezTo>
                  <a:lnTo>
                    <a:pt x="4307" y="1819"/>
                  </a:lnTo>
                  <a:cubicBezTo>
                    <a:pt x="4315" y="1759"/>
                    <a:pt x="4320" y="1701"/>
                    <a:pt x="4325" y="1643"/>
                  </a:cubicBezTo>
                  <a:cubicBezTo>
                    <a:pt x="4332" y="1390"/>
                    <a:pt x="4271" y="1131"/>
                    <a:pt x="4148" y="904"/>
                  </a:cubicBezTo>
                  <a:cubicBezTo>
                    <a:pt x="3839" y="351"/>
                    <a:pt x="3175" y="63"/>
                    <a:pt x="2566" y="7"/>
                  </a:cubicBezTo>
                  <a:cubicBezTo>
                    <a:pt x="2516" y="3"/>
                    <a:pt x="2465" y="1"/>
                    <a:pt x="241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
            <p:cNvSpPr/>
            <p:nvPr/>
          </p:nvSpPr>
          <p:spPr>
            <a:xfrm>
              <a:off x="1176150" y="2915600"/>
              <a:ext cx="34575" cy="35450"/>
            </a:xfrm>
            <a:custGeom>
              <a:avLst/>
              <a:gdLst/>
              <a:ahLst/>
              <a:cxnLst/>
              <a:rect l="l" t="t" r="r" b="b"/>
              <a:pathLst>
                <a:path w="1383" h="1418" extrusionOk="0">
                  <a:moveTo>
                    <a:pt x="853" y="1"/>
                  </a:moveTo>
                  <a:cubicBezTo>
                    <a:pt x="797" y="1"/>
                    <a:pt x="741" y="6"/>
                    <a:pt x="677" y="13"/>
                  </a:cubicBezTo>
                  <a:cubicBezTo>
                    <a:pt x="651" y="20"/>
                    <a:pt x="623" y="26"/>
                    <a:pt x="595" y="34"/>
                  </a:cubicBezTo>
                  <a:cubicBezTo>
                    <a:pt x="520" y="41"/>
                    <a:pt x="465" y="61"/>
                    <a:pt x="390" y="95"/>
                  </a:cubicBezTo>
                  <a:cubicBezTo>
                    <a:pt x="295" y="136"/>
                    <a:pt x="212" y="225"/>
                    <a:pt x="158" y="314"/>
                  </a:cubicBezTo>
                  <a:cubicBezTo>
                    <a:pt x="109" y="396"/>
                    <a:pt x="83" y="493"/>
                    <a:pt x="55" y="581"/>
                  </a:cubicBezTo>
                  <a:cubicBezTo>
                    <a:pt x="35" y="657"/>
                    <a:pt x="20" y="739"/>
                    <a:pt x="7" y="821"/>
                  </a:cubicBezTo>
                  <a:cubicBezTo>
                    <a:pt x="1" y="882"/>
                    <a:pt x="7" y="951"/>
                    <a:pt x="20" y="1012"/>
                  </a:cubicBezTo>
                  <a:cubicBezTo>
                    <a:pt x="27" y="1053"/>
                    <a:pt x="48" y="1087"/>
                    <a:pt x="61" y="1128"/>
                  </a:cubicBezTo>
                  <a:cubicBezTo>
                    <a:pt x="83" y="1163"/>
                    <a:pt x="109" y="1191"/>
                    <a:pt x="130" y="1217"/>
                  </a:cubicBezTo>
                  <a:cubicBezTo>
                    <a:pt x="217" y="1300"/>
                    <a:pt x="320" y="1337"/>
                    <a:pt x="429" y="1337"/>
                  </a:cubicBezTo>
                  <a:cubicBezTo>
                    <a:pt x="448" y="1337"/>
                    <a:pt x="467" y="1336"/>
                    <a:pt x="487" y="1334"/>
                  </a:cubicBezTo>
                  <a:cubicBezTo>
                    <a:pt x="541" y="1368"/>
                    <a:pt x="595" y="1390"/>
                    <a:pt x="651" y="1403"/>
                  </a:cubicBezTo>
                  <a:cubicBezTo>
                    <a:pt x="701" y="1412"/>
                    <a:pt x="749" y="1418"/>
                    <a:pt x="796" y="1418"/>
                  </a:cubicBezTo>
                  <a:cubicBezTo>
                    <a:pt x="884" y="1418"/>
                    <a:pt x="969" y="1399"/>
                    <a:pt x="1054" y="1355"/>
                  </a:cubicBezTo>
                  <a:cubicBezTo>
                    <a:pt x="1150" y="1307"/>
                    <a:pt x="1239" y="1210"/>
                    <a:pt x="1287" y="1115"/>
                  </a:cubicBezTo>
                  <a:cubicBezTo>
                    <a:pt x="1341" y="992"/>
                    <a:pt x="1375" y="862"/>
                    <a:pt x="1382" y="724"/>
                  </a:cubicBezTo>
                  <a:cubicBezTo>
                    <a:pt x="1382" y="636"/>
                    <a:pt x="1362" y="547"/>
                    <a:pt x="1328" y="465"/>
                  </a:cubicBezTo>
                  <a:cubicBezTo>
                    <a:pt x="1328" y="458"/>
                    <a:pt x="1334" y="452"/>
                    <a:pt x="1334" y="437"/>
                  </a:cubicBezTo>
                  <a:cubicBezTo>
                    <a:pt x="1341" y="328"/>
                    <a:pt x="1293" y="218"/>
                    <a:pt x="1218" y="136"/>
                  </a:cubicBezTo>
                  <a:cubicBezTo>
                    <a:pt x="1164" y="75"/>
                    <a:pt x="1081" y="26"/>
                    <a:pt x="999" y="13"/>
                  </a:cubicBezTo>
                  <a:cubicBezTo>
                    <a:pt x="947" y="4"/>
                    <a:pt x="900" y="1"/>
                    <a:pt x="85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
            <p:cNvSpPr/>
            <p:nvPr/>
          </p:nvSpPr>
          <p:spPr>
            <a:xfrm>
              <a:off x="1227650" y="2913625"/>
              <a:ext cx="15925" cy="15750"/>
            </a:xfrm>
            <a:custGeom>
              <a:avLst/>
              <a:gdLst/>
              <a:ahLst/>
              <a:cxnLst/>
              <a:rect l="l" t="t" r="r" b="b"/>
              <a:pathLst>
                <a:path w="637" h="630" extrusionOk="0">
                  <a:moveTo>
                    <a:pt x="315" y="0"/>
                  </a:moveTo>
                  <a:cubicBezTo>
                    <a:pt x="301" y="0"/>
                    <a:pt x="288" y="3"/>
                    <a:pt x="247" y="10"/>
                  </a:cubicBezTo>
                  <a:lnTo>
                    <a:pt x="234" y="10"/>
                  </a:lnTo>
                  <a:cubicBezTo>
                    <a:pt x="184" y="16"/>
                    <a:pt x="124" y="58"/>
                    <a:pt x="89" y="92"/>
                  </a:cubicBezTo>
                  <a:cubicBezTo>
                    <a:pt x="61" y="120"/>
                    <a:pt x="42" y="154"/>
                    <a:pt x="28" y="195"/>
                  </a:cubicBezTo>
                  <a:cubicBezTo>
                    <a:pt x="7" y="228"/>
                    <a:pt x="0" y="269"/>
                    <a:pt x="0" y="319"/>
                  </a:cubicBezTo>
                  <a:cubicBezTo>
                    <a:pt x="0" y="373"/>
                    <a:pt x="14" y="427"/>
                    <a:pt x="42" y="475"/>
                  </a:cubicBezTo>
                  <a:cubicBezTo>
                    <a:pt x="55" y="496"/>
                    <a:pt x="76" y="516"/>
                    <a:pt x="89" y="537"/>
                  </a:cubicBezTo>
                  <a:cubicBezTo>
                    <a:pt x="130" y="578"/>
                    <a:pt x="178" y="606"/>
                    <a:pt x="234" y="619"/>
                  </a:cubicBezTo>
                  <a:cubicBezTo>
                    <a:pt x="261" y="626"/>
                    <a:pt x="288" y="629"/>
                    <a:pt x="315" y="629"/>
                  </a:cubicBezTo>
                  <a:cubicBezTo>
                    <a:pt x="343" y="629"/>
                    <a:pt x="370" y="626"/>
                    <a:pt x="398" y="619"/>
                  </a:cubicBezTo>
                  <a:cubicBezTo>
                    <a:pt x="424" y="613"/>
                    <a:pt x="452" y="598"/>
                    <a:pt x="472" y="585"/>
                  </a:cubicBezTo>
                  <a:cubicBezTo>
                    <a:pt x="521" y="557"/>
                    <a:pt x="562" y="524"/>
                    <a:pt x="589" y="475"/>
                  </a:cubicBezTo>
                  <a:cubicBezTo>
                    <a:pt x="610" y="442"/>
                    <a:pt x="623" y="401"/>
                    <a:pt x="623" y="360"/>
                  </a:cubicBezTo>
                  <a:cubicBezTo>
                    <a:pt x="636" y="319"/>
                    <a:pt x="630" y="269"/>
                    <a:pt x="616" y="228"/>
                  </a:cubicBezTo>
                  <a:cubicBezTo>
                    <a:pt x="603" y="174"/>
                    <a:pt x="575" y="133"/>
                    <a:pt x="541" y="92"/>
                  </a:cubicBezTo>
                  <a:cubicBezTo>
                    <a:pt x="500" y="51"/>
                    <a:pt x="452" y="23"/>
                    <a:pt x="398" y="10"/>
                  </a:cubicBezTo>
                  <a:lnTo>
                    <a:pt x="383" y="10"/>
                  </a:lnTo>
                  <a:cubicBezTo>
                    <a:pt x="342" y="3"/>
                    <a:pt x="329" y="0"/>
                    <a:pt x="315"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
            <p:cNvSpPr/>
            <p:nvPr/>
          </p:nvSpPr>
          <p:spPr>
            <a:xfrm>
              <a:off x="1206425" y="2615100"/>
              <a:ext cx="48275" cy="42475"/>
            </a:xfrm>
            <a:custGeom>
              <a:avLst/>
              <a:gdLst/>
              <a:ahLst/>
              <a:cxnLst/>
              <a:rect l="l" t="t" r="r" b="b"/>
              <a:pathLst>
                <a:path w="1931" h="1699" extrusionOk="0">
                  <a:moveTo>
                    <a:pt x="1014" y="0"/>
                  </a:moveTo>
                  <a:cubicBezTo>
                    <a:pt x="857" y="0"/>
                    <a:pt x="699" y="37"/>
                    <a:pt x="549" y="104"/>
                  </a:cubicBezTo>
                  <a:cubicBezTo>
                    <a:pt x="302" y="212"/>
                    <a:pt x="82" y="446"/>
                    <a:pt x="35" y="720"/>
                  </a:cubicBezTo>
                  <a:cubicBezTo>
                    <a:pt x="0" y="917"/>
                    <a:pt x="22" y="1116"/>
                    <a:pt x="117" y="1295"/>
                  </a:cubicBezTo>
                  <a:cubicBezTo>
                    <a:pt x="199" y="1472"/>
                    <a:pt x="370" y="1589"/>
                    <a:pt x="541" y="1650"/>
                  </a:cubicBezTo>
                  <a:cubicBezTo>
                    <a:pt x="632" y="1683"/>
                    <a:pt x="727" y="1698"/>
                    <a:pt x="821" y="1698"/>
                  </a:cubicBezTo>
                  <a:cubicBezTo>
                    <a:pt x="925" y="1698"/>
                    <a:pt x="1030" y="1679"/>
                    <a:pt x="1130" y="1643"/>
                  </a:cubicBezTo>
                  <a:cubicBezTo>
                    <a:pt x="1147" y="1644"/>
                    <a:pt x="1163" y="1645"/>
                    <a:pt x="1180" y="1645"/>
                  </a:cubicBezTo>
                  <a:cubicBezTo>
                    <a:pt x="1347" y="1645"/>
                    <a:pt x="1513" y="1585"/>
                    <a:pt x="1649" y="1472"/>
                  </a:cubicBezTo>
                  <a:cubicBezTo>
                    <a:pt x="1822" y="1328"/>
                    <a:pt x="1930" y="1075"/>
                    <a:pt x="1917" y="843"/>
                  </a:cubicBezTo>
                  <a:cubicBezTo>
                    <a:pt x="1896" y="548"/>
                    <a:pt x="1725" y="247"/>
                    <a:pt x="1452" y="104"/>
                  </a:cubicBezTo>
                  <a:cubicBezTo>
                    <a:pt x="1312" y="33"/>
                    <a:pt x="1163" y="0"/>
                    <a:pt x="1014"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
            <p:cNvSpPr/>
            <p:nvPr/>
          </p:nvSpPr>
          <p:spPr>
            <a:xfrm>
              <a:off x="1256225" y="2523025"/>
              <a:ext cx="9100" cy="10700"/>
            </a:xfrm>
            <a:custGeom>
              <a:avLst/>
              <a:gdLst/>
              <a:ahLst/>
              <a:cxnLst/>
              <a:rect l="l" t="t" r="r" b="b"/>
              <a:pathLst>
                <a:path w="364" h="428" extrusionOk="0">
                  <a:moveTo>
                    <a:pt x="185" y="1"/>
                  </a:moveTo>
                  <a:cubicBezTo>
                    <a:pt x="117" y="1"/>
                    <a:pt x="62" y="35"/>
                    <a:pt x="27" y="91"/>
                  </a:cubicBezTo>
                  <a:cubicBezTo>
                    <a:pt x="7" y="117"/>
                    <a:pt x="1" y="152"/>
                    <a:pt x="1" y="186"/>
                  </a:cubicBezTo>
                  <a:cubicBezTo>
                    <a:pt x="1" y="214"/>
                    <a:pt x="7" y="247"/>
                    <a:pt x="27" y="275"/>
                  </a:cubicBezTo>
                  <a:cubicBezTo>
                    <a:pt x="35" y="296"/>
                    <a:pt x="42" y="310"/>
                    <a:pt x="55" y="329"/>
                  </a:cubicBezTo>
                  <a:cubicBezTo>
                    <a:pt x="55" y="337"/>
                    <a:pt x="62" y="344"/>
                    <a:pt x="68" y="357"/>
                  </a:cubicBezTo>
                  <a:cubicBezTo>
                    <a:pt x="83" y="379"/>
                    <a:pt x="96" y="392"/>
                    <a:pt x="117" y="405"/>
                  </a:cubicBezTo>
                  <a:lnTo>
                    <a:pt x="124" y="411"/>
                  </a:lnTo>
                  <a:cubicBezTo>
                    <a:pt x="141" y="422"/>
                    <a:pt x="162" y="427"/>
                    <a:pt x="182" y="427"/>
                  </a:cubicBezTo>
                  <a:cubicBezTo>
                    <a:pt x="203" y="427"/>
                    <a:pt x="223" y="422"/>
                    <a:pt x="241" y="411"/>
                  </a:cubicBezTo>
                  <a:lnTo>
                    <a:pt x="247" y="405"/>
                  </a:lnTo>
                  <a:cubicBezTo>
                    <a:pt x="260" y="398"/>
                    <a:pt x="273" y="392"/>
                    <a:pt x="273" y="385"/>
                  </a:cubicBezTo>
                  <a:cubicBezTo>
                    <a:pt x="282" y="379"/>
                    <a:pt x="288" y="379"/>
                    <a:pt x="288" y="370"/>
                  </a:cubicBezTo>
                  <a:cubicBezTo>
                    <a:pt x="295" y="364"/>
                    <a:pt x="295" y="357"/>
                    <a:pt x="301" y="357"/>
                  </a:cubicBezTo>
                  <a:cubicBezTo>
                    <a:pt x="308" y="344"/>
                    <a:pt x="308" y="337"/>
                    <a:pt x="314" y="329"/>
                  </a:cubicBezTo>
                  <a:cubicBezTo>
                    <a:pt x="323" y="310"/>
                    <a:pt x="329" y="296"/>
                    <a:pt x="342" y="275"/>
                  </a:cubicBezTo>
                  <a:cubicBezTo>
                    <a:pt x="356" y="247"/>
                    <a:pt x="364" y="214"/>
                    <a:pt x="364" y="186"/>
                  </a:cubicBezTo>
                  <a:cubicBezTo>
                    <a:pt x="364" y="152"/>
                    <a:pt x="356" y="117"/>
                    <a:pt x="342" y="91"/>
                  </a:cubicBezTo>
                  <a:cubicBezTo>
                    <a:pt x="308" y="35"/>
                    <a:pt x="247" y="1"/>
                    <a:pt x="18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
            <p:cNvSpPr/>
            <p:nvPr/>
          </p:nvSpPr>
          <p:spPr>
            <a:xfrm>
              <a:off x="1086300" y="2706150"/>
              <a:ext cx="26225" cy="28700"/>
            </a:xfrm>
            <a:custGeom>
              <a:avLst/>
              <a:gdLst/>
              <a:ahLst/>
              <a:cxnLst/>
              <a:rect l="l" t="t" r="r" b="b"/>
              <a:pathLst>
                <a:path w="1049" h="1148" extrusionOk="0">
                  <a:moveTo>
                    <a:pt x="370" y="0"/>
                  </a:moveTo>
                  <a:cubicBezTo>
                    <a:pt x="303" y="7"/>
                    <a:pt x="262" y="13"/>
                    <a:pt x="199" y="48"/>
                  </a:cubicBezTo>
                  <a:cubicBezTo>
                    <a:pt x="110" y="96"/>
                    <a:pt x="56" y="178"/>
                    <a:pt x="35" y="273"/>
                  </a:cubicBezTo>
                  <a:cubicBezTo>
                    <a:pt x="15" y="363"/>
                    <a:pt x="7" y="452"/>
                    <a:pt x="0" y="541"/>
                  </a:cubicBezTo>
                  <a:cubicBezTo>
                    <a:pt x="0" y="575"/>
                    <a:pt x="7" y="602"/>
                    <a:pt x="7" y="636"/>
                  </a:cubicBezTo>
                  <a:cubicBezTo>
                    <a:pt x="7" y="684"/>
                    <a:pt x="15" y="740"/>
                    <a:pt x="28" y="787"/>
                  </a:cubicBezTo>
                  <a:cubicBezTo>
                    <a:pt x="76" y="951"/>
                    <a:pt x="199" y="1081"/>
                    <a:pt x="363" y="1129"/>
                  </a:cubicBezTo>
                  <a:cubicBezTo>
                    <a:pt x="399" y="1142"/>
                    <a:pt x="438" y="1147"/>
                    <a:pt x="478" y="1147"/>
                  </a:cubicBezTo>
                  <a:cubicBezTo>
                    <a:pt x="524" y="1147"/>
                    <a:pt x="570" y="1140"/>
                    <a:pt x="610" y="1129"/>
                  </a:cubicBezTo>
                  <a:cubicBezTo>
                    <a:pt x="699" y="1109"/>
                    <a:pt x="774" y="1061"/>
                    <a:pt x="837" y="999"/>
                  </a:cubicBezTo>
                  <a:cubicBezTo>
                    <a:pt x="878" y="965"/>
                    <a:pt x="904" y="923"/>
                    <a:pt x="932" y="889"/>
                  </a:cubicBezTo>
                  <a:cubicBezTo>
                    <a:pt x="952" y="863"/>
                    <a:pt x="966" y="841"/>
                    <a:pt x="979" y="815"/>
                  </a:cubicBezTo>
                  <a:cubicBezTo>
                    <a:pt x="993" y="794"/>
                    <a:pt x="1007" y="766"/>
                    <a:pt x="1014" y="746"/>
                  </a:cubicBezTo>
                  <a:cubicBezTo>
                    <a:pt x="1014" y="740"/>
                    <a:pt x="1021" y="725"/>
                    <a:pt x="1027" y="718"/>
                  </a:cubicBezTo>
                  <a:lnTo>
                    <a:pt x="1027" y="692"/>
                  </a:lnTo>
                  <a:cubicBezTo>
                    <a:pt x="1027" y="684"/>
                    <a:pt x="1034" y="684"/>
                    <a:pt x="1034" y="677"/>
                  </a:cubicBezTo>
                  <a:cubicBezTo>
                    <a:pt x="1042" y="629"/>
                    <a:pt x="1048" y="582"/>
                    <a:pt x="1048" y="534"/>
                  </a:cubicBezTo>
                  <a:cubicBezTo>
                    <a:pt x="1042" y="452"/>
                    <a:pt x="1027" y="404"/>
                    <a:pt x="993" y="329"/>
                  </a:cubicBezTo>
                  <a:cubicBezTo>
                    <a:pt x="952" y="253"/>
                    <a:pt x="884" y="191"/>
                    <a:pt x="809" y="137"/>
                  </a:cubicBezTo>
                  <a:cubicBezTo>
                    <a:pt x="761" y="102"/>
                    <a:pt x="699" y="82"/>
                    <a:pt x="644" y="76"/>
                  </a:cubicBezTo>
                  <a:cubicBezTo>
                    <a:pt x="638" y="68"/>
                    <a:pt x="631" y="68"/>
                    <a:pt x="631" y="68"/>
                  </a:cubicBezTo>
                  <a:cubicBezTo>
                    <a:pt x="597" y="55"/>
                    <a:pt x="562" y="35"/>
                    <a:pt x="528" y="27"/>
                  </a:cubicBezTo>
                  <a:cubicBezTo>
                    <a:pt x="509" y="21"/>
                    <a:pt x="492" y="16"/>
                    <a:pt x="475" y="13"/>
                  </a:cubicBezTo>
                  <a:lnTo>
                    <a:pt x="475" y="13"/>
                  </a:lnTo>
                  <a:cubicBezTo>
                    <a:pt x="479" y="13"/>
                    <a:pt x="483" y="13"/>
                    <a:pt x="487" y="13"/>
                  </a:cubicBezTo>
                  <a:cubicBezTo>
                    <a:pt x="452" y="7"/>
                    <a:pt x="411" y="0"/>
                    <a:pt x="370"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9" name="Google Shape;959;p1"/>
          <p:cNvGrpSpPr/>
          <p:nvPr/>
        </p:nvGrpSpPr>
        <p:grpSpPr>
          <a:xfrm>
            <a:off x="2414002" y="4048312"/>
            <a:ext cx="1066515" cy="1029949"/>
            <a:chOff x="5826925" y="2639900"/>
            <a:chExt cx="434125" cy="419275"/>
          </a:xfrm>
        </p:grpSpPr>
        <p:sp>
          <p:nvSpPr>
            <p:cNvPr id="960" name="Google Shape;960;p1"/>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66" name="Google Shape;966;p1"/>
          <p:cNvPicPr preferRelativeResize="0"/>
          <p:nvPr/>
        </p:nvPicPr>
        <p:blipFill rotWithShape="1">
          <a:blip r:embed="rId3">
            <a:alphaModFix/>
          </a:blip>
          <a:srcRect/>
          <a:stretch/>
        </p:blipFill>
        <p:spPr>
          <a:xfrm>
            <a:off x="405623" y="1131948"/>
            <a:ext cx="2819655" cy="2819655"/>
          </a:xfrm>
          <a:prstGeom prst="rect">
            <a:avLst/>
          </a:prstGeom>
          <a:noFill/>
          <a:ln>
            <a:noFill/>
          </a:ln>
        </p:spPr>
      </p:pic>
      <p:sp>
        <p:nvSpPr>
          <p:cNvPr id="967" name="Google Shape;967;p1"/>
          <p:cNvSpPr txBox="1"/>
          <p:nvPr/>
        </p:nvSpPr>
        <p:spPr>
          <a:xfrm>
            <a:off x="4107400" y="964225"/>
            <a:ext cx="4473900" cy="1014727"/>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5200"/>
              <a:buFont typeface="Londrina Solid"/>
              <a:buNone/>
            </a:pPr>
            <a:r>
              <a:rPr lang="en-US" sz="6300" b="0" i="0" u="none" strike="noStrike" cap="none">
                <a:solidFill>
                  <a:schemeClr val="dk1"/>
                </a:solidFill>
                <a:latin typeface="Londrina Solid"/>
                <a:ea typeface="Londrina Solid"/>
                <a:cs typeface="Londrina Solid"/>
                <a:sym typeface="Londrina Solid"/>
              </a:rPr>
              <a:t>Down De’ Gap</a:t>
            </a:r>
            <a:endParaRPr/>
          </a:p>
        </p:txBody>
      </p:sp>
      <p:sp>
        <p:nvSpPr>
          <p:cNvPr id="968" name="Google Shape;968;p1"/>
          <p:cNvSpPr txBox="1"/>
          <p:nvPr/>
        </p:nvSpPr>
        <p:spPr>
          <a:xfrm>
            <a:off x="4312882" y="3274324"/>
            <a:ext cx="4367577" cy="77398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5200"/>
              <a:buFont typeface="Londrina Solid"/>
              <a:buNone/>
            </a:pPr>
            <a:r>
              <a:rPr lang="en-US" sz="2000" b="0" i="0" u="none" strike="noStrike" cap="none" dirty="0">
                <a:solidFill>
                  <a:schemeClr val="dk1"/>
                </a:solidFill>
                <a:latin typeface="Londrina Solid"/>
                <a:ea typeface="Londrina Solid"/>
                <a:cs typeface="Londrina Solid"/>
                <a:sym typeface="Londrina Solid"/>
              </a:rPr>
              <a:t>"</a:t>
            </a:r>
            <a:r>
              <a:rPr lang="en-US" sz="2000" b="0" i="0" u="none" strike="noStrike" cap="none" dirty="0">
                <a:solidFill>
                  <a:schemeClr val="accent1"/>
                </a:solidFill>
                <a:latin typeface="Londrina Solid"/>
                <a:ea typeface="Londrina Solid"/>
                <a:cs typeface="Londrina Solid"/>
                <a:sym typeface="Londrina Solid"/>
              </a:rPr>
              <a:t>We go down de gap, so you don't have to </a:t>
            </a:r>
            <a:r>
              <a:rPr lang="en-US" sz="2000" b="0" i="0" u="none" strike="noStrike" cap="none" dirty="0">
                <a:solidFill>
                  <a:schemeClr val="dk1"/>
                </a:solidFill>
                <a:latin typeface="Londrina Solid"/>
                <a:ea typeface="Londrina Solid"/>
                <a:cs typeface="Londrina Solid"/>
                <a:sym typeface="Londrina Solid"/>
              </a:rPr>
              <a:t>"</a:t>
            </a:r>
            <a:br>
              <a:rPr lang="en-US" sz="800" b="0" i="0" u="none" strike="noStrike" cap="none" dirty="0">
                <a:solidFill>
                  <a:schemeClr val="dk1"/>
                </a:solidFill>
                <a:latin typeface="Londrina Solid"/>
                <a:ea typeface="Londrina Solid"/>
                <a:cs typeface="Londrina Solid"/>
                <a:sym typeface="Londrina Solid"/>
              </a:rPr>
            </a:br>
            <a:endParaRPr sz="1400" b="0" i="0" u="none" strike="noStrike" cap="none" dirty="0">
              <a:solidFill>
                <a:schemeClr val="dk1"/>
              </a:solidFill>
              <a:latin typeface="Londrina Solid"/>
              <a:ea typeface="Londrina Solid"/>
              <a:cs typeface="Londrina Solid"/>
              <a:sym typeface="Londrina Soli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1"/>
          <p:cNvSpPr txBox="1">
            <a:spLocks noGrp="1"/>
          </p:cNvSpPr>
          <p:nvPr>
            <p:ph type="subTitle" idx="1"/>
          </p:nvPr>
        </p:nvSpPr>
        <p:spPr>
          <a:xfrm>
            <a:off x="714475" y="2534137"/>
            <a:ext cx="3173584" cy="1287013"/>
          </a:xfrm>
          <a:prstGeom prst="rect">
            <a:avLst/>
          </a:prstGeom>
          <a:solidFill>
            <a:schemeClr val="dk1"/>
          </a:solid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None/>
            </a:pPr>
            <a:r>
              <a:rPr lang="en-US" dirty="0">
                <a:solidFill>
                  <a:schemeClr val="lt1"/>
                </a:solidFill>
              </a:rPr>
              <a:t>Our business, </a:t>
            </a:r>
            <a:r>
              <a:rPr lang="en-US" dirty="0">
                <a:solidFill>
                  <a:schemeClr val="accent1"/>
                </a:solidFill>
              </a:rPr>
              <a:t>Down De Gap</a:t>
            </a:r>
            <a:r>
              <a:rPr lang="en-US" dirty="0">
                <a:solidFill>
                  <a:schemeClr val="lt1"/>
                </a:solidFill>
              </a:rPr>
              <a:t>, will have six founders, these being Caleb Ellis, Joshua Layne, Azari </a:t>
            </a:r>
            <a:r>
              <a:rPr lang="en-US" dirty="0" err="1">
                <a:solidFill>
                  <a:schemeClr val="lt1"/>
                </a:solidFill>
              </a:rPr>
              <a:t>Gittens,</a:t>
            </a:r>
            <a:r>
              <a:rPr lang="en-US" dirty="0">
                <a:solidFill>
                  <a:schemeClr val="lt1"/>
                </a:solidFill>
              </a:rPr>
              <a:t> Shania Walcott, Chavez Bobb, and </a:t>
            </a:r>
            <a:r>
              <a:rPr lang="en-US" dirty="0" err="1">
                <a:solidFill>
                  <a:schemeClr val="lt1"/>
                </a:solidFill>
              </a:rPr>
              <a:t>Jaedyn</a:t>
            </a:r>
            <a:r>
              <a:rPr lang="en-US" dirty="0">
                <a:solidFill>
                  <a:schemeClr val="lt1"/>
                </a:solidFill>
              </a:rPr>
              <a:t> Cupid</a:t>
            </a:r>
            <a:r>
              <a:rPr lang="en-US" dirty="0"/>
              <a:t>.</a:t>
            </a:r>
            <a:endParaRPr dirty="0"/>
          </a:p>
        </p:txBody>
      </p:sp>
      <p:sp>
        <p:nvSpPr>
          <p:cNvPr id="1513" name="Google Shape;1513;p11"/>
          <p:cNvSpPr txBox="1">
            <a:spLocks noGrp="1"/>
          </p:cNvSpPr>
          <p:nvPr>
            <p:ph type="title"/>
          </p:nvPr>
        </p:nvSpPr>
        <p:spPr>
          <a:xfrm>
            <a:off x="944497" y="593314"/>
            <a:ext cx="7255005" cy="78200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000"/>
              <a:buNone/>
            </a:pPr>
            <a:r>
              <a:rPr lang="en-US"/>
              <a:t>Management Team</a:t>
            </a:r>
            <a:endParaRPr/>
          </a:p>
        </p:txBody>
      </p:sp>
      <p:sp>
        <p:nvSpPr>
          <p:cNvPr id="1514" name="Google Shape;1514;p11"/>
          <p:cNvSpPr txBox="1"/>
          <p:nvPr/>
        </p:nvSpPr>
        <p:spPr>
          <a:xfrm>
            <a:off x="5104338" y="2370585"/>
            <a:ext cx="3173584" cy="2476478"/>
          </a:xfrm>
          <a:prstGeom prst="rect">
            <a:avLst/>
          </a:prstGeom>
          <a:solidFill>
            <a:schemeClr val="dk1"/>
          </a:solid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1400"/>
              <a:buFont typeface="Caveat Brush"/>
              <a:buNone/>
            </a:pPr>
            <a:r>
              <a:rPr lang="en-US" sz="1400" b="0" i="0" u="none" strike="noStrike" cap="none" dirty="0">
                <a:solidFill>
                  <a:schemeClr val="accent1"/>
                </a:solidFill>
                <a:latin typeface="Caveat Brush"/>
                <a:ea typeface="Caveat Brush"/>
                <a:cs typeface="Caveat Brush"/>
                <a:sym typeface="Caveat Brush"/>
              </a:rPr>
              <a:t>Caleb Ellis </a:t>
            </a:r>
            <a:r>
              <a:rPr lang="en-US" sz="1400" b="0" i="0" u="none" strike="noStrike" cap="none" dirty="0">
                <a:solidFill>
                  <a:schemeClr val="lt1"/>
                </a:solidFill>
                <a:latin typeface="Caveat Brush"/>
                <a:ea typeface="Caveat Brush"/>
                <a:cs typeface="Caveat Brush"/>
                <a:sym typeface="Caveat Brush"/>
              </a:rPr>
              <a:t>and </a:t>
            </a:r>
            <a:r>
              <a:rPr lang="en-US" sz="1400" b="0" i="0" u="none" strike="noStrike" cap="none" dirty="0">
                <a:solidFill>
                  <a:schemeClr val="accent1"/>
                </a:solidFill>
                <a:latin typeface="Caveat Brush"/>
                <a:ea typeface="Caveat Brush"/>
                <a:cs typeface="Caveat Brush"/>
                <a:sym typeface="Caveat Brush"/>
              </a:rPr>
              <a:t>Joshua Layne</a:t>
            </a:r>
            <a:r>
              <a:rPr lang="en-US" sz="1400" b="0" i="0" u="none" strike="noStrike" cap="none" dirty="0">
                <a:solidFill>
                  <a:schemeClr val="lt1"/>
                </a:solidFill>
                <a:latin typeface="Caveat Brush"/>
                <a:ea typeface="Caveat Brush"/>
                <a:cs typeface="Caveat Brush"/>
                <a:sym typeface="Caveat Brush"/>
              </a:rPr>
              <a:t> will be simultaneously responsible for the executive leadership and webpage management of the business. </a:t>
            </a:r>
          </a:p>
          <a:p>
            <a:pPr marL="457200" marR="0" lvl="0" indent="-317500" algn="l" rtl="0">
              <a:lnSpc>
                <a:spcPct val="100000"/>
              </a:lnSpc>
              <a:spcBef>
                <a:spcPts val="0"/>
              </a:spcBef>
              <a:spcAft>
                <a:spcPts val="0"/>
              </a:spcAft>
              <a:buClr>
                <a:schemeClr val="dk1"/>
              </a:buClr>
              <a:buSzPts val="1400"/>
              <a:buFont typeface="Caveat Brush"/>
              <a:buNone/>
            </a:pPr>
            <a:r>
              <a:rPr lang="en-US" sz="1400" b="0" i="0" u="none" strike="noStrike" cap="none" dirty="0">
                <a:solidFill>
                  <a:schemeClr val="accent1"/>
                </a:solidFill>
                <a:latin typeface="Caveat Brush"/>
                <a:ea typeface="Caveat Brush"/>
                <a:cs typeface="Caveat Brush"/>
                <a:sym typeface="Caveat Brush"/>
              </a:rPr>
              <a:t>Shania Walcott</a:t>
            </a:r>
            <a:r>
              <a:rPr lang="en-US" sz="1400" b="0" i="0" u="none" strike="noStrike" cap="none" dirty="0">
                <a:solidFill>
                  <a:schemeClr val="lt1"/>
                </a:solidFill>
                <a:latin typeface="Caveat Brush"/>
                <a:ea typeface="Caveat Brush"/>
                <a:cs typeface="Caveat Brush"/>
                <a:sym typeface="Caveat Brush"/>
              </a:rPr>
              <a:t> and </a:t>
            </a:r>
            <a:r>
              <a:rPr lang="en-US" sz="1400" b="0" i="0" u="none" strike="noStrike" cap="none" dirty="0">
                <a:solidFill>
                  <a:schemeClr val="accent1"/>
                </a:solidFill>
                <a:latin typeface="Caveat Brush"/>
                <a:ea typeface="Caveat Brush"/>
                <a:cs typeface="Caveat Brush"/>
                <a:sym typeface="Caveat Brush"/>
              </a:rPr>
              <a:t>Chavez Bobb</a:t>
            </a:r>
            <a:r>
              <a:rPr lang="en-US" sz="1400" b="0" i="0" u="none" strike="noStrike" cap="none" dirty="0">
                <a:solidFill>
                  <a:schemeClr val="lt1"/>
                </a:solidFill>
                <a:latin typeface="Caveat Brush"/>
                <a:ea typeface="Caveat Brush"/>
                <a:cs typeface="Caveat Brush"/>
                <a:sym typeface="Caveat Brush"/>
              </a:rPr>
              <a:t> will be responsible for the social media management of the business.</a:t>
            </a:r>
          </a:p>
          <a:p>
            <a:pPr marL="457200" marR="0" lvl="0" indent="-317500" algn="l" rtl="0">
              <a:lnSpc>
                <a:spcPct val="100000"/>
              </a:lnSpc>
              <a:spcBef>
                <a:spcPts val="0"/>
              </a:spcBef>
              <a:spcAft>
                <a:spcPts val="0"/>
              </a:spcAft>
              <a:buClr>
                <a:schemeClr val="dk1"/>
              </a:buClr>
              <a:buSzPts val="1400"/>
              <a:buFont typeface="Caveat Brush"/>
              <a:buNone/>
            </a:pPr>
            <a:r>
              <a:rPr lang="en-US" sz="1400" b="0" i="0" u="none" strike="noStrike" cap="none" dirty="0">
                <a:solidFill>
                  <a:schemeClr val="lt1"/>
                </a:solidFill>
                <a:latin typeface="Caveat Brush"/>
                <a:ea typeface="Caveat Brush"/>
                <a:cs typeface="Caveat Brush"/>
                <a:sym typeface="Caveat Brush"/>
              </a:rPr>
              <a:t> </a:t>
            </a:r>
            <a:r>
              <a:rPr lang="en-US" sz="1400" b="0" i="0" u="none" strike="noStrike" cap="none" dirty="0">
                <a:solidFill>
                  <a:schemeClr val="accent1"/>
                </a:solidFill>
                <a:latin typeface="Caveat Brush"/>
                <a:ea typeface="Caveat Brush"/>
                <a:cs typeface="Caveat Brush"/>
                <a:sym typeface="Caveat Brush"/>
              </a:rPr>
              <a:t>Azari Gittens</a:t>
            </a:r>
            <a:r>
              <a:rPr lang="en-US" sz="1400" b="0" i="0" u="none" strike="noStrike" cap="none" dirty="0">
                <a:solidFill>
                  <a:schemeClr val="lt1"/>
                </a:solidFill>
                <a:latin typeface="Caveat Brush"/>
                <a:ea typeface="Caveat Brush"/>
                <a:cs typeface="Caveat Brush"/>
                <a:sym typeface="Caveat Brush"/>
              </a:rPr>
              <a:t> will be responsible for professional communication.</a:t>
            </a:r>
          </a:p>
          <a:p>
            <a:pPr marL="457200" marR="0" lvl="0" indent="-317500" algn="l" rtl="0">
              <a:lnSpc>
                <a:spcPct val="100000"/>
              </a:lnSpc>
              <a:spcBef>
                <a:spcPts val="0"/>
              </a:spcBef>
              <a:spcAft>
                <a:spcPts val="0"/>
              </a:spcAft>
              <a:buClr>
                <a:schemeClr val="dk1"/>
              </a:buClr>
              <a:buSzPts val="1400"/>
              <a:buFont typeface="Caveat Brush"/>
              <a:buNone/>
            </a:pPr>
            <a:r>
              <a:rPr lang="en-US" sz="1400" b="0" i="0" u="none" strike="noStrike" cap="none" dirty="0" err="1">
                <a:solidFill>
                  <a:schemeClr val="accent1"/>
                </a:solidFill>
                <a:latin typeface="Caveat Brush"/>
                <a:ea typeface="Caveat Brush"/>
                <a:cs typeface="Caveat Brush"/>
                <a:sym typeface="Caveat Brush"/>
              </a:rPr>
              <a:t>Jaedyn</a:t>
            </a:r>
            <a:r>
              <a:rPr lang="en-US" sz="1400" b="0" i="0" u="none" strike="noStrike" cap="none" dirty="0">
                <a:solidFill>
                  <a:schemeClr val="accent1"/>
                </a:solidFill>
                <a:latin typeface="Caveat Brush"/>
                <a:ea typeface="Caveat Brush"/>
                <a:cs typeface="Caveat Brush"/>
                <a:sym typeface="Caveat Brush"/>
              </a:rPr>
              <a:t> Cupid</a:t>
            </a:r>
            <a:r>
              <a:rPr lang="en-US" sz="1400" b="0" i="0" u="none" strike="noStrike" cap="none" dirty="0">
                <a:solidFill>
                  <a:schemeClr val="lt1"/>
                </a:solidFill>
                <a:latin typeface="Caveat Brush"/>
                <a:ea typeface="Caveat Brush"/>
                <a:cs typeface="Caveat Brush"/>
                <a:sym typeface="Caveat Brush"/>
              </a:rPr>
              <a:t> will be responsible for data management.</a:t>
            </a:r>
            <a:endParaRPr sz="1400" b="0" i="0" u="none" strike="noStrike" cap="none" dirty="0">
              <a:solidFill>
                <a:schemeClr val="dk1"/>
              </a:solidFill>
              <a:latin typeface="Caveat Brush"/>
              <a:ea typeface="Caveat Brush"/>
              <a:cs typeface="Caveat Brush"/>
              <a:sym typeface="Caveat Brush"/>
            </a:endParaRPr>
          </a:p>
        </p:txBody>
      </p:sp>
      <p:sp>
        <p:nvSpPr>
          <p:cNvPr id="1515" name="Google Shape;1515;p11"/>
          <p:cNvSpPr txBox="1"/>
          <p:nvPr/>
        </p:nvSpPr>
        <p:spPr>
          <a:xfrm>
            <a:off x="5804788" y="1597153"/>
            <a:ext cx="1772683" cy="78200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4000"/>
              <a:buFont typeface="Londrina Solid"/>
              <a:buNone/>
            </a:pPr>
            <a:r>
              <a:rPr lang="en-US" sz="4000" b="0" i="0" u="none" strike="noStrike" cap="none">
                <a:solidFill>
                  <a:schemeClr val="dk1"/>
                </a:solidFill>
                <a:latin typeface="Londrina Solid Light"/>
                <a:ea typeface="Londrina Solid Light"/>
                <a:cs typeface="Londrina Solid Light"/>
                <a:sym typeface="Londrina Solid Light"/>
              </a:rPr>
              <a:t>Roles</a:t>
            </a:r>
            <a:endParaRPr/>
          </a:p>
        </p:txBody>
      </p:sp>
      <p:sp>
        <p:nvSpPr>
          <p:cNvPr id="1516" name="Google Shape;1516;p11"/>
          <p:cNvSpPr txBox="1"/>
          <p:nvPr/>
        </p:nvSpPr>
        <p:spPr>
          <a:xfrm>
            <a:off x="1394299" y="1789747"/>
            <a:ext cx="2108860" cy="78200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4000"/>
              <a:buFont typeface="Londrina Solid"/>
              <a:buNone/>
            </a:pPr>
            <a:r>
              <a:rPr lang="en-US" sz="4000" b="0" i="0" u="none" strike="noStrike" cap="none" dirty="0">
                <a:solidFill>
                  <a:schemeClr val="dk1"/>
                </a:solidFill>
                <a:latin typeface="Londrina Solid Light"/>
                <a:ea typeface="Londrina Solid Light"/>
                <a:cs typeface="Londrina Solid Light"/>
                <a:sym typeface="Londrina Solid Light"/>
              </a:rPr>
              <a:t>Partners</a:t>
            </a:r>
            <a:endParaRPr dirty="0"/>
          </a:p>
        </p:txBody>
      </p:sp>
      <p:pic>
        <p:nvPicPr>
          <p:cNvPr id="2" name="Google Shape;1684;p12">
            <a:extLst>
              <a:ext uri="{FF2B5EF4-FFF2-40B4-BE49-F238E27FC236}">
                <a16:creationId xmlns:a16="http://schemas.microsoft.com/office/drawing/2014/main" id="{63F91C62-BFBD-D39F-C377-E8B87F3102A2}"/>
              </a:ext>
            </a:extLst>
          </p:cNvPr>
          <p:cNvPicPr preferRelativeResize="0"/>
          <p:nvPr/>
        </p:nvPicPr>
        <p:blipFill rotWithShape="1">
          <a:blip r:embed="rId3">
            <a:alphaModFix/>
          </a:blip>
          <a:srcRect/>
          <a:stretch/>
        </p:blipFill>
        <p:spPr>
          <a:xfrm>
            <a:off x="8654488" y="1409748"/>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grpSp>
        <p:nvGrpSpPr>
          <p:cNvPr id="1521" name="Google Shape;1521;p12"/>
          <p:cNvGrpSpPr/>
          <p:nvPr/>
        </p:nvGrpSpPr>
        <p:grpSpPr>
          <a:xfrm rot="1484934">
            <a:off x="2396555" y="-596022"/>
            <a:ext cx="4537429" cy="4346454"/>
            <a:chOff x="607000" y="662725"/>
            <a:chExt cx="1139850" cy="1091875"/>
          </a:xfrm>
        </p:grpSpPr>
        <p:sp>
          <p:nvSpPr>
            <p:cNvPr id="1522" name="Google Shape;1522;p12"/>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2"/>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2"/>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2"/>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2"/>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2"/>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2"/>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2"/>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2"/>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2"/>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2"/>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2"/>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2"/>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2"/>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2"/>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2"/>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8" name="Google Shape;1538;p12"/>
          <p:cNvSpPr txBox="1">
            <a:spLocks noGrp="1"/>
          </p:cNvSpPr>
          <p:nvPr>
            <p:ph type="title"/>
          </p:nvPr>
        </p:nvSpPr>
        <p:spPr>
          <a:xfrm>
            <a:off x="715100" y="3243500"/>
            <a:ext cx="7713600" cy="136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US"/>
              <a:t>Is it feasible?</a:t>
            </a:r>
            <a:endParaRPr/>
          </a:p>
        </p:txBody>
      </p:sp>
      <p:grpSp>
        <p:nvGrpSpPr>
          <p:cNvPr id="1539" name="Google Shape;1539;p12"/>
          <p:cNvGrpSpPr/>
          <p:nvPr/>
        </p:nvGrpSpPr>
        <p:grpSpPr>
          <a:xfrm rot="-648061">
            <a:off x="620656" y="2375212"/>
            <a:ext cx="1066519" cy="1004519"/>
            <a:chOff x="2186375" y="752125"/>
            <a:chExt cx="327700" cy="308650"/>
          </a:xfrm>
        </p:grpSpPr>
        <p:sp>
          <p:nvSpPr>
            <p:cNvPr id="1540" name="Google Shape;1540;p12"/>
            <p:cNvSpPr/>
            <p:nvPr/>
          </p:nvSpPr>
          <p:spPr>
            <a:xfrm>
              <a:off x="2222975" y="781750"/>
              <a:ext cx="291100" cy="279025"/>
            </a:xfrm>
            <a:custGeom>
              <a:avLst/>
              <a:gdLst/>
              <a:ahLst/>
              <a:cxnLst/>
              <a:rect l="l" t="t" r="r" b="b"/>
              <a:pathLst>
                <a:path w="11644" h="11161" extrusionOk="0">
                  <a:moveTo>
                    <a:pt x="6019" y="0"/>
                  </a:moveTo>
                  <a:cubicBezTo>
                    <a:pt x="5286" y="0"/>
                    <a:pt x="4544" y="80"/>
                    <a:pt x="3848" y="291"/>
                  </a:cubicBezTo>
                  <a:cubicBezTo>
                    <a:pt x="3800" y="305"/>
                    <a:pt x="3746" y="319"/>
                    <a:pt x="3690" y="332"/>
                  </a:cubicBezTo>
                  <a:cubicBezTo>
                    <a:pt x="3301" y="422"/>
                    <a:pt x="2916" y="558"/>
                    <a:pt x="2555" y="729"/>
                  </a:cubicBezTo>
                  <a:cubicBezTo>
                    <a:pt x="1911" y="1030"/>
                    <a:pt x="1438" y="1578"/>
                    <a:pt x="1083" y="2180"/>
                  </a:cubicBezTo>
                  <a:cubicBezTo>
                    <a:pt x="275" y="3563"/>
                    <a:pt x="1" y="5294"/>
                    <a:pt x="364" y="6855"/>
                  </a:cubicBezTo>
                  <a:cubicBezTo>
                    <a:pt x="467" y="7313"/>
                    <a:pt x="543" y="7985"/>
                    <a:pt x="863" y="8395"/>
                  </a:cubicBezTo>
                  <a:cubicBezTo>
                    <a:pt x="897" y="8471"/>
                    <a:pt x="938" y="8545"/>
                    <a:pt x="1001" y="8601"/>
                  </a:cubicBezTo>
                  <a:cubicBezTo>
                    <a:pt x="1109" y="8867"/>
                    <a:pt x="1219" y="9120"/>
                    <a:pt x="1405" y="9360"/>
                  </a:cubicBezTo>
                  <a:cubicBezTo>
                    <a:pt x="1582" y="9593"/>
                    <a:pt x="1794" y="9792"/>
                    <a:pt x="2028" y="9976"/>
                  </a:cubicBezTo>
                  <a:cubicBezTo>
                    <a:pt x="2465" y="10319"/>
                    <a:pt x="2966" y="10579"/>
                    <a:pt x="3499" y="10749"/>
                  </a:cubicBezTo>
                  <a:cubicBezTo>
                    <a:pt x="3820" y="10853"/>
                    <a:pt x="4148" y="10920"/>
                    <a:pt x="4485" y="10968"/>
                  </a:cubicBezTo>
                  <a:cubicBezTo>
                    <a:pt x="4676" y="11037"/>
                    <a:pt x="4896" y="11065"/>
                    <a:pt x="5080" y="11091"/>
                  </a:cubicBezTo>
                  <a:cubicBezTo>
                    <a:pt x="5285" y="11126"/>
                    <a:pt x="5490" y="11147"/>
                    <a:pt x="5682" y="11154"/>
                  </a:cubicBezTo>
                  <a:cubicBezTo>
                    <a:pt x="5737" y="11154"/>
                    <a:pt x="5799" y="11154"/>
                    <a:pt x="5853" y="11147"/>
                  </a:cubicBezTo>
                  <a:cubicBezTo>
                    <a:pt x="5929" y="11154"/>
                    <a:pt x="6011" y="11160"/>
                    <a:pt x="6087" y="11160"/>
                  </a:cubicBezTo>
                  <a:cubicBezTo>
                    <a:pt x="6109" y="11161"/>
                    <a:pt x="6131" y="11161"/>
                    <a:pt x="6153" y="11161"/>
                  </a:cubicBezTo>
                  <a:cubicBezTo>
                    <a:pt x="6451" y="11161"/>
                    <a:pt x="6744" y="11120"/>
                    <a:pt x="7031" y="11050"/>
                  </a:cubicBezTo>
                  <a:cubicBezTo>
                    <a:pt x="7140" y="11024"/>
                    <a:pt x="7243" y="10996"/>
                    <a:pt x="7351" y="10961"/>
                  </a:cubicBezTo>
                  <a:cubicBezTo>
                    <a:pt x="7714" y="10859"/>
                    <a:pt x="8084" y="10743"/>
                    <a:pt x="8434" y="10598"/>
                  </a:cubicBezTo>
                  <a:cubicBezTo>
                    <a:pt x="8789" y="10462"/>
                    <a:pt x="9139" y="10291"/>
                    <a:pt x="9461" y="10086"/>
                  </a:cubicBezTo>
                  <a:cubicBezTo>
                    <a:pt x="10049" y="9703"/>
                    <a:pt x="10548" y="9195"/>
                    <a:pt x="10911" y="8594"/>
                  </a:cubicBezTo>
                  <a:cubicBezTo>
                    <a:pt x="10987" y="8478"/>
                    <a:pt x="11047" y="8361"/>
                    <a:pt x="11110" y="8231"/>
                  </a:cubicBezTo>
                  <a:cubicBezTo>
                    <a:pt x="11164" y="8134"/>
                    <a:pt x="11220" y="8026"/>
                    <a:pt x="11274" y="7922"/>
                  </a:cubicBezTo>
                  <a:cubicBezTo>
                    <a:pt x="11322" y="7814"/>
                    <a:pt x="11363" y="7704"/>
                    <a:pt x="11404" y="7587"/>
                  </a:cubicBezTo>
                  <a:cubicBezTo>
                    <a:pt x="11473" y="7362"/>
                    <a:pt x="11527" y="7136"/>
                    <a:pt x="11562" y="6896"/>
                  </a:cubicBezTo>
                  <a:cubicBezTo>
                    <a:pt x="11596" y="6664"/>
                    <a:pt x="11609" y="6431"/>
                    <a:pt x="11622" y="6198"/>
                  </a:cubicBezTo>
                  <a:cubicBezTo>
                    <a:pt x="11644" y="5767"/>
                    <a:pt x="11637" y="5329"/>
                    <a:pt x="11581" y="4898"/>
                  </a:cubicBezTo>
                  <a:cubicBezTo>
                    <a:pt x="11540" y="4548"/>
                    <a:pt x="11473" y="4192"/>
                    <a:pt x="11363" y="3857"/>
                  </a:cubicBezTo>
                  <a:cubicBezTo>
                    <a:pt x="11328" y="3740"/>
                    <a:pt x="11294" y="3632"/>
                    <a:pt x="11246" y="3522"/>
                  </a:cubicBezTo>
                  <a:cubicBezTo>
                    <a:pt x="11157" y="3282"/>
                    <a:pt x="11041" y="3050"/>
                    <a:pt x="10904" y="2845"/>
                  </a:cubicBezTo>
                  <a:lnTo>
                    <a:pt x="10898" y="2845"/>
                  </a:lnTo>
                  <a:cubicBezTo>
                    <a:pt x="10898" y="2837"/>
                    <a:pt x="10891" y="2830"/>
                    <a:pt x="10891" y="2830"/>
                  </a:cubicBezTo>
                  <a:cubicBezTo>
                    <a:pt x="10671" y="2393"/>
                    <a:pt x="10399" y="1983"/>
                    <a:pt x="10083" y="1605"/>
                  </a:cubicBezTo>
                  <a:cubicBezTo>
                    <a:pt x="9672" y="1127"/>
                    <a:pt x="9186" y="710"/>
                    <a:pt x="8598" y="448"/>
                  </a:cubicBezTo>
                  <a:cubicBezTo>
                    <a:pt x="8017" y="182"/>
                    <a:pt x="7373" y="66"/>
                    <a:pt x="6735" y="25"/>
                  </a:cubicBezTo>
                  <a:cubicBezTo>
                    <a:pt x="6499" y="9"/>
                    <a:pt x="6259" y="0"/>
                    <a:pt x="601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2"/>
            <p:cNvSpPr/>
            <p:nvPr/>
          </p:nvSpPr>
          <p:spPr>
            <a:xfrm>
              <a:off x="2186375" y="761050"/>
              <a:ext cx="290900" cy="279050"/>
            </a:xfrm>
            <a:custGeom>
              <a:avLst/>
              <a:gdLst/>
              <a:ahLst/>
              <a:cxnLst/>
              <a:rect l="l" t="t" r="r" b="b"/>
              <a:pathLst>
                <a:path w="11636" h="11162" extrusionOk="0">
                  <a:moveTo>
                    <a:pt x="6014" y="0"/>
                  </a:moveTo>
                  <a:cubicBezTo>
                    <a:pt x="5284" y="0"/>
                    <a:pt x="4542" y="81"/>
                    <a:pt x="3846" y="297"/>
                  </a:cubicBezTo>
                  <a:cubicBezTo>
                    <a:pt x="3792" y="306"/>
                    <a:pt x="3738" y="319"/>
                    <a:pt x="3690" y="332"/>
                  </a:cubicBezTo>
                  <a:cubicBezTo>
                    <a:pt x="3293" y="421"/>
                    <a:pt x="2910" y="558"/>
                    <a:pt x="2547" y="729"/>
                  </a:cubicBezTo>
                  <a:cubicBezTo>
                    <a:pt x="1903" y="1030"/>
                    <a:pt x="1432" y="1579"/>
                    <a:pt x="1082" y="2180"/>
                  </a:cubicBezTo>
                  <a:cubicBezTo>
                    <a:pt x="274" y="3563"/>
                    <a:pt x="1" y="5294"/>
                    <a:pt x="356" y="6855"/>
                  </a:cubicBezTo>
                  <a:cubicBezTo>
                    <a:pt x="466" y="7320"/>
                    <a:pt x="535" y="7985"/>
                    <a:pt x="863" y="8396"/>
                  </a:cubicBezTo>
                  <a:cubicBezTo>
                    <a:pt x="898" y="8470"/>
                    <a:pt x="931" y="8552"/>
                    <a:pt x="993" y="8601"/>
                  </a:cubicBezTo>
                  <a:cubicBezTo>
                    <a:pt x="1110" y="8867"/>
                    <a:pt x="1212" y="9127"/>
                    <a:pt x="1397" y="9360"/>
                  </a:cubicBezTo>
                  <a:cubicBezTo>
                    <a:pt x="1581" y="9593"/>
                    <a:pt x="1793" y="9798"/>
                    <a:pt x="2020" y="9976"/>
                  </a:cubicBezTo>
                  <a:cubicBezTo>
                    <a:pt x="2458" y="10326"/>
                    <a:pt x="2958" y="10579"/>
                    <a:pt x="3492" y="10750"/>
                  </a:cubicBezTo>
                  <a:cubicBezTo>
                    <a:pt x="3814" y="10851"/>
                    <a:pt x="4149" y="10927"/>
                    <a:pt x="4484" y="10968"/>
                  </a:cubicBezTo>
                  <a:cubicBezTo>
                    <a:pt x="4668" y="11037"/>
                    <a:pt x="4888" y="11071"/>
                    <a:pt x="5078" y="11091"/>
                  </a:cubicBezTo>
                  <a:cubicBezTo>
                    <a:pt x="5277" y="11132"/>
                    <a:pt x="5482" y="11154"/>
                    <a:pt x="5681" y="11154"/>
                  </a:cubicBezTo>
                  <a:lnTo>
                    <a:pt x="5845" y="11154"/>
                  </a:lnTo>
                  <a:cubicBezTo>
                    <a:pt x="5928" y="11154"/>
                    <a:pt x="6003" y="11160"/>
                    <a:pt x="6085" y="11160"/>
                  </a:cubicBezTo>
                  <a:cubicBezTo>
                    <a:pt x="6113" y="11161"/>
                    <a:pt x="6141" y="11161"/>
                    <a:pt x="6169" y="11161"/>
                  </a:cubicBezTo>
                  <a:cubicBezTo>
                    <a:pt x="6565" y="11161"/>
                    <a:pt x="6962" y="11077"/>
                    <a:pt x="7345" y="10968"/>
                  </a:cubicBezTo>
                  <a:cubicBezTo>
                    <a:pt x="8076" y="10750"/>
                    <a:pt x="8809" y="10503"/>
                    <a:pt x="9453" y="10086"/>
                  </a:cubicBezTo>
                  <a:cubicBezTo>
                    <a:pt x="10047" y="9702"/>
                    <a:pt x="10540" y="9202"/>
                    <a:pt x="10910" y="8601"/>
                  </a:cubicBezTo>
                  <a:cubicBezTo>
                    <a:pt x="10979" y="8484"/>
                    <a:pt x="11041" y="8361"/>
                    <a:pt x="11102" y="8238"/>
                  </a:cubicBezTo>
                  <a:cubicBezTo>
                    <a:pt x="11225" y="8033"/>
                    <a:pt x="11320" y="7821"/>
                    <a:pt x="11396" y="7587"/>
                  </a:cubicBezTo>
                  <a:cubicBezTo>
                    <a:pt x="11541" y="7142"/>
                    <a:pt x="11595" y="6671"/>
                    <a:pt x="11616" y="6198"/>
                  </a:cubicBezTo>
                  <a:cubicBezTo>
                    <a:pt x="11636" y="5767"/>
                    <a:pt x="11636" y="5329"/>
                    <a:pt x="11582" y="4897"/>
                  </a:cubicBezTo>
                  <a:cubicBezTo>
                    <a:pt x="11519" y="4432"/>
                    <a:pt x="11417" y="3960"/>
                    <a:pt x="11247" y="3522"/>
                  </a:cubicBezTo>
                  <a:cubicBezTo>
                    <a:pt x="11150" y="3275"/>
                    <a:pt x="11033" y="3042"/>
                    <a:pt x="10884" y="2830"/>
                  </a:cubicBezTo>
                  <a:cubicBezTo>
                    <a:pt x="10663" y="2392"/>
                    <a:pt x="10397" y="1981"/>
                    <a:pt x="10075" y="1611"/>
                  </a:cubicBezTo>
                  <a:cubicBezTo>
                    <a:pt x="9665" y="1127"/>
                    <a:pt x="9185" y="708"/>
                    <a:pt x="8597" y="448"/>
                  </a:cubicBezTo>
                  <a:cubicBezTo>
                    <a:pt x="8009" y="189"/>
                    <a:pt x="7372" y="66"/>
                    <a:pt x="6729" y="25"/>
                  </a:cubicBezTo>
                  <a:cubicBezTo>
                    <a:pt x="6493" y="9"/>
                    <a:pt x="6254" y="0"/>
                    <a:pt x="601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2"/>
            <p:cNvSpPr/>
            <p:nvPr/>
          </p:nvSpPr>
          <p:spPr>
            <a:xfrm>
              <a:off x="2210850" y="776450"/>
              <a:ext cx="155725" cy="125800"/>
            </a:xfrm>
            <a:custGeom>
              <a:avLst/>
              <a:gdLst/>
              <a:ahLst/>
              <a:cxnLst/>
              <a:rect l="l" t="t" r="r" b="b"/>
              <a:pathLst>
                <a:path w="6229" h="5032" extrusionOk="0">
                  <a:moveTo>
                    <a:pt x="4528" y="0"/>
                  </a:moveTo>
                  <a:cubicBezTo>
                    <a:pt x="4340" y="0"/>
                    <a:pt x="4154" y="16"/>
                    <a:pt x="3984" y="38"/>
                  </a:cubicBezTo>
                  <a:cubicBezTo>
                    <a:pt x="3265" y="120"/>
                    <a:pt x="2560" y="366"/>
                    <a:pt x="1938" y="742"/>
                  </a:cubicBezTo>
                  <a:cubicBezTo>
                    <a:pt x="1348" y="1105"/>
                    <a:pt x="781" y="1646"/>
                    <a:pt x="479" y="2290"/>
                  </a:cubicBezTo>
                  <a:cubicBezTo>
                    <a:pt x="213" y="2590"/>
                    <a:pt x="83" y="3036"/>
                    <a:pt x="34" y="3412"/>
                  </a:cubicBezTo>
                  <a:cubicBezTo>
                    <a:pt x="1" y="3693"/>
                    <a:pt x="8" y="3987"/>
                    <a:pt x="144" y="4240"/>
                  </a:cubicBezTo>
                  <a:cubicBezTo>
                    <a:pt x="288" y="4507"/>
                    <a:pt x="548" y="4691"/>
                    <a:pt x="814" y="4808"/>
                  </a:cubicBezTo>
                  <a:cubicBezTo>
                    <a:pt x="1181" y="4963"/>
                    <a:pt x="1565" y="5031"/>
                    <a:pt x="1949" y="5031"/>
                  </a:cubicBezTo>
                  <a:cubicBezTo>
                    <a:pt x="2976" y="5031"/>
                    <a:pt x="4012" y="4543"/>
                    <a:pt x="4784" y="3905"/>
                  </a:cubicBezTo>
                  <a:cubicBezTo>
                    <a:pt x="5299" y="3481"/>
                    <a:pt x="5811" y="2906"/>
                    <a:pt x="6029" y="2268"/>
                  </a:cubicBezTo>
                  <a:cubicBezTo>
                    <a:pt x="6228" y="1702"/>
                    <a:pt x="6181" y="935"/>
                    <a:pt x="5791" y="462"/>
                  </a:cubicBezTo>
                  <a:cubicBezTo>
                    <a:pt x="5487" y="100"/>
                    <a:pt x="4999" y="0"/>
                    <a:pt x="4528" y="0"/>
                  </a:cubicBezTo>
                  <a:close/>
                </a:path>
              </a:pathLst>
            </a:custGeom>
            <a:solidFill>
              <a:srgbClr val="EB59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2"/>
            <p:cNvSpPr/>
            <p:nvPr/>
          </p:nvSpPr>
          <p:spPr>
            <a:xfrm>
              <a:off x="2199375" y="815875"/>
              <a:ext cx="277900" cy="221450"/>
            </a:xfrm>
            <a:custGeom>
              <a:avLst/>
              <a:gdLst/>
              <a:ahLst/>
              <a:cxnLst/>
              <a:rect l="l" t="t" r="r" b="b"/>
              <a:pathLst>
                <a:path w="11116" h="8858" extrusionOk="0">
                  <a:moveTo>
                    <a:pt x="8869" y="1"/>
                  </a:moveTo>
                  <a:cubicBezTo>
                    <a:pt x="8559" y="1"/>
                    <a:pt x="8246" y="79"/>
                    <a:pt x="8001" y="255"/>
                  </a:cubicBezTo>
                  <a:cubicBezTo>
                    <a:pt x="7277" y="767"/>
                    <a:pt x="7679" y="1828"/>
                    <a:pt x="7359" y="2539"/>
                  </a:cubicBezTo>
                  <a:cubicBezTo>
                    <a:pt x="7104" y="3095"/>
                    <a:pt x="6626" y="3525"/>
                    <a:pt x="6147" y="3882"/>
                  </a:cubicBezTo>
                  <a:cubicBezTo>
                    <a:pt x="5654" y="4258"/>
                    <a:pt x="5107" y="4621"/>
                    <a:pt x="4504" y="4792"/>
                  </a:cubicBezTo>
                  <a:cubicBezTo>
                    <a:pt x="4161" y="4888"/>
                    <a:pt x="3807" y="4925"/>
                    <a:pt x="3451" y="4925"/>
                  </a:cubicBezTo>
                  <a:cubicBezTo>
                    <a:pt x="3149" y="4925"/>
                    <a:pt x="2845" y="4898"/>
                    <a:pt x="2546" y="4861"/>
                  </a:cubicBezTo>
                  <a:cubicBezTo>
                    <a:pt x="1979" y="4792"/>
                    <a:pt x="1404" y="4731"/>
                    <a:pt x="877" y="4491"/>
                  </a:cubicBezTo>
                  <a:cubicBezTo>
                    <a:pt x="692" y="4402"/>
                    <a:pt x="514" y="4279"/>
                    <a:pt x="370" y="4134"/>
                  </a:cubicBezTo>
                  <a:cubicBezTo>
                    <a:pt x="343" y="4093"/>
                    <a:pt x="322" y="4046"/>
                    <a:pt x="309" y="3998"/>
                  </a:cubicBezTo>
                  <a:cubicBezTo>
                    <a:pt x="300" y="3970"/>
                    <a:pt x="270" y="3955"/>
                    <a:pt x="241" y="3955"/>
                  </a:cubicBezTo>
                  <a:cubicBezTo>
                    <a:pt x="229" y="3955"/>
                    <a:pt x="216" y="3958"/>
                    <a:pt x="205" y="3964"/>
                  </a:cubicBezTo>
                  <a:cubicBezTo>
                    <a:pt x="199" y="3939"/>
                    <a:pt x="179" y="3925"/>
                    <a:pt x="160" y="3925"/>
                  </a:cubicBezTo>
                  <a:cubicBezTo>
                    <a:pt x="142" y="3925"/>
                    <a:pt x="124" y="3937"/>
                    <a:pt x="117" y="3964"/>
                  </a:cubicBezTo>
                  <a:lnTo>
                    <a:pt x="110" y="3970"/>
                  </a:lnTo>
                  <a:cubicBezTo>
                    <a:pt x="97" y="3992"/>
                    <a:pt x="90" y="4011"/>
                    <a:pt x="97" y="4039"/>
                  </a:cubicBezTo>
                  <a:cubicBezTo>
                    <a:pt x="0" y="4532"/>
                    <a:pt x="151" y="5059"/>
                    <a:pt x="343" y="5511"/>
                  </a:cubicBezTo>
                  <a:cubicBezTo>
                    <a:pt x="568" y="6030"/>
                    <a:pt x="890" y="6516"/>
                    <a:pt x="1273" y="6934"/>
                  </a:cubicBezTo>
                  <a:cubicBezTo>
                    <a:pt x="2122" y="7852"/>
                    <a:pt x="3326" y="8371"/>
                    <a:pt x="4526" y="8639"/>
                  </a:cubicBezTo>
                  <a:cubicBezTo>
                    <a:pt x="4621" y="8658"/>
                    <a:pt x="4723" y="8673"/>
                    <a:pt x="4820" y="8686"/>
                  </a:cubicBezTo>
                  <a:cubicBezTo>
                    <a:pt x="4949" y="8714"/>
                    <a:pt x="5073" y="8740"/>
                    <a:pt x="5202" y="8762"/>
                  </a:cubicBezTo>
                  <a:cubicBezTo>
                    <a:pt x="5591" y="8825"/>
                    <a:pt x="5991" y="8858"/>
                    <a:pt x="6393" y="8858"/>
                  </a:cubicBezTo>
                  <a:cubicBezTo>
                    <a:pt x="6430" y="8858"/>
                    <a:pt x="6467" y="8858"/>
                    <a:pt x="6503" y="8857"/>
                  </a:cubicBezTo>
                  <a:cubicBezTo>
                    <a:pt x="6612" y="8831"/>
                    <a:pt x="6722" y="8803"/>
                    <a:pt x="6825" y="8775"/>
                  </a:cubicBezTo>
                  <a:cubicBezTo>
                    <a:pt x="7556" y="8557"/>
                    <a:pt x="8289" y="8310"/>
                    <a:pt x="8933" y="7893"/>
                  </a:cubicBezTo>
                  <a:cubicBezTo>
                    <a:pt x="9527" y="7509"/>
                    <a:pt x="10020" y="7009"/>
                    <a:pt x="10390" y="6408"/>
                  </a:cubicBezTo>
                  <a:cubicBezTo>
                    <a:pt x="10459" y="6291"/>
                    <a:pt x="10521" y="6168"/>
                    <a:pt x="10582" y="6045"/>
                  </a:cubicBezTo>
                  <a:cubicBezTo>
                    <a:pt x="10705" y="5840"/>
                    <a:pt x="10800" y="5628"/>
                    <a:pt x="10876" y="5394"/>
                  </a:cubicBezTo>
                  <a:cubicBezTo>
                    <a:pt x="11021" y="4949"/>
                    <a:pt x="11075" y="4478"/>
                    <a:pt x="11096" y="4005"/>
                  </a:cubicBezTo>
                  <a:cubicBezTo>
                    <a:pt x="11116" y="3574"/>
                    <a:pt x="11116" y="3136"/>
                    <a:pt x="11062" y="2704"/>
                  </a:cubicBezTo>
                  <a:cubicBezTo>
                    <a:pt x="10999" y="2239"/>
                    <a:pt x="10897" y="1767"/>
                    <a:pt x="10727" y="1329"/>
                  </a:cubicBezTo>
                  <a:cubicBezTo>
                    <a:pt x="10630" y="1089"/>
                    <a:pt x="10521" y="856"/>
                    <a:pt x="10377" y="650"/>
                  </a:cubicBezTo>
                  <a:cubicBezTo>
                    <a:pt x="10111" y="412"/>
                    <a:pt x="9808" y="220"/>
                    <a:pt x="9473" y="103"/>
                  </a:cubicBezTo>
                  <a:cubicBezTo>
                    <a:pt x="9288" y="37"/>
                    <a:pt x="9079" y="1"/>
                    <a:pt x="8869" y="1"/>
                  </a:cubicBezTo>
                  <a:close/>
                </a:path>
              </a:pathLst>
            </a:custGeom>
            <a:solidFill>
              <a:srgbClr val="5C14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2"/>
            <p:cNvSpPr/>
            <p:nvPr/>
          </p:nvSpPr>
          <p:spPr>
            <a:xfrm>
              <a:off x="2264050" y="784400"/>
              <a:ext cx="22275" cy="16950"/>
            </a:xfrm>
            <a:custGeom>
              <a:avLst/>
              <a:gdLst/>
              <a:ahLst/>
              <a:cxnLst/>
              <a:rect l="l" t="t" r="r" b="b"/>
              <a:pathLst>
                <a:path w="891" h="678" extrusionOk="0">
                  <a:moveTo>
                    <a:pt x="439" y="1"/>
                  </a:moveTo>
                  <a:cubicBezTo>
                    <a:pt x="296" y="7"/>
                    <a:pt x="145" y="55"/>
                    <a:pt x="69" y="178"/>
                  </a:cubicBezTo>
                  <a:cubicBezTo>
                    <a:pt x="22" y="254"/>
                    <a:pt x="15" y="336"/>
                    <a:pt x="22" y="418"/>
                  </a:cubicBezTo>
                  <a:cubicBezTo>
                    <a:pt x="8" y="452"/>
                    <a:pt x="0" y="487"/>
                    <a:pt x="8" y="528"/>
                  </a:cubicBezTo>
                  <a:cubicBezTo>
                    <a:pt x="15" y="610"/>
                    <a:pt x="91" y="671"/>
                    <a:pt x="173" y="671"/>
                  </a:cubicBezTo>
                  <a:cubicBezTo>
                    <a:pt x="192" y="677"/>
                    <a:pt x="214" y="677"/>
                    <a:pt x="233" y="677"/>
                  </a:cubicBezTo>
                  <a:cubicBezTo>
                    <a:pt x="268" y="671"/>
                    <a:pt x="302" y="664"/>
                    <a:pt x="337" y="658"/>
                  </a:cubicBezTo>
                  <a:cubicBezTo>
                    <a:pt x="385" y="636"/>
                    <a:pt x="432" y="617"/>
                    <a:pt x="480" y="595"/>
                  </a:cubicBezTo>
                  <a:cubicBezTo>
                    <a:pt x="562" y="569"/>
                    <a:pt x="631" y="528"/>
                    <a:pt x="698" y="487"/>
                  </a:cubicBezTo>
                  <a:cubicBezTo>
                    <a:pt x="726" y="472"/>
                    <a:pt x="739" y="452"/>
                    <a:pt x="754" y="431"/>
                  </a:cubicBezTo>
                  <a:cubicBezTo>
                    <a:pt x="795" y="398"/>
                    <a:pt x="836" y="364"/>
                    <a:pt x="863" y="323"/>
                  </a:cubicBezTo>
                  <a:cubicBezTo>
                    <a:pt x="891" y="267"/>
                    <a:pt x="891" y="206"/>
                    <a:pt x="871" y="152"/>
                  </a:cubicBezTo>
                  <a:cubicBezTo>
                    <a:pt x="849" y="89"/>
                    <a:pt x="802" y="61"/>
                    <a:pt x="748" y="42"/>
                  </a:cubicBezTo>
                  <a:cubicBezTo>
                    <a:pt x="692" y="20"/>
                    <a:pt x="638" y="14"/>
                    <a:pt x="583" y="7"/>
                  </a:cubicBezTo>
                  <a:cubicBezTo>
                    <a:pt x="534" y="1"/>
                    <a:pt x="486"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12"/>
            <p:cNvSpPr/>
            <p:nvPr/>
          </p:nvSpPr>
          <p:spPr>
            <a:xfrm>
              <a:off x="2246600" y="820825"/>
              <a:ext cx="5150" cy="4825"/>
            </a:xfrm>
            <a:custGeom>
              <a:avLst/>
              <a:gdLst/>
              <a:ahLst/>
              <a:cxnLst/>
              <a:rect l="l" t="t" r="r" b="b"/>
              <a:pathLst>
                <a:path w="206" h="193" extrusionOk="0">
                  <a:moveTo>
                    <a:pt x="97" y="1"/>
                  </a:moveTo>
                  <a:cubicBezTo>
                    <a:pt x="82" y="1"/>
                    <a:pt x="62" y="1"/>
                    <a:pt x="49" y="15"/>
                  </a:cubicBezTo>
                  <a:cubicBezTo>
                    <a:pt x="21" y="29"/>
                    <a:pt x="0" y="63"/>
                    <a:pt x="0" y="98"/>
                  </a:cubicBezTo>
                  <a:cubicBezTo>
                    <a:pt x="0" y="132"/>
                    <a:pt x="21" y="165"/>
                    <a:pt x="49" y="180"/>
                  </a:cubicBezTo>
                  <a:cubicBezTo>
                    <a:pt x="62" y="193"/>
                    <a:pt x="82" y="193"/>
                    <a:pt x="97" y="193"/>
                  </a:cubicBezTo>
                  <a:cubicBezTo>
                    <a:pt x="117" y="193"/>
                    <a:pt x="131" y="193"/>
                    <a:pt x="145" y="180"/>
                  </a:cubicBezTo>
                  <a:cubicBezTo>
                    <a:pt x="151" y="180"/>
                    <a:pt x="158" y="173"/>
                    <a:pt x="164" y="165"/>
                  </a:cubicBezTo>
                  <a:cubicBezTo>
                    <a:pt x="179" y="158"/>
                    <a:pt x="186" y="152"/>
                    <a:pt x="192" y="139"/>
                  </a:cubicBezTo>
                  <a:cubicBezTo>
                    <a:pt x="205" y="124"/>
                    <a:pt x="205" y="111"/>
                    <a:pt x="205" y="98"/>
                  </a:cubicBezTo>
                  <a:cubicBezTo>
                    <a:pt x="205" y="83"/>
                    <a:pt x="205" y="70"/>
                    <a:pt x="192" y="57"/>
                  </a:cubicBezTo>
                  <a:cubicBezTo>
                    <a:pt x="186" y="42"/>
                    <a:pt x="179" y="29"/>
                    <a:pt x="164" y="22"/>
                  </a:cubicBezTo>
                  <a:cubicBezTo>
                    <a:pt x="158" y="22"/>
                    <a:pt x="151" y="15"/>
                    <a:pt x="145" y="15"/>
                  </a:cubicBezTo>
                  <a:cubicBezTo>
                    <a:pt x="131" y="1"/>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2"/>
            <p:cNvSpPr/>
            <p:nvPr/>
          </p:nvSpPr>
          <p:spPr>
            <a:xfrm>
              <a:off x="2284075" y="825000"/>
              <a:ext cx="16450" cy="12675"/>
            </a:xfrm>
            <a:custGeom>
              <a:avLst/>
              <a:gdLst/>
              <a:ahLst/>
              <a:cxnLst/>
              <a:rect l="l" t="t" r="r" b="b"/>
              <a:pathLst>
                <a:path w="658" h="507" extrusionOk="0">
                  <a:moveTo>
                    <a:pt x="377" y="0"/>
                  </a:moveTo>
                  <a:cubicBezTo>
                    <a:pt x="368" y="0"/>
                    <a:pt x="360" y="2"/>
                    <a:pt x="349" y="6"/>
                  </a:cubicBezTo>
                  <a:lnTo>
                    <a:pt x="336" y="6"/>
                  </a:lnTo>
                  <a:cubicBezTo>
                    <a:pt x="301" y="13"/>
                    <a:pt x="275" y="19"/>
                    <a:pt x="247" y="32"/>
                  </a:cubicBezTo>
                  <a:cubicBezTo>
                    <a:pt x="226" y="32"/>
                    <a:pt x="206" y="32"/>
                    <a:pt x="200" y="39"/>
                  </a:cubicBezTo>
                  <a:cubicBezTo>
                    <a:pt x="178" y="39"/>
                    <a:pt x="159" y="54"/>
                    <a:pt x="144" y="60"/>
                  </a:cubicBezTo>
                  <a:cubicBezTo>
                    <a:pt x="117" y="67"/>
                    <a:pt x="103" y="88"/>
                    <a:pt x="83" y="101"/>
                  </a:cubicBezTo>
                  <a:cubicBezTo>
                    <a:pt x="21" y="149"/>
                    <a:pt x="7" y="225"/>
                    <a:pt x="7" y="294"/>
                  </a:cubicBezTo>
                  <a:cubicBezTo>
                    <a:pt x="1" y="354"/>
                    <a:pt x="42" y="417"/>
                    <a:pt x="90" y="443"/>
                  </a:cubicBezTo>
                  <a:cubicBezTo>
                    <a:pt x="152" y="480"/>
                    <a:pt x="230" y="506"/>
                    <a:pt x="305" y="506"/>
                  </a:cubicBezTo>
                  <a:cubicBezTo>
                    <a:pt x="313" y="506"/>
                    <a:pt x="321" y="506"/>
                    <a:pt x="329" y="506"/>
                  </a:cubicBezTo>
                  <a:cubicBezTo>
                    <a:pt x="370" y="499"/>
                    <a:pt x="411" y="491"/>
                    <a:pt x="453" y="478"/>
                  </a:cubicBezTo>
                  <a:cubicBezTo>
                    <a:pt x="480" y="464"/>
                    <a:pt x="507" y="458"/>
                    <a:pt x="528" y="443"/>
                  </a:cubicBezTo>
                  <a:cubicBezTo>
                    <a:pt x="554" y="423"/>
                    <a:pt x="576" y="409"/>
                    <a:pt x="595" y="389"/>
                  </a:cubicBezTo>
                  <a:cubicBezTo>
                    <a:pt x="637" y="354"/>
                    <a:pt x="651" y="307"/>
                    <a:pt x="658" y="259"/>
                  </a:cubicBezTo>
                  <a:cubicBezTo>
                    <a:pt x="658" y="225"/>
                    <a:pt x="658" y="184"/>
                    <a:pt x="645" y="149"/>
                  </a:cubicBezTo>
                  <a:cubicBezTo>
                    <a:pt x="630" y="108"/>
                    <a:pt x="610" y="67"/>
                    <a:pt x="569" y="39"/>
                  </a:cubicBezTo>
                  <a:cubicBezTo>
                    <a:pt x="554" y="32"/>
                    <a:pt x="528" y="26"/>
                    <a:pt x="513" y="19"/>
                  </a:cubicBezTo>
                  <a:cubicBezTo>
                    <a:pt x="500" y="19"/>
                    <a:pt x="487" y="13"/>
                    <a:pt x="472" y="13"/>
                  </a:cubicBezTo>
                  <a:cubicBezTo>
                    <a:pt x="453" y="6"/>
                    <a:pt x="425" y="6"/>
                    <a:pt x="405" y="6"/>
                  </a:cubicBezTo>
                  <a:cubicBezTo>
                    <a:pt x="394" y="2"/>
                    <a:pt x="386" y="0"/>
                    <a:pt x="3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2"/>
            <p:cNvSpPr/>
            <p:nvPr/>
          </p:nvSpPr>
          <p:spPr>
            <a:xfrm>
              <a:off x="2315450" y="752125"/>
              <a:ext cx="189725" cy="159825"/>
            </a:xfrm>
            <a:custGeom>
              <a:avLst/>
              <a:gdLst/>
              <a:ahLst/>
              <a:cxnLst/>
              <a:rect l="l" t="t" r="r" b="b"/>
              <a:pathLst>
                <a:path w="7589" h="6393" extrusionOk="0">
                  <a:moveTo>
                    <a:pt x="4061" y="1"/>
                  </a:moveTo>
                  <a:cubicBezTo>
                    <a:pt x="4043" y="1"/>
                    <a:pt x="4026" y="11"/>
                    <a:pt x="4022" y="32"/>
                  </a:cubicBezTo>
                  <a:cubicBezTo>
                    <a:pt x="3948" y="354"/>
                    <a:pt x="3914" y="704"/>
                    <a:pt x="3866" y="1032"/>
                  </a:cubicBezTo>
                  <a:cubicBezTo>
                    <a:pt x="3825" y="1367"/>
                    <a:pt x="3797" y="1702"/>
                    <a:pt x="3762" y="2037"/>
                  </a:cubicBezTo>
                  <a:cubicBezTo>
                    <a:pt x="3743" y="2297"/>
                    <a:pt x="3728" y="2543"/>
                    <a:pt x="3735" y="2805"/>
                  </a:cubicBezTo>
                  <a:cubicBezTo>
                    <a:pt x="3743" y="3016"/>
                    <a:pt x="3762" y="3256"/>
                    <a:pt x="3838" y="3462"/>
                  </a:cubicBezTo>
                  <a:cubicBezTo>
                    <a:pt x="3721" y="3338"/>
                    <a:pt x="3592" y="3222"/>
                    <a:pt x="3482" y="3099"/>
                  </a:cubicBezTo>
                  <a:cubicBezTo>
                    <a:pt x="3345" y="2947"/>
                    <a:pt x="3188" y="2818"/>
                    <a:pt x="3023" y="2701"/>
                  </a:cubicBezTo>
                  <a:cubicBezTo>
                    <a:pt x="2682" y="2476"/>
                    <a:pt x="2347" y="2284"/>
                    <a:pt x="1969" y="2113"/>
                  </a:cubicBezTo>
                  <a:cubicBezTo>
                    <a:pt x="1640" y="1962"/>
                    <a:pt x="1333" y="1812"/>
                    <a:pt x="1024" y="1620"/>
                  </a:cubicBezTo>
                  <a:cubicBezTo>
                    <a:pt x="751" y="1449"/>
                    <a:pt x="423" y="1292"/>
                    <a:pt x="94" y="1285"/>
                  </a:cubicBezTo>
                  <a:cubicBezTo>
                    <a:pt x="32" y="1285"/>
                    <a:pt x="12" y="1367"/>
                    <a:pt x="60" y="1393"/>
                  </a:cubicBezTo>
                  <a:cubicBezTo>
                    <a:pt x="354" y="1545"/>
                    <a:pt x="600" y="1743"/>
                    <a:pt x="868" y="1936"/>
                  </a:cubicBezTo>
                  <a:cubicBezTo>
                    <a:pt x="1169" y="2147"/>
                    <a:pt x="1469" y="2312"/>
                    <a:pt x="1804" y="2455"/>
                  </a:cubicBezTo>
                  <a:cubicBezTo>
                    <a:pt x="2161" y="2606"/>
                    <a:pt x="2483" y="2805"/>
                    <a:pt x="2805" y="3010"/>
                  </a:cubicBezTo>
                  <a:cubicBezTo>
                    <a:pt x="2963" y="3112"/>
                    <a:pt x="3133" y="3209"/>
                    <a:pt x="3304" y="3283"/>
                  </a:cubicBezTo>
                  <a:cubicBezTo>
                    <a:pt x="3475" y="3352"/>
                    <a:pt x="3633" y="3434"/>
                    <a:pt x="3797" y="3516"/>
                  </a:cubicBezTo>
                  <a:cubicBezTo>
                    <a:pt x="3468" y="3598"/>
                    <a:pt x="3153" y="3687"/>
                    <a:pt x="2805" y="3693"/>
                  </a:cubicBezTo>
                  <a:cubicBezTo>
                    <a:pt x="2470" y="3701"/>
                    <a:pt x="2154" y="3693"/>
                    <a:pt x="1819" y="3775"/>
                  </a:cubicBezTo>
                  <a:cubicBezTo>
                    <a:pt x="1463" y="3866"/>
                    <a:pt x="1093" y="3981"/>
                    <a:pt x="786" y="4179"/>
                  </a:cubicBezTo>
                  <a:cubicBezTo>
                    <a:pt x="484" y="4365"/>
                    <a:pt x="252" y="4679"/>
                    <a:pt x="25" y="4947"/>
                  </a:cubicBezTo>
                  <a:cubicBezTo>
                    <a:pt x="0" y="4978"/>
                    <a:pt x="15" y="5031"/>
                    <a:pt x="59" y="5031"/>
                  </a:cubicBezTo>
                  <a:cubicBezTo>
                    <a:pt x="63" y="5031"/>
                    <a:pt x="68" y="5030"/>
                    <a:pt x="73" y="5029"/>
                  </a:cubicBezTo>
                  <a:cubicBezTo>
                    <a:pt x="388" y="4919"/>
                    <a:pt x="689" y="4728"/>
                    <a:pt x="977" y="4564"/>
                  </a:cubicBezTo>
                  <a:cubicBezTo>
                    <a:pt x="1305" y="4372"/>
                    <a:pt x="1648" y="4248"/>
                    <a:pt x="2003" y="4119"/>
                  </a:cubicBezTo>
                  <a:cubicBezTo>
                    <a:pt x="2297" y="4009"/>
                    <a:pt x="2626" y="3933"/>
                    <a:pt x="2935" y="3866"/>
                  </a:cubicBezTo>
                  <a:cubicBezTo>
                    <a:pt x="3250" y="3790"/>
                    <a:pt x="3605" y="3769"/>
                    <a:pt x="3879" y="3591"/>
                  </a:cubicBezTo>
                  <a:cubicBezTo>
                    <a:pt x="4022" y="3825"/>
                    <a:pt x="4153" y="4063"/>
                    <a:pt x="4290" y="4296"/>
                  </a:cubicBezTo>
                  <a:cubicBezTo>
                    <a:pt x="4461" y="4577"/>
                    <a:pt x="4653" y="4810"/>
                    <a:pt x="4871" y="5048"/>
                  </a:cubicBezTo>
                  <a:cubicBezTo>
                    <a:pt x="5098" y="5295"/>
                    <a:pt x="5336" y="5521"/>
                    <a:pt x="5569" y="5761"/>
                  </a:cubicBezTo>
                  <a:cubicBezTo>
                    <a:pt x="5673" y="5870"/>
                    <a:pt x="5768" y="5993"/>
                    <a:pt x="5863" y="6110"/>
                  </a:cubicBezTo>
                  <a:cubicBezTo>
                    <a:pt x="5967" y="6239"/>
                    <a:pt x="6084" y="6308"/>
                    <a:pt x="6226" y="6384"/>
                  </a:cubicBezTo>
                  <a:cubicBezTo>
                    <a:pt x="6237" y="6390"/>
                    <a:pt x="6249" y="6393"/>
                    <a:pt x="6261" y="6393"/>
                  </a:cubicBezTo>
                  <a:cubicBezTo>
                    <a:pt x="6318" y="6393"/>
                    <a:pt x="6376" y="6331"/>
                    <a:pt x="6337" y="6274"/>
                  </a:cubicBezTo>
                  <a:cubicBezTo>
                    <a:pt x="6248" y="6157"/>
                    <a:pt x="6192" y="6014"/>
                    <a:pt x="6103" y="5898"/>
                  </a:cubicBezTo>
                  <a:cubicBezTo>
                    <a:pt x="6015" y="5774"/>
                    <a:pt x="5926" y="5651"/>
                    <a:pt x="5822" y="5541"/>
                  </a:cubicBezTo>
                  <a:cubicBezTo>
                    <a:pt x="5583" y="5310"/>
                    <a:pt x="5351" y="5076"/>
                    <a:pt x="5111" y="4843"/>
                  </a:cubicBezTo>
                  <a:cubicBezTo>
                    <a:pt x="4884" y="4631"/>
                    <a:pt x="4638" y="4454"/>
                    <a:pt x="4441" y="4214"/>
                  </a:cubicBezTo>
                  <a:cubicBezTo>
                    <a:pt x="4268" y="4002"/>
                    <a:pt x="4132" y="3769"/>
                    <a:pt x="3927" y="3591"/>
                  </a:cubicBezTo>
                  <a:lnTo>
                    <a:pt x="3927" y="3591"/>
                  </a:lnTo>
                  <a:cubicBezTo>
                    <a:pt x="4126" y="3701"/>
                    <a:pt x="4400" y="3715"/>
                    <a:pt x="4612" y="3721"/>
                  </a:cubicBezTo>
                  <a:cubicBezTo>
                    <a:pt x="4637" y="3722"/>
                    <a:pt x="4662" y="3722"/>
                    <a:pt x="4687" y="3722"/>
                  </a:cubicBezTo>
                  <a:cubicBezTo>
                    <a:pt x="4955" y="3722"/>
                    <a:pt x="5218" y="3692"/>
                    <a:pt x="5487" y="3680"/>
                  </a:cubicBezTo>
                  <a:cubicBezTo>
                    <a:pt x="5602" y="3673"/>
                    <a:pt x="5716" y="3671"/>
                    <a:pt x="5830" y="3671"/>
                  </a:cubicBezTo>
                  <a:cubicBezTo>
                    <a:pt x="5988" y="3671"/>
                    <a:pt x="6146" y="3675"/>
                    <a:pt x="6303" y="3675"/>
                  </a:cubicBezTo>
                  <a:cubicBezTo>
                    <a:pt x="6353" y="3675"/>
                    <a:pt x="6403" y="3675"/>
                    <a:pt x="6453" y="3674"/>
                  </a:cubicBezTo>
                  <a:cubicBezTo>
                    <a:pt x="6637" y="3667"/>
                    <a:pt x="6808" y="3626"/>
                    <a:pt x="6994" y="3598"/>
                  </a:cubicBezTo>
                  <a:cubicBezTo>
                    <a:pt x="7184" y="3570"/>
                    <a:pt x="7376" y="3550"/>
                    <a:pt x="7569" y="3529"/>
                  </a:cubicBezTo>
                  <a:cubicBezTo>
                    <a:pt x="7588" y="3529"/>
                    <a:pt x="7588" y="3496"/>
                    <a:pt x="7569" y="3496"/>
                  </a:cubicBezTo>
                  <a:cubicBezTo>
                    <a:pt x="7383" y="3475"/>
                    <a:pt x="7199" y="3455"/>
                    <a:pt x="7013" y="3427"/>
                  </a:cubicBezTo>
                  <a:cubicBezTo>
                    <a:pt x="6849" y="3406"/>
                    <a:pt x="6685" y="3365"/>
                    <a:pt x="6514" y="3358"/>
                  </a:cubicBezTo>
                  <a:cubicBezTo>
                    <a:pt x="6365" y="3349"/>
                    <a:pt x="6212" y="3344"/>
                    <a:pt x="6060" y="3344"/>
                  </a:cubicBezTo>
                  <a:cubicBezTo>
                    <a:pt x="5884" y="3344"/>
                    <a:pt x="5707" y="3351"/>
                    <a:pt x="5535" y="3365"/>
                  </a:cubicBezTo>
                  <a:cubicBezTo>
                    <a:pt x="5269" y="3386"/>
                    <a:pt x="5001" y="3447"/>
                    <a:pt x="4735" y="3488"/>
                  </a:cubicBezTo>
                  <a:cubicBezTo>
                    <a:pt x="4557" y="3520"/>
                    <a:pt x="4387" y="3534"/>
                    <a:pt x="4213" y="3534"/>
                  </a:cubicBezTo>
                  <a:cubicBezTo>
                    <a:pt x="4120" y="3534"/>
                    <a:pt x="4025" y="3530"/>
                    <a:pt x="3927" y="3522"/>
                  </a:cubicBezTo>
                  <a:cubicBezTo>
                    <a:pt x="3933" y="3516"/>
                    <a:pt x="3933" y="3509"/>
                    <a:pt x="3933" y="3503"/>
                  </a:cubicBezTo>
                  <a:cubicBezTo>
                    <a:pt x="3866" y="3241"/>
                    <a:pt x="3892" y="2975"/>
                    <a:pt x="3968" y="2716"/>
                  </a:cubicBezTo>
                  <a:cubicBezTo>
                    <a:pt x="4037" y="2461"/>
                    <a:pt x="4078" y="2208"/>
                    <a:pt x="4104" y="1949"/>
                  </a:cubicBezTo>
                  <a:cubicBezTo>
                    <a:pt x="4132" y="1627"/>
                    <a:pt x="4173" y="1305"/>
                    <a:pt x="4173" y="983"/>
                  </a:cubicBezTo>
                  <a:cubicBezTo>
                    <a:pt x="4173" y="676"/>
                    <a:pt x="4173" y="334"/>
                    <a:pt x="4104"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2"/>
            <p:cNvSpPr/>
            <p:nvPr/>
          </p:nvSpPr>
          <p:spPr>
            <a:xfrm>
              <a:off x="2315450" y="774825"/>
              <a:ext cx="189725" cy="137125"/>
            </a:xfrm>
            <a:custGeom>
              <a:avLst/>
              <a:gdLst/>
              <a:ahLst/>
              <a:cxnLst/>
              <a:rect l="l" t="t" r="r" b="b"/>
              <a:pathLst>
                <a:path w="7589" h="5485" extrusionOk="0">
                  <a:moveTo>
                    <a:pt x="4173" y="1"/>
                  </a:moveTo>
                  <a:cubicBezTo>
                    <a:pt x="4173" y="7"/>
                    <a:pt x="4167" y="7"/>
                    <a:pt x="4167" y="14"/>
                  </a:cubicBezTo>
                  <a:cubicBezTo>
                    <a:pt x="4043" y="343"/>
                    <a:pt x="3933" y="678"/>
                    <a:pt x="3879" y="1028"/>
                  </a:cubicBezTo>
                  <a:cubicBezTo>
                    <a:pt x="3825" y="1356"/>
                    <a:pt x="3825" y="1691"/>
                    <a:pt x="3810" y="2026"/>
                  </a:cubicBezTo>
                  <a:cubicBezTo>
                    <a:pt x="3804" y="2115"/>
                    <a:pt x="3784" y="2266"/>
                    <a:pt x="3790" y="2396"/>
                  </a:cubicBezTo>
                  <a:cubicBezTo>
                    <a:pt x="3804" y="2450"/>
                    <a:pt x="3817" y="2506"/>
                    <a:pt x="3838" y="2554"/>
                  </a:cubicBezTo>
                  <a:cubicBezTo>
                    <a:pt x="3810" y="2526"/>
                    <a:pt x="3784" y="2498"/>
                    <a:pt x="3756" y="2471"/>
                  </a:cubicBezTo>
                  <a:cubicBezTo>
                    <a:pt x="3693" y="2471"/>
                    <a:pt x="3626" y="2478"/>
                    <a:pt x="3564" y="2491"/>
                  </a:cubicBezTo>
                  <a:cubicBezTo>
                    <a:pt x="3639" y="2532"/>
                    <a:pt x="3715" y="2567"/>
                    <a:pt x="3797" y="2608"/>
                  </a:cubicBezTo>
                  <a:cubicBezTo>
                    <a:pt x="3468" y="2690"/>
                    <a:pt x="3153" y="2779"/>
                    <a:pt x="2805" y="2785"/>
                  </a:cubicBezTo>
                  <a:lnTo>
                    <a:pt x="2701" y="2785"/>
                  </a:lnTo>
                  <a:cubicBezTo>
                    <a:pt x="2544" y="2841"/>
                    <a:pt x="2379" y="2902"/>
                    <a:pt x="2215" y="2943"/>
                  </a:cubicBezTo>
                  <a:cubicBezTo>
                    <a:pt x="1921" y="3018"/>
                    <a:pt x="1620" y="3066"/>
                    <a:pt x="1333" y="3170"/>
                  </a:cubicBezTo>
                  <a:cubicBezTo>
                    <a:pt x="1011" y="3286"/>
                    <a:pt x="745" y="3470"/>
                    <a:pt x="464" y="3662"/>
                  </a:cubicBezTo>
                  <a:cubicBezTo>
                    <a:pt x="361" y="3730"/>
                    <a:pt x="265" y="3799"/>
                    <a:pt x="162" y="3868"/>
                  </a:cubicBezTo>
                  <a:cubicBezTo>
                    <a:pt x="114" y="3929"/>
                    <a:pt x="73" y="3984"/>
                    <a:pt x="25" y="4039"/>
                  </a:cubicBezTo>
                  <a:cubicBezTo>
                    <a:pt x="0" y="4070"/>
                    <a:pt x="15" y="4123"/>
                    <a:pt x="59" y="4123"/>
                  </a:cubicBezTo>
                  <a:cubicBezTo>
                    <a:pt x="63" y="4123"/>
                    <a:pt x="68" y="4122"/>
                    <a:pt x="73" y="4121"/>
                  </a:cubicBezTo>
                  <a:cubicBezTo>
                    <a:pt x="388" y="4011"/>
                    <a:pt x="689" y="3820"/>
                    <a:pt x="977" y="3656"/>
                  </a:cubicBezTo>
                  <a:cubicBezTo>
                    <a:pt x="1305" y="3464"/>
                    <a:pt x="1648" y="3340"/>
                    <a:pt x="2003" y="3211"/>
                  </a:cubicBezTo>
                  <a:cubicBezTo>
                    <a:pt x="2297" y="3101"/>
                    <a:pt x="2626" y="3025"/>
                    <a:pt x="2935" y="2958"/>
                  </a:cubicBezTo>
                  <a:cubicBezTo>
                    <a:pt x="3250" y="2882"/>
                    <a:pt x="3605" y="2861"/>
                    <a:pt x="3879" y="2683"/>
                  </a:cubicBezTo>
                  <a:cubicBezTo>
                    <a:pt x="4022" y="2917"/>
                    <a:pt x="4153" y="3155"/>
                    <a:pt x="4290" y="3388"/>
                  </a:cubicBezTo>
                  <a:cubicBezTo>
                    <a:pt x="4461" y="3669"/>
                    <a:pt x="4653" y="3902"/>
                    <a:pt x="4871" y="4140"/>
                  </a:cubicBezTo>
                  <a:cubicBezTo>
                    <a:pt x="5098" y="4387"/>
                    <a:pt x="5336" y="4613"/>
                    <a:pt x="5569" y="4853"/>
                  </a:cubicBezTo>
                  <a:cubicBezTo>
                    <a:pt x="5632" y="4921"/>
                    <a:pt x="5693" y="4990"/>
                    <a:pt x="5747" y="5059"/>
                  </a:cubicBezTo>
                  <a:cubicBezTo>
                    <a:pt x="5762" y="5059"/>
                    <a:pt x="5768" y="5065"/>
                    <a:pt x="5781" y="5065"/>
                  </a:cubicBezTo>
                  <a:cubicBezTo>
                    <a:pt x="5803" y="5100"/>
                    <a:pt x="5816" y="5134"/>
                    <a:pt x="5829" y="5160"/>
                  </a:cubicBezTo>
                  <a:cubicBezTo>
                    <a:pt x="5844" y="5175"/>
                    <a:pt x="5850" y="5188"/>
                    <a:pt x="5863" y="5202"/>
                  </a:cubicBezTo>
                  <a:cubicBezTo>
                    <a:pt x="5967" y="5331"/>
                    <a:pt x="6084" y="5400"/>
                    <a:pt x="6226" y="5476"/>
                  </a:cubicBezTo>
                  <a:cubicBezTo>
                    <a:pt x="6237" y="5482"/>
                    <a:pt x="6249" y="5485"/>
                    <a:pt x="6261" y="5485"/>
                  </a:cubicBezTo>
                  <a:cubicBezTo>
                    <a:pt x="6318" y="5485"/>
                    <a:pt x="6376" y="5423"/>
                    <a:pt x="6337" y="5366"/>
                  </a:cubicBezTo>
                  <a:cubicBezTo>
                    <a:pt x="6248" y="5249"/>
                    <a:pt x="6192" y="5106"/>
                    <a:pt x="6103" y="4990"/>
                  </a:cubicBezTo>
                  <a:cubicBezTo>
                    <a:pt x="6015" y="4866"/>
                    <a:pt x="5926" y="4743"/>
                    <a:pt x="5822" y="4633"/>
                  </a:cubicBezTo>
                  <a:cubicBezTo>
                    <a:pt x="5583" y="4402"/>
                    <a:pt x="5351" y="4168"/>
                    <a:pt x="5111" y="3935"/>
                  </a:cubicBezTo>
                  <a:cubicBezTo>
                    <a:pt x="4884" y="3723"/>
                    <a:pt x="4638" y="3546"/>
                    <a:pt x="4441" y="3306"/>
                  </a:cubicBezTo>
                  <a:cubicBezTo>
                    <a:pt x="4268" y="3094"/>
                    <a:pt x="4132" y="2861"/>
                    <a:pt x="3927" y="2683"/>
                  </a:cubicBezTo>
                  <a:lnTo>
                    <a:pt x="3927" y="2683"/>
                  </a:lnTo>
                  <a:cubicBezTo>
                    <a:pt x="4126" y="2793"/>
                    <a:pt x="4400" y="2807"/>
                    <a:pt x="4612" y="2813"/>
                  </a:cubicBezTo>
                  <a:cubicBezTo>
                    <a:pt x="4637" y="2814"/>
                    <a:pt x="4662" y="2814"/>
                    <a:pt x="4687" y="2814"/>
                  </a:cubicBezTo>
                  <a:cubicBezTo>
                    <a:pt x="4955" y="2814"/>
                    <a:pt x="5218" y="2784"/>
                    <a:pt x="5487" y="2772"/>
                  </a:cubicBezTo>
                  <a:cubicBezTo>
                    <a:pt x="5602" y="2765"/>
                    <a:pt x="5716" y="2763"/>
                    <a:pt x="5830" y="2763"/>
                  </a:cubicBezTo>
                  <a:cubicBezTo>
                    <a:pt x="5988" y="2763"/>
                    <a:pt x="6146" y="2767"/>
                    <a:pt x="6303" y="2767"/>
                  </a:cubicBezTo>
                  <a:cubicBezTo>
                    <a:pt x="6353" y="2767"/>
                    <a:pt x="6403" y="2767"/>
                    <a:pt x="6453" y="2766"/>
                  </a:cubicBezTo>
                  <a:cubicBezTo>
                    <a:pt x="6637" y="2759"/>
                    <a:pt x="6808" y="2718"/>
                    <a:pt x="6994" y="2690"/>
                  </a:cubicBezTo>
                  <a:cubicBezTo>
                    <a:pt x="7184" y="2662"/>
                    <a:pt x="7376" y="2642"/>
                    <a:pt x="7569" y="2621"/>
                  </a:cubicBezTo>
                  <a:cubicBezTo>
                    <a:pt x="7588" y="2621"/>
                    <a:pt x="7588" y="2588"/>
                    <a:pt x="7569" y="2588"/>
                  </a:cubicBezTo>
                  <a:cubicBezTo>
                    <a:pt x="7383" y="2567"/>
                    <a:pt x="7199" y="2547"/>
                    <a:pt x="7013" y="2519"/>
                  </a:cubicBezTo>
                  <a:cubicBezTo>
                    <a:pt x="6979" y="2519"/>
                    <a:pt x="6938" y="2513"/>
                    <a:pt x="6905" y="2506"/>
                  </a:cubicBezTo>
                  <a:lnTo>
                    <a:pt x="6890" y="2506"/>
                  </a:lnTo>
                  <a:cubicBezTo>
                    <a:pt x="6425" y="2519"/>
                    <a:pt x="5965" y="2629"/>
                    <a:pt x="5499" y="2629"/>
                  </a:cubicBezTo>
                  <a:cubicBezTo>
                    <a:pt x="5486" y="2629"/>
                    <a:pt x="5472" y="2629"/>
                    <a:pt x="5459" y="2629"/>
                  </a:cubicBezTo>
                  <a:cubicBezTo>
                    <a:pt x="5434" y="2628"/>
                    <a:pt x="5409" y="2628"/>
                    <a:pt x="5383" y="2628"/>
                  </a:cubicBezTo>
                  <a:cubicBezTo>
                    <a:pt x="5164" y="2628"/>
                    <a:pt x="4950" y="2658"/>
                    <a:pt x="4735" y="2677"/>
                  </a:cubicBezTo>
                  <a:cubicBezTo>
                    <a:pt x="4556" y="2697"/>
                    <a:pt x="4372" y="2703"/>
                    <a:pt x="4194" y="2731"/>
                  </a:cubicBezTo>
                  <a:cubicBezTo>
                    <a:pt x="4167" y="2697"/>
                    <a:pt x="4139" y="2655"/>
                    <a:pt x="4112" y="2629"/>
                  </a:cubicBezTo>
                  <a:cubicBezTo>
                    <a:pt x="4050" y="2621"/>
                    <a:pt x="3989" y="2621"/>
                    <a:pt x="3927" y="2614"/>
                  </a:cubicBezTo>
                  <a:cubicBezTo>
                    <a:pt x="3933" y="2608"/>
                    <a:pt x="3933" y="2601"/>
                    <a:pt x="3933" y="2595"/>
                  </a:cubicBezTo>
                  <a:cubicBezTo>
                    <a:pt x="3866" y="2333"/>
                    <a:pt x="3892" y="2067"/>
                    <a:pt x="3968" y="1808"/>
                  </a:cubicBezTo>
                  <a:cubicBezTo>
                    <a:pt x="4037" y="1553"/>
                    <a:pt x="4078" y="1300"/>
                    <a:pt x="4104" y="1041"/>
                  </a:cubicBezTo>
                  <a:cubicBezTo>
                    <a:pt x="4132" y="719"/>
                    <a:pt x="4173" y="397"/>
                    <a:pt x="4173" y="75"/>
                  </a:cubicBezTo>
                  <a:lnTo>
                    <a:pt x="4173" y="1"/>
                  </a:lnTo>
                  <a:close/>
                </a:path>
              </a:pathLst>
            </a:custGeom>
            <a:solidFill>
              <a:srgbClr val="749D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9" name="Google Shape;1549;p12"/>
          <p:cNvGrpSpPr/>
          <p:nvPr/>
        </p:nvGrpSpPr>
        <p:grpSpPr>
          <a:xfrm>
            <a:off x="6844570" y="332244"/>
            <a:ext cx="1698329" cy="1593346"/>
            <a:chOff x="3185770" y="1870494"/>
            <a:chExt cx="1698329" cy="1593346"/>
          </a:xfrm>
        </p:grpSpPr>
        <p:grpSp>
          <p:nvGrpSpPr>
            <p:cNvPr id="1550" name="Google Shape;1550;p12"/>
            <p:cNvGrpSpPr/>
            <p:nvPr/>
          </p:nvGrpSpPr>
          <p:grpSpPr>
            <a:xfrm>
              <a:off x="3185770" y="1870494"/>
              <a:ext cx="1698329" cy="1593346"/>
              <a:chOff x="391400" y="2929025"/>
              <a:chExt cx="2080266" cy="1951673"/>
            </a:xfrm>
          </p:grpSpPr>
          <p:sp>
            <p:nvSpPr>
              <p:cNvPr id="1551" name="Google Shape;1551;p12"/>
              <p:cNvSpPr/>
              <p:nvPr/>
            </p:nvSpPr>
            <p:spPr>
              <a:xfrm>
                <a:off x="391400" y="3133230"/>
                <a:ext cx="1965244" cy="1747468"/>
              </a:xfrm>
              <a:custGeom>
                <a:avLst/>
                <a:gdLst/>
                <a:ahLst/>
                <a:cxnLst/>
                <a:rect l="l" t="t" r="r" b="b"/>
                <a:pathLst>
                  <a:path w="88915" h="79062" extrusionOk="0">
                    <a:moveTo>
                      <a:pt x="44479" y="0"/>
                    </a:moveTo>
                    <a:cubicBezTo>
                      <a:pt x="32964" y="0"/>
                      <a:pt x="21547" y="5010"/>
                      <a:pt x="13734" y="14660"/>
                    </a:cubicBezTo>
                    <a:cubicBezTo>
                      <a:pt x="1" y="31624"/>
                      <a:pt x="2615" y="56518"/>
                      <a:pt x="19581" y="70255"/>
                    </a:cubicBezTo>
                    <a:cubicBezTo>
                      <a:pt x="26902" y="76180"/>
                      <a:pt x="35699" y="79062"/>
                      <a:pt x="44432" y="79062"/>
                    </a:cubicBezTo>
                    <a:cubicBezTo>
                      <a:pt x="55947" y="79062"/>
                      <a:pt x="67369" y="74051"/>
                      <a:pt x="75177" y="64408"/>
                    </a:cubicBezTo>
                    <a:cubicBezTo>
                      <a:pt x="88915" y="47438"/>
                      <a:pt x="86299" y="22551"/>
                      <a:pt x="69330" y="8812"/>
                    </a:cubicBezTo>
                    <a:cubicBezTo>
                      <a:pt x="62013" y="2887"/>
                      <a:pt x="53217" y="0"/>
                      <a:pt x="4447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2"/>
              <p:cNvSpPr/>
              <p:nvPr/>
            </p:nvSpPr>
            <p:spPr>
              <a:xfrm>
                <a:off x="683044" y="4331077"/>
                <a:ext cx="415549" cy="420854"/>
              </a:xfrm>
              <a:custGeom>
                <a:avLst/>
                <a:gdLst/>
                <a:ahLst/>
                <a:cxnLst/>
                <a:rect l="l" t="t" r="r" b="b"/>
                <a:pathLst>
                  <a:path w="18801" h="19041" extrusionOk="0">
                    <a:moveTo>
                      <a:pt x="10637" y="0"/>
                    </a:moveTo>
                    <a:cubicBezTo>
                      <a:pt x="9949" y="0"/>
                      <a:pt x="9266" y="299"/>
                      <a:pt x="8802" y="873"/>
                    </a:cubicBezTo>
                    <a:lnTo>
                      <a:pt x="822" y="10732"/>
                    </a:lnTo>
                    <a:cubicBezTo>
                      <a:pt x="1" y="11741"/>
                      <a:pt x="158" y="13231"/>
                      <a:pt x="1167" y="14046"/>
                    </a:cubicBezTo>
                    <a:lnTo>
                      <a:pt x="6684" y="18518"/>
                    </a:lnTo>
                    <a:cubicBezTo>
                      <a:pt x="7119" y="18870"/>
                      <a:pt x="7644" y="19041"/>
                      <a:pt x="8166" y="19041"/>
                    </a:cubicBezTo>
                    <a:cubicBezTo>
                      <a:pt x="8855" y="19041"/>
                      <a:pt x="9540" y="18743"/>
                      <a:pt x="10004" y="18168"/>
                    </a:cubicBezTo>
                    <a:lnTo>
                      <a:pt x="17985" y="8309"/>
                    </a:lnTo>
                    <a:cubicBezTo>
                      <a:pt x="18801" y="7300"/>
                      <a:pt x="18644" y="5810"/>
                      <a:pt x="17635" y="4995"/>
                    </a:cubicBezTo>
                    <a:lnTo>
                      <a:pt x="12118" y="523"/>
                    </a:lnTo>
                    <a:cubicBezTo>
                      <a:pt x="11683" y="171"/>
                      <a:pt x="11159" y="0"/>
                      <a:pt x="10637"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2"/>
              <p:cNvSpPr/>
              <p:nvPr/>
            </p:nvSpPr>
            <p:spPr>
              <a:xfrm>
                <a:off x="795391" y="4353334"/>
                <a:ext cx="287841" cy="262909"/>
              </a:xfrm>
              <a:custGeom>
                <a:avLst/>
                <a:gdLst/>
                <a:ahLst/>
                <a:cxnLst/>
                <a:rect l="l" t="t" r="r" b="b"/>
                <a:pathLst>
                  <a:path w="13023" h="11895" extrusionOk="0">
                    <a:moveTo>
                      <a:pt x="5919" y="0"/>
                    </a:moveTo>
                    <a:cubicBezTo>
                      <a:pt x="4511" y="0"/>
                      <a:pt x="3115" y="609"/>
                      <a:pt x="2166" y="1780"/>
                    </a:cubicBezTo>
                    <a:lnTo>
                      <a:pt x="1" y="4458"/>
                    </a:lnTo>
                    <a:cubicBezTo>
                      <a:pt x="1319" y="5897"/>
                      <a:pt x="2751" y="7256"/>
                      <a:pt x="4315" y="8521"/>
                    </a:cubicBezTo>
                    <a:cubicBezTo>
                      <a:pt x="5874" y="9781"/>
                      <a:pt x="7505" y="10906"/>
                      <a:pt x="9183" y="11895"/>
                    </a:cubicBezTo>
                    <a:lnTo>
                      <a:pt x="11353" y="9216"/>
                    </a:lnTo>
                    <a:cubicBezTo>
                      <a:pt x="13023" y="7157"/>
                      <a:pt x="12698" y="4102"/>
                      <a:pt x="10638" y="2434"/>
                    </a:cubicBezTo>
                    <a:lnTo>
                      <a:pt x="8949" y="1070"/>
                    </a:lnTo>
                    <a:cubicBezTo>
                      <a:pt x="8060" y="350"/>
                      <a:pt x="6986" y="0"/>
                      <a:pt x="591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2"/>
              <p:cNvSpPr/>
              <p:nvPr/>
            </p:nvSpPr>
            <p:spPr>
              <a:xfrm>
                <a:off x="506422" y="2929025"/>
                <a:ext cx="1965244" cy="1747402"/>
              </a:xfrm>
              <a:custGeom>
                <a:avLst/>
                <a:gdLst/>
                <a:ahLst/>
                <a:cxnLst/>
                <a:rect l="l" t="t" r="r" b="b"/>
                <a:pathLst>
                  <a:path w="88915" h="79059" extrusionOk="0">
                    <a:moveTo>
                      <a:pt x="44480" y="1"/>
                    </a:moveTo>
                    <a:cubicBezTo>
                      <a:pt x="32966" y="1"/>
                      <a:pt x="21550" y="5009"/>
                      <a:pt x="13739" y="14657"/>
                    </a:cubicBezTo>
                    <a:cubicBezTo>
                      <a:pt x="1" y="31623"/>
                      <a:pt x="2615" y="56510"/>
                      <a:pt x="19585" y="70249"/>
                    </a:cubicBezTo>
                    <a:cubicBezTo>
                      <a:pt x="26904" y="76175"/>
                      <a:pt x="35697" y="79059"/>
                      <a:pt x="44434" y="79059"/>
                    </a:cubicBezTo>
                    <a:cubicBezTo>
                      <a:pt x="55949" y="79059"/>
                      <a:pt x="67365" y="74050"/>
                      <a:pt x="75176" y="64401"/>
                    </a:cubicBezTo>
                    <a:cubicBezTo>
                      <a:pt x="88915" y="47437"/>
                      <a:pt x="86299" y="22549"/>
                      <a:pt x="69329" y="8811"/>
                    </a:cubicBezTo>
                    <a:cubicBezTo>
                      <a:pt x="62010" y="2884"/>
                      <a:pt x="53216" y="1"/>
                      <a:pt x="4448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2"/>
              <p:cNvSpPr/>
              <p:nvPr/>
            </p:nvSpPr>
            <p:spPr>
              <a:xfrm>
                <a:off x="642685" y="3050191"/>
                <a:ext cx="1692698" cy="1505070"/>
              </a:xfrm>
              <a:custGeom>
                <a:avLst/>
                <a:gdLst/>
                <a:ahLst/>
                <a:cxnLst/>
                <a:rect l="l" t="t" r="r" b="b"/>
                <a:pathLst>
                  <a:path w="76584" h="68095" extrusionOk="0">
                    <a:moveTo>
                      <a:pt x="38314" y="0"/>
                    </a:moveTo>
                    <a:cubicBezTo>
                      <a:pt x="28394" y="0"/>
                      <a:pt x="18560" y="4313"/>
                      <a:pt x="11830" y="12622"/>
                    </a:cubicBezTo>
                    <a:cubicBezTo>
                      <a:pt x="1" y="27239"/>
                      <a:pt x="2255" y="48675"/>
                      <a:pt x="16867" y="60509"/>
                    </a:cubicBezTo>
                    <a:cubicBezTo>
                      <a:pt x="23172" y="65612"/>
                      <a:pt x="30747" y="68094"/>
                      <a:pt x="38272" y="68094"/>
                    </a:cubicBezTo>
                    <a:cubicBezTo>
                      <a:pt x="48191" y="68094"/>
                      <a:pt x="58025" y="63782"/>
                      <a:pt x="64754" y="55474"/>
                    </a:cubicBezTo>
                    <a:cubicBezTo>
                      <a:pt x="76583" y="40857"/>
                      <a:pt x="74329" y="19421"/>
                      <a:pt x="59718" y="7585"/>
                    </a:cubicBezTo>
                    <a:cubicBezTo>
                      <a:pt x="53413" y="2482"/>
                      <a:pt x="45839" y="0"/>
                      <a:pt x="38314"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2"/>
              <p:cNvSpPr/>
              <p:nvPr/>
            </p:nvSpPr>
            <p:spPr>
              <a:xfrm>
                <a:off x="743030" y="3139397"/>
                <a:ext cx="1492007" cy="1326636"/>
              </a:xfrm>
              <a:custGeom>
                <a:avLst/>
                <a:gdLst/>
                <a:ahLst/>
                <a:cxnLst/>
                <a:rect l="l" t="t" r="r" b="b"/>
                <a:pathLst>
                  <a:path w="67504" h="60022" extrusionOk="0">
                    <a:moveTo>
                      <a:pt x="33772" y="1"/>
                    </a:moveTo>
                    <a:cubicBezTo>
                      <a:pt x="25029" y="1"/>
                      <a:pt x="16361" y="3803"/>
                      <a:pt x="10428" y="11127"/>
                    </a:cubicBezTo>
                    <a:cubicBezTo>
                      <a:pt x="0" y="24007"/>
                      <a:pt x="1987" y="42903"/>
                      <a:pt x="14868" y="53335"/>
                    </a:cubicBezTo>
                    <a:cubicBezTo>
                      <a:pt x="20424" y="57834"/>
                      <a:pt x="27100" y="60022"/>
                      <a:pt x="33733" y="60022"/>
                    </a:cubicBezTo>
                    <a:cubicBezTo>
                      <a:pt x="42476" y="60022"/>
                      <a:pt x="51144" y="56220"/>
                      <a:pt x="57076" y="48896"/>
                    </a:cubicBezTo>
                    <a:cubicBezTo>
                      <a:pt x="67504" y="36015"/>
                      <a:pt x="65517" y="17121"/>
                      <a:pt x="52637" y="6687"/>
                    </a:cubicBezTo>
                    <a:cubicBezTo>
                      <a:pt x="47080" y="2189"/>
                      <a:pt x="40405" y="1"/>
                      <a:pt x="337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2"/>
              <p:cNvSpPr/>
              <p:nvPr/>
            </p:nvSpPr>
            <p:spPr>
              <a:xfrm>
                <a:off x="786727" y="3178806"/>
                <a:ext cx="1335964" cy="1248504"/>
              </a:xfrm>
              <a:custGeom>
                <a:avLst/>
                <a:gdLst/>
                <a:ahLst/>
                <a:cxnLst/>
                <a:rect l="l" t="t" r="r" b="b"/>
                <a:pathLst>
                  <a:path w="60444" h="56487" extrusionOk="0">
                    <a:moveTo>
                      <a:pt x="31773" y="0"/>
                    </a:moveTo>
                    <a:cubicBezTo>
                      <a:pt x="23548" y="0"/>
                      <a:pt x="15394" y="3576"/>
                      <a:pt x="9816" y="10469"/>
                    </a:cubicBezTo>
                    <a:cubicBezTo>
                      <a:pt x="0" y="22591"/>
                      <a:pt x="1868" y="40377"/>
                      <a:pt x="13995" y="50193"/>
                    </a:cubicBezTo>
                    <a:cubicBezTo>
                      <a:pt x="19223" y="54427"/>
                      <a:pt x="25506" y="56487"/>
                      <a:pt x="31748" y="56487"/>
                    </a:cubicBezTo>
                    <a:cubicBezTo>
                      <a:pt x="39978" y="56487"/>
                      <a:pt x="48137" y="52908"/>
                      <a:pt x="53719" y="46015"/>
                    </a:cubicBezTo>
                    <a:cubicBezTo>
                      <a:pt x="58435" y="40189"/>
                      <a:pt x="60443" y="33056"/>
                      <a:pt x="59926" y="26132"/>
                    </a:cubicBezTo>
                    <a:lnTo>
                      <a:pt x="59926" y="26132"/>
                    </a:lnTo>
                    <a:cubicBezTo>
                      <a:pt x="57799" y="29429"/>
                      <a:pt x="54981" y="36490"/>
                      <a:pt x="52142" y="36490"/>
                    </a:cubicBezTo>
                    <a:cubicBezTo>
                      <a:pt x="52037" y="36490"/>
                      <a:pt x="51931" y="36480"/>
                      <a:pt x="51826" y="36460"/>
                    </a:cubicBezTo>
                    <a:cubicBezTo>
                      <a:pt x="49801" y="36078"/>
                      <a:pt x="49724" y="32098"/>
                      <a:pt x="47621" y="31968"/>
                    </a:cubicBezTo>
                    <a:cubicBezTo>
                      <a:pt x="47575" y="31965"/>
                      <a:pt x="47530" y="31964"/>
                      <a:pt x="47485" y="31964"/>
                    </a:cubicBezTo>
                    <a:cubicBezTo>
                      <a:pt x="43871" y="31964"/>
                      <a:pt x="42616" y="40548"/>
                      <a:pt x="38370" y="41246"/>
                    </a:cubicBezTo>
                    <a:cubicBezTo>
                      <a:pt x="38189" y="41275"/>
                      <a:pt x="38008" y="41290"/>
                      <a:pt x="37827" y="41290"/>
                    </a:cubicBezTo>
                    <a:cubicBezTo>
                      <a:pt x="31590" y="41290"/>
                      <a:pt x="25647" y="24095"/>
                      <a:pt x="20663" y="24095"/>
                    </a:cubicBezTo>
                    <a:cubicBezTo>
                      <a:pt x="20510" y="24095"/>
                      <a:pt x="20358" y="24111"/>
                      <a:pt x="20207" y="24145"/>
                    </a:cubicBezTo>
                    <a:cubicBezTo>
                      <a:pt x="16155" y="25038"/>
                      <a:pt x="16640" y="37443"/>
                      <a:pt x="14392" y="37512"/>
                    </a:cubicBezTo>
                    <a:cubicBezTo>
                      <a:pt x="14386" y="37512"/>
                      <a:pt x="14380" y="37512"/>
                      <a:pt x="14375" y="37512"/>
                    </a:cubicBezTo>
                    <a:cubicBezTo>
                      <a:pt x="12602" y="37512"/>
                      <a:pt x="9341" y="29919"/>
                      <a:pt x="11019" y="22586"/>
                    </a:cubicBezTo>
                    <a:cubicBezTo>
                      <a:pt x="13618" y="11232"/>
                      <a:pt x="24328" y="5543"/>
                      <a:pt x="27204" y="4476"/>
                    </a:cubicBezTo>
                    <a:cubicBezTo>
                      <a:pt x="30649" y="3201"/>
                      <a:pt x="34034" y="2372"/>
                      <a:pt x="37767" y="2372"/>
                    </a:cubicBezTo>
                    <a:cubicBezTo>
                      <a:pt x="40099" y="2372"/>
                      <a:pt x="42566" y="2695"/>
                      <a:pt x="45268" y="3435"/>
                    </a:cubicBezTo>
                    <a:cubicBezTo>
                      <a:pt x="41043" y="1130"/>
                      <a:pt x="36397" y="0"/>
                      <a:pt x="31773" y="0"/>
                    </a:cubicBezTo>
                    <a:close/>
                  </a:path>
                </a:pathLst>
              </a:custGeom>
              <a:solidFill>
                <a:srgbClr val="5C2F58">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8" name="Google Shape;1558;p12"/>
            <p:cNvGrpSpPr/>
            <p:nvPr/>
          </p:nvGrpSpPr>
          <p:grpSpPr>
            <a:xfrm rot="1771597">
              <a:off x="3813391" y="2877994"/>
              <a:ext cx="262199" cy="123623"/>
              <a:chOff x="760635" y="2348992"/>
              <a:chExt cx="231409" cy="109114"/>
            </a:xfrm>
          </p:grpSpPr>
          <p:sp>
            <p:nvSpPr>
              <p:cNvPr id="1559" name="Google Shape;1559;p12"/>
              <p:cNvSpPr/>
              <p:nvPr/>
            </p:nvSpPr>
            <p:spPr>
              <a:xfrm>
                <a:off x="760635" y="2357251"/>
                <a:ext cx="104692" cy="100855"/>
              </a:xfrm>
              <a:custGeom>
                <a:avLst/>
                <a:gdLst/>
                <a:ahLst/>
                <a:cxnLst/>
                <a:rect l="l" t="t" r="r" b="b"/>
                <a:pathLst>
                  <a:path w="1255" h="1209" extrusionOk="0">
                    <a:moveTo>
                      <a:pt x="615" y="0"/>
                    </a:moveTo>
                    <a:cubicBezTo>
                      <a:pt x="559" y="0"/>
                      <a:pt x="502" y="7"/>
                      <a:pt x="446" y="24"/>
                    </a:cubicBezTo>
                    <a:cubicBezTo>
                      <a:pt x="440" y="33"/>
                      <a:pt x="433" y="39"/>
                      <a:pt x="420" y="39"/>
                    </a:cubicBezTo>
                    <a:cubicBezTo>
                      <a:pt x="412" y="39"/>
                      <a:pt x="405" y="39"/>
                      <a:pt x="398" y="46"/>
                    </a:cubicBezTo>
                    <a:cubicBezTo>
                      <a:pt x="351" y="59"/>
                      <a:pt x="297" y="80"/>
                      <a:pt x="256" y="100"/>
                    </a:cubicBezTo>
                    <a:cubicBezTo>
                      <a:pt x="180" y="141"/>
                      <a:pt x="132" y="197"/>
                      <a:pt x="83" y="258"/>
                    </a:cubicBezTo>
                    <a:cubicBezTo>
                      <a:pt x="57" y="299"/>
                      <a:pt x="35" y="353"/>
                      <a:pt x="22" y="402"/>
                    </a:cubicBezTo>
                    <a:cubicBezTo>
                      <a:pt x="16" y="409"/>
                      <a:pt x="16" y="422"/>
                      <a:pt x="16" y="435"/>
                    </a:cubicBezTo>
                    <a:cubicBezTo>
                      <a:pt x="9" y="476"/>
                      <a:pt x="1" y="517"/>
                      <a:pt x="1" y="552"/>
                    </a:cubicBezTo>
                    <a:cubicBezTo>
                      <a:pt x="1" y="580"/>
                      <a:pt x="1" y="607"/>
                      <a:pt x="9" y="634"/>
                    </a:cubicBezTo>
                    <a:cubicBezTo>
                      <a:pt x="9" y="662"/>
                      <a:pt x="16" y="690"/>
                      <a:pt x="22" y="709"/>
                    </a:cubicBezTo>
                    <a:cubicBezTo>
                      <a:pt x="35" y="750"/>
                      <a:pt x="50" y="785"/>
                      <a:pt x="63" y="819"/>
                    </a:cubicBezTo>
                    <a:cubicBezTo>
                      <a:pt x="83" y="846"/>
                      <a:pt x="104" y="874"/>
                      <a:pt x="124" y="901"/>
                    </a:cubicBezTo>
                    <a:cubicBezTo>
                      <a:pt x="132" y="908"/>
                      <a:pt x="132" y="915"/>
                      <a:pt x="139" y="915"/>
                    </a:cubicBezTo>
                    <a:cubicBezTo>
                      <a:pt x="159" y="943"/>
                      <a:pt x="173" y="969"/>
                      <a:pt x="200" y="990"/>
                    </a:cubicBezTo>
                    <a:cubicBezTo>
                      <a:pt x="228" y="1010"/>
                      <a:pt x="256" y="1031"/>
                      <a:pt x="282" y="1051"/>
                    </a:cubicBezTo>
                    <a:cubicBezTo>
                      <a:pt x="310" y="1066"/>
                      <a:pt x="338" y="1072"/>
                      <a:pt x="357" y="1085"/>
                    </a:cubicBezTo>
                    <a:lnTo>
                      <a:pt x="364" y="1085"/>
                    </a:lnTo>
                    <a:cubicBezTo>
                      <a:pt x="385" y="1107"/>
                      <a:pt x="398" y="1120"/>
                      <a:pt x="426" y="1133"/>
                    </a:cubicBezTo>
                    <a:cubicBezTo>
                      <a:pt x="433" y="1141"/>
                      <a:pt x="446" y="1148"/>
                      <a:pt x="461" y="1154"/>
                    </a:cubicBezTo>
                    <a:cubicBezTo>
                      <a:pt x="528" y="1196"/>
                      <a:pt x="610" y="1209"/>
                      <a:pt x="693" y="1209"/>
                    </a:cubicBezTo>
                    <a:cubicBezTo>
                      <a:pt x="734" y="1202"/>
                      <a:pt x="768" y="1196"/>
                      <a:pt x="809" y="1189"/>
                    </a:cubicBezTo>
                    <a:cubicBezTo>
                      <a:pt x="831" y="1189"/>
                      <a:pt x="844" y="1182"/>
                      <a:pt x="857" y="1182"/>
                    </a:cubicBezTo>
                    <a:cubicBezTo>
                      <a:pt x="891" y="1168"/>
                      <a:pt x="932" y="1154"/>
                      <a:pt x="967" y="1133"/>
                    </a:cubicBezTo>
                    <a:cubicBezTo>
                      <a:pt x="995" y="1113"/>
                      <a:pt x="1021" y="1092"/>
                      <a:pt x="1049" y="1072"/>
                    </a:cubicBezTo>
                    <a:cubicBezTo>
                      <a:pt x="1056" y="1066"/>
                      <a:pt x="1062" y="1059"/>
                      <a:pt x="1062" y="1059"/>
                    </a:cubicBezTo>
                    <a:cubicBezTo>
                      <a:pt x="1083" y="1038"/>
                      <a:pt x="1103" y="1018"/>
                      <a:pt x="1118" y="990"/>
                    </a:cubicBezTo>
                    <a:cubicBezTo>
                      <a:pt x="1138" y="969"/>
                      <a:pt x="1151" y="949"/>
                      <a:pt x="1166" y="921"/>
                    </a:cubicBezTo>
                    <a:cubicBezTo>
                      <a:pt x="1185" y="887"/>
                      <a:pt x="1200" y="854"/>
                      <a:pt x="1213" y="813"/>
                    </a:cubicBezTo>
                    <a:cubicBezTo>
                      <a:pt x="1220" y="798"/>
                      <a:pt x="1226" y="785"/>
                      <a:pt x="1226" y="772"/>
                    </a:cubicBezTo>
                    <a:cubicBezTo>
                      <a:pt x="1254" y="662"/>
                      <a:pt x="1254" y="545"/>
                      <a:pt x="1213" y="435"/>
                    </a:cubicBezTo>
                    <a:cubicBezTo>
                      <a:pt x="1200" y="381"/>
                      <a:pt x="1179" y="327"/>
                      <a:pt x="1144" y="279"/>
                    </a:cubicBezTo>
                    <a:cubicBezTo>
                      <a:pt x="1125" y="244"/>
                      <a:pt x="1097" y="210"/>
                      <a:pt x="1069" y="182"/>
                    </a:cubicBezTo>
                    <a:cubicBezTo>
                      <a:pt x="1056" y="169"/>
                      <a:pt x="1049" y="162"/>
                      <a:pt x="1036" y="148"/>
                    </a:cubicBezTo>
                    <a:cubicBezTo>
                      <a:pt x="1021" y="141"/>
                      <a:pt x="1014" y="134"/>
                      <a:pt x="1001" y="128"/>
                    </a:cubicBezTo>
                    <a:cubicBezTo>
                      <a:pt x="973" y="100"/>
                      <a:pt x="939" y="80"/>
                      <a:pt x="904" y="65"/>
                    </a:cubicBezTo>
                    <a:cubicBezTo>
                      <a:pt x="863" y="46"/>
                      <a:pt x="816" y="18"/>
                      <a:pt x="762" y="11"/>
                    </a:cubicBezTo>
                    <a:cubicBezTo>
                      <a:pt x="714" y="5"/>
                      <a:pt x="665" y="0"/>
                      <a:pt x="6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2"/>
              <p:cNvSpPr/>
              <p:nvPr/>
            </p:nvSpPr>
            <p:spPr>
              <a:xfrm>
                <a:off x="965683" y="2348992"/>
                <a:ext cx="26361" cy="25777"/>
              </a:xfrm>
              <a:custGeom>
                <a:avLst/>
                <a:gdLst/>
                <a:ahLst/>
                <a:cxnLst/>
                <a:rect l="l" t="t" r="r" b="b"/>
                <a:pathLst>
                  <a:path w="316" h="309" extrusionOk="0">
                    <a:moveTo>
                      <a:pt x="158" y="0"/>
                    </a:moveTo>
                    <a:cubicBezTo>
                      <a:pt x="138" y="0"/>
                      <a:pt x="117" y="8"/>
                      <a:pt x="97" y="15"/>
                    </a:cubicBezTo>
                    <a:cubicBezTo>
                      <a:pt x="76" y="21"/>
                      <a:pt x="63" y="35"/>
                      <a:pt x="48" y="49"/>
                    </a:cubicBezTo>
                    <a:cubicBezTo>
                      <a:pt x="35" y="63"/>
                      <a:pt x="22" y="76"/>
                      <a:pt x="15" y="97"/>
                    </a:cubicBezTo>
                    <a:cubicBezTo>
                      <a:pt x="7" y="117"/>
                      <a:pt x="0" y="138"/>
                      <a:pt x="0" y="158"/>
                    </a:cubicBezTo>
                    <a:cubicBezTo>
                      <a:pt x="7" y="173"/>
                      <a:pt x="7" y="186"/>
                      <a:pt x="7" y="199"/>
                    </a:cubicBezTo>
                    <a:cubicBezTo>
                      <a:pt x="15" y="227"/>
                      <a:pt x="28" y="247"/>
                      <a:pt x="48" y="268"/>
                    </a:cubicBezTo>
                    <a:cubicBezTo>
                      <a:pt x="63" y="274"/>
                      <a:pt x="69" y="281"/>
                      <a:pt x="83" y="288"/>
                    </a:cubicBezTo>
                    <a:cubicBezTo>
                      <a:pt x="104" y="302"/>
                      <a:pt x="130" y="309"/>
                      <a:pt x="158" y="309"/>
                    </a:cubicBezTo>
                    <a:cubicBezTo>
                      <a:pt x="179" y="309"/>
                      <a:pt x="199" y="309"/>
                      <a:pt x="221" y="296"/>
                    </a:cubicBezTo>
                    <a:cubicBezTo>
                      <a:pt x="240" y="288"/>
                      <a:pt x="253" y="281"/>
                      <a:pt x="268" y="268"/>
                    </a:cubicBezTo>
                    <a:cubicBezTo>
                      <a:pt x="281" y="255"/>
                      <a:pt x="294" y="233"/>
                      <a:pt x="303" y="214"/>
                    </a:cubicBezTo>
                    <a:cubicBezTo>
                      <a:pt x="309" y="199"/>
                      <a:pt x="316" y="179"/>
                      <a:pt x="316" y="158"/>
                    </a:cubicBezTo>
                    <a:cubicBezTo>
                      <a:pt x="309" y="145"/>
                      <a:pt x="309" y="132"/>
                      <a:pt x="309" y="117"/>
                    </a:cubicBezTo>
                    <a:cubicBezTo>
                      <a:pt x="303" y="90"/>
                      <a:pt x="288" y="69"/>
                      <a:pt x="268" y="49"/>
                    </a:cubicBezTo>
                    <a:cubicBezTo>
                      <a:pt x="253" y="41"/>
                      <a:pt x="247" y="28"/>
                      <a:pt x="234" y="21"/>
                    </a:cubicBezTo>
                    <a:cubicBezTo>
                      <a:pt x="212" y="8"/>
                      <a:pt x="186"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61" name="Google Shape;1561;p12"/>
          <p:cNvGrpSpPr/>
          <p:nvPr/>
        </p:nvGrpSpPr>
        <p:grpSpPr>
          <a:xfrm>
            <a:off x="7686650" y="2349468"/>
            <a:ext cx="1093431" cy="1056028"/>
            <a:chOff x="5826925" y="2639900"/>
            <a:chExt cx="434125" cy="419275"/>
          </a:xfrm>
        </p:grpSpPr>
        <p:sp>
          <p:nvSpPr>
            <p:cNvPr id="1562" name="Google Shape;1562;p12"/>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2"/>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2"/>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2"/>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2"/>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2"/>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8" name="Google Shape;1568;p12"/>
          <p:cNvGrpSpPr/>
          <p:nvPr/>
        </p:nvGrpSpPr>
        <p:grpSpPr>
          <a:xfrm>
            <a:off x="607194" y="2362582"/>
            <a:ext cx="1093437" cy="1029789"/>
            <a:chOff x="2186225" y="752500"/>
            <a:chExt cx="327700" cy="308625"/>
          </a:xfrm>
        </p:grpSpPr>
        <p:sp>
          <p:nvSpPr>
            <p:cNvPr id="1569" name="Google Shape;1569;p12"/>
            <p:cNvSpPr/>
            <p:nvPr/>
          </p:nvSpPr>
          <p:spPr>
            <a:xfrm>
              <a:off x="2222800" y="782100"/>
              <a:ext cx="291125" cy="279025"/>
            </a:xfrm>
            <a:custGeom>
              <a:avLst/>
              <a:gdLst/>
              <a:ahLst/>
              <a:cxnLst/>
              <a:rect l="l" t="t" r="r" b="b"/>
              <a:pathLst>
                <a:path w="11645" h="11161" extrusionOk="0">
                  <a:moveTo>
                    <a:pt x="6023" y="0"/>
                  </a:moveTo>
                  <a:cubicBezTo>
                    <a:pt x="5289" y="0"/>
                    <a:pt x="4545" y="80"/>
                    <a:pt x="3848" y="291"/>
                  </a:cubicBezTo>
                  <a:cubicBezTo>
                    <a:pt x="3800" y="305"/>
                    <a:pt x="3745" y="318"/>
                    <a:pt x="3690" y="332"/>
                  </a:cubicBezTo>
                  <a:cubicBezTo>
                    <a:pt x="3301" y="421"/>
                    <a:pt x="2917" y="558"/>
                    <a:pt x="2554" y="728"/>
                  </a:cubicBezTo>
                  <a:cubicBezTo>
                    <a:pt x="1911" y="1031"/>
                    <a:pt x="1438" y="1578"/>
                    <a:pt x="1083" y="2180"/>
                  </a:cubicBezTo>
                  <a:cubicBezTo>
                    <a:pt x="275" y="3562"/>
                    <a:pt x="1" y="5295"/>
                    <a:pt x="364" y="6855"/>
                  </a:cubicBezTo>
                  <a:cubicBezTo>
                    <a:pt x="467" y="7314"/>
                    <a:pt x="541" y="7984"/>
                    <a:pt x="863" y="8395"/>
                  </a:cubicBezTo>
                  <a:cubicBezTo>
                    <a:pt x="898" y="8470"/>
                    <a:pt x="939" y="8546"/>
                    <a:pt x="1001" y="8600"/>
                  </a:cubicBezTo>
                  <a:cubicBezTo>
                    <a:pt x="1110" y="8868"/>
                    <a:pt x="1220" y="9121"/>
                    <a:pt x="1404" y="9361"/>
                  </a:cubicBezTo>
                  <a:cubicBezTo>
                    <a:pt x="1583" y="9592"/>
                    <a:pt x="1795" y="9791"/>
                    <a:pt x="2028" y="9977"/>
                  </a:cubicBezTo>
                  <a:cubicBezTo>
                    <a:pt x="2465" y="10318"/>
                    <a:pt x="2964" y="10578"/>
                    <a:pt x="3498" y="10749"/>
                  </a:cubicBezTo>
                  <a:cubicBezTo>
                    <a:pt x="3820" y="10852"/>
                    <a:pt x="4149" y="10921"/>
                    <a:pt x="4484" y="10969"/>
                  </a:cubicBezTo>
                  <a:cubicBezTo>
                    <a:pt x="4676" y="11036"/>
                    <a:pt x="4894" y="11064"/>
                    <a:pt x="5080" y="11092"/>
                  </a:cubicBezTo>
                  <a:cubicBezTo>
                    <a:pt x="5285" y="11126"/>
                    <a:pt x="5491" y="11146"/>
                    <a:pt x="5683" y="11153"/>
                  </a:cubicBezTo>
                  <a:cubicBezTo>
                    <a:pt x="5737" y="11153"/>
                    <a:pt x="5798" y="11153"/>
                    <a:pt x="5854" y="11146"/>
                  </a:cubicBezTo>
                  <a:cubicBezTo>
                    <a:pt x="5929" y="11153"/>
                    <a:pt x="6011" y="11159"/>
                    <a:pt x="6085" y="11159"/>
                  </a:cubicBezTo>
                  <a:cubicBezTo>
                    <a:pt x="6113" y="11160"/>
                    <a:pt x="6140" y="11160"/>
                    <a:pt x="6167" y="11160"/>
                  </a:cubicBezTo>
                  <a:cubicBezTo>
                    <a:pt x="6461" y="11160"/>
                    <a:pt x="6749" y="11120"/>
                    <a:pt x="7030" y="11051"/>
                  </a:cubicBezTo>
                  <a:cubicBezTo>
                    <a:pt x="7140" y="11023"/>
                    <a:pt x="7243" y="10995"/>
                    <a:pt x="7352" y="10962"/>
                  </a:cubicBezTo>
                  <a:cubicBezTo>
                    <a:pt x="7715" y="10859"/>
                    <a:pt x="8084" y="10742"/>
                    <a:pt x="8434" y="10599"/>
                  </a:cubicBezTo>
                  <a:cubicBezTo>
                    <a:pt x="8789" y="10461"/>
                    <a:pt x="9139" y="10290"/>
                    <a:pt x="9461" y="10085"/>
                  </a:cubicBezTo>
                  <a:cubicBezTo>
                    <a:pt x="10049" y="9702"/>
                    <a:pt x="10548" y="9196"/>
                    <a:pt x="10911" y="8593"/>
                  </a:cubicBezTo>
                  <a:cubicBezTo>
                    <a:pt x="10987" y="8477"/>
                    <a:pt x="11048" y="8360"/>
                    <a:pt x="11110" y="8230"/>
                  </a:cubicBezTo>
                  <a:cubicBezTo>
                    <a:pt x="11164" y="8135"/>
                    <a:pt x="11219" y="8025"/>
                    <a:pt x="11275" y="7923"/>
                  </a:cubicBezTo>
                  <a:cubicBezTo>
                    <a:pt x="11322" y="7813"/>
                    <a:pt x="11363" y="7703"/>
                    <a:pt x="11404" y="7586"/>
                  </a:cubicBezTo>
                  <a:cubicBezTo>
                    <a:pt x="11473" y="7361"/>
                    <a:pt x="11527" y="7135"/>
                    <a:pt x="11562" y="6897"/>
                  </a:cubicBezTo>
                  <a:cubicBezTo>
                    <a:pt x="11596" y="6663"/>
                    <a:pt x="11610" y="6430"/>
                    <a:pt x="11623" y="6198"/>
                  </a:cubicBezTo>
                  <a:cubicBezTo>
                    <a:pt x="11644" y="5766"/>
                    <a:pt x="11638" y="5328"/>
                    <a:pt x="11582" y="4897"/>
                  </a:cubicBezTo>
                  <a:cubicBezTo>
                    <a:pt x="11541" y="4548"/>
                    <a:pt x="11473" y="4193"/>
                    <a:pt x="11363" y="3858"/>
                  </a:cubicBezTo>
                  <a:cubicBezTo>
                    <a:pt x="11329" y="3741"/>
                    <a:pt x="11294" y="3631"/>
                    <a:pt x="11247" y="3521"/>
                  </a:cubicBezTo>
                  <a:cubicBezTo>
                    <a:pt x="11158" y="3283"/>
                    <a:pt x="11041" y="3049"/>
                    <a:pt x="10905" y="2844"/>
                  </a:cubicBezTo>
                  <a:lnTo>
                    <a:pt x="10898" y="2844"/>
                  </a:lnTo>
                  <a:cubicBezTo>
                    <a:pt x="10898" y="2838"/>
                    <a:pt x="10890" y="2831"/>
                    <a:pt x="10890" y="2831"/>
                  </a:cubicBezTo>
                  <a:cubicBezTo>
                    <a:pt x="10672" y="2392"/>
                    <a:pt x="10397" y="1982"/>
                    <a:pt x="10084" y="1606"/>
                  </a:cubicBezTo>
                  <a:cubicBezTo>
                    <a:pt x="9673" y="1126"/>
                    <a:pt x="9187" y="709"/>
                    <a:pt x="8599" y="449"/>
                  </a:cubicBezTo>
                  <a:cubicBezTo>
                    <a:pt x="8015" y="181"/>
                    <a:pt x="7373" y="65"/>
                    <a:pt x="6736" y="24"/>
                  </a:cubicBezTo>
                  <a:cubicBezTo>
                    <a:pt x="6501" y="9"/>
                    <a:pt x="6263" y="0"/>
                    <a:pt x="6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2"/>
            <p:cNvSpPr/>
            <p:nvPr/>
          </p:nvSpPr>
          <p:spPr>
            <a:xfrm>
              <a:off x="2186225" y="761400"/>
              <a:ext cx="290900" cy="279025"/>
            </a:xfrm>
            <a:custGeom>
              <a:avLst/>
              <a:gdLst/>
              <a:ahLst/>
              <a:cxnLst/>
              <a:rect l="l" t="t" r="r" b="b"/>
              <a:pathLst>
                <a:path w="11636" h="11161" extrusionOk="0">
                  <a:moveTo>
                    <a:pt x="6023" y="1"/>
                  </a:moveTo>
                  <a:cubicBezTo>
                    <a:pt x="5290" y="1"/>
                    <a:pt x="4545" y="81"/>
                    <a:pt x="3846" y="298"/>
                  </a:cubicBezTo>
                  <a:cubicBezTo>
                    <a:pt x="3792" y="305"/>
                    <a:pt x="3737" y="318"/>
                    <a:pt x="3688" y="333"/>
                  </a:cubicBezTo>
                  <a:cubicBezTo>
                    <a:pt x="3292" y="421"/>
                    <a:pt x="2908" y="558"/>
                    <a:pt x="2546" y="728"/>
                  </a:cubicBezTo>
                  <a:cubicBezTo>
                    <a:pt x="1903" y="1031"/>
                    <a:pt x="1429" y="1578"/>
                    <a:pt x="1081" y="2181"/>
                  </a:cubicBezTo>
                  <a:cubicBezTo>
                    <a:pt x="273" y="3562"/>
                    <a:pt x="0" y="5293"/>
                    <a:pt x="355" y="6854"/>
                  </a:cubicBezTo>
                  <a:cubicBezTo>
                    <a:pt x="465" y="7320"/>
                    <a:pt x="534" y="7984"/>
                    <a:pt x="863" y="8395"/>
                  </a:cubicBezTo>
                  <a:cubicBezTo>
                    <a:pt x="896" y="8470"/>
                    <a:pt x="930" y="8552"/>
                    <a:pt x="993" y="8600"/>
                  </a:cubicBezTo>
                  <a:cubicBezTo>
                    <a:pt x="1109" y="8866"/>
                    <a:pt x="1211" y="9127"/>
                    <a:pt x="1397" y="9359"/>
                  </a:cubicBezTo>
                  <a:cubicBezTo>
                    <a:pt x="1581" y="9592"/>
                    <a:pt x="1792" y="9798"/>
                    <a:pt x="2019" y="9975"/>
                  </a:cubicBezTo>
                  <a:cubicBezTo>
                    <a:pt x="2456" y="10325"/>
                    <a:pt x="2957" y="10578"/>
                    <a:pt x="3491" y="10749"/>
                  </a:cubicBezTo>
                  <a:cubicBezTo>
                    <a:pt x="3811" y="10852"/>
                    <a:pt x="4148" y="10928"/>
                    <a:pt x="4483" y="10969"/>
                  </a:cubicBezTo>
                  <a:cubicBezTo>
                    <a:pt x="4667" y="11036"/>
                    <a:pt x="4887" y="11071"/>
                    <a:pt x="5078" y="11092"/>
                  </a:cubicBezTo>
                  <a:cubicBezTo>
                    <a:pt x="5277" y="11133"/>
                    <a:pt x="5482" y="11153"/>
                    <a:pt x="5681" y="11153"/>
                  </a:cubicBezTo>
                  <a:lnTo>
                    <a:pt x="5845" y="11153"/>
                  </a:lnTo>
                  <a:cubicBezTo>
                    <a:pt x="5927" y="11153"/>
                    <a:pt x="6003" y="11159"/>
                    <a:pt x="6085" y="11159"/>
                  </a:cubicBezTo>
                  <a:cubicBezTo>
                    <a:pt x="6115" y="11160"/>
                    <a:pt x="6146" y="11161"/>
                    <a:pt x="6177" y="11161"/>
                  </a:cubicBezTo>
                  <a:cubicBezTo>
                    <a:pt x="6570" y="11161"/>
                    <a:pt x="6962" y="11075"/>
                    <a:pt x="7343" y="10969"/>
                  </a:cubicBezTo>
                  <a:cubicBezTo>
                    <a:pt x="8076" y="10749"/>
                    <a:pt x="8808" y="10502"/>
                    <a:pt x="9452" y="10085"/>
                  </a:cubicBezTo>
                  <a:cubicBezTo>
                    <a:pt x="10047" y="9702"/>
                    <a:pt x="10540" y="9203"/>
                    <a:pt x="10909" y="8600"/>
                  </a:cubicBezTo>
                  <a:cubicBezTo>
                    <a:pt x="10978" y="8483"/>
                    <a:pt x="11039" y="8360"/>
                    <a:pt x="11101" y="8237"/>
                  </a:cubicBezTo>
                  <a:cubicBezTo>
                    <a:pt x="11225" y="8032"/>
                    <a:pt x="11320" y="7820"/>
                    <a:pt x="11395" y="7587"/>
                  </a:cubicBezTo>
                  <a:cubicBezTo>
                    <a:pt x="11540" y="7141"/>
                    <a:pt x="11594" y="6670"/>
                    <a:pt x="11614" y="6197"/>
                  </a:cubicBezTo>
                  <a:cubicBezTo>
                    <a:pt x="11635" y="5766"/>
                    <a:pt x="11635" y="5328"/>
                    <a:pt x="11581" y="4898"/>
                  </a:cubicBezTo>
                  <a:cubicBezTo>
                    <a:pt x="11519" y="4431"/>
                    <a:pt x="11417" y="3960"/>
                    <a:pt x="11244" y="3521"/>
                  </a:cubicBezTo>
                  <a:cubicBezTo>
                    <a:pt x="11149" y="3275"/>
                    <a:pt x="11032" y="3043"/>
                    <a:pt x="10883" y="2829"/>
                  </a:cubicBezTo>
                  <a:cubicBezTo>
                    <a:pt x="10663" y="2392"/>
                    <a:pt x="10397" y="1982"/>
                    <a:pt x="10075" y="1612"/>
                  </a:cubicBezTo>
                  <a:cubicBezTo>
                    <a:pt x="9664" y="1126"/>
                    <a:pt x="9184" y="709"/>
                    <a:pt x="8596" y="448"/>
                  </a:cubicBezTo>
                  <a:cubicBezTo>
                    <a:pt x="8008" y="188"/>
                    <a:pt x="7371" y="65"/>
                    <a:pt x="6727" y="24"/>
                  </a:cubicBezTo>
                  <a:cubicBezTo>
                    <a:pt x="6495" y="9"/>
                    <a:pt x="6259" y="1"/>
                    <a:pt x="6023"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2"/>
            <p:cNvSpPr/>
            <p:nvPr/>
          </p:nvSpPr>
          <p:spPr>
            <a:xfrm>
              <a:off x="2210650" y="776800"/>
              <a:ext cx="155750" cy="125800"/>
            </a:xfrm>
            <a:custGeom>
              <a:avLst/>
              <a:gdLst/>
              <a:ahLst/>
              <a:cxnLst/>
              <a:rect l="l" t="t" r="r" b="b"/>
              <a:pathLst>
                <a:path w="6230" h="5032" extrusionOk="0">
                  <a:moveTo>
                    <a:pt x="4527" y="0"/>
                  </a:moveTo>
                  <a:cubicBezTo>
                    <a:pt x="4339" y="0"/>
                    <a:pt x="4154" y="16"/>
                    <a:pt x="3984" y="37"/>
                  </a:cubicBezTo>
                  <a:cubicBezTo>
                    <a:pt x="3266" y="119"/>
                    <a:pt x="2562" y="365"/>
                    <a:pt x="1939" y="743"/>
                  </a:cubicBezTo>
                  <a:cubicBezTo>
                    <a:pt x="1349" y="1105"/>
                    <a:pt x="781" y="1647"/>
                    <a:pt x="480" y="2289"/>
                  </a:cubicBezTo>
                  <a:cubicBezTo>
                    <a:pt x="214" y="2591"/>
                    <a:pt x="83" y="3035"/>
                    <a:pt x="35" y="3413"/>
                  </a:cubicBezTo>
                  <a:cubicBezTo>
                    <a:pt x="1" y="3692"/>
                    <a:pt x="9" y="3987"/>
                    <a:pt x="145" y="4240"/>
                  </a:cubicBezTo>
                  <a:cubicBezTo>
                    <a:pt x="288" y="4507"/>
                    <a:pt x="549" y="4692"/>
                    <a:pt x="815" y="4809"/>
                  </a:cubicBezTo>
                  <a:cubicBezTo>
                    <a:pt x="1182" y="4963"/>
                    <a:pt x="1565" y="5031"/>
                    <a:pt x="1949" y="5031"/>
                  </a:cubicBezTo>
                  <a:cubicBezTo>
                    <a:pt x="2976" y="5031"/>
                    <a:pt x="4013" y="4543"/>
                    <a:pt x="4786" y="3905"/>
                  </a:cubicBezTo>
                  <a:cubicBezTo>
                    <a:pt x="5298" y="3480"/>
                    <a:pt x="5812" y="2905"/>
                    <a:pt x="6031" y="2269"/>
                  </a:cubicBezTo>
                  <a:cubicBezTo>
                    <a:pt x="6230" y="1701"/>
                    <a:pt x="6182" y="934"/>
                    <a:pt x="5791" y="462"/>
                  </a:cubicBezTo>
                  <a:cubicBezTo>
                    <a:pt x="5488" y="99"/>
                    <a:pt x="4999" y="0"/>
                    <a:pt x="452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2"/>
            <p:cNvSpPr/>
            <p:nvPr/>
          </p:nvSpPr>
          <p:spPr>
            <a:xfrm>
              <a:off x="2199200" y="816225"/>
              <a:ext cx="277925" cy="221475"/>
            </a:xfrm>
            <a:custGeom>
              <a:avLst/>
              <a:gdLst/>
              <a:ahLst/>
              <a:cxnLst/>
              <a:rect l="l" t="t" r="r" b="b"/>
              <a:pathLst>
                <a:path w="11117" h="8859" extrusionOk="0">
                  <a:moveTo>
                    <a:pt x="8869" y="0"/>
                  </a:moveTo>
                  <a:cubicBezTo>
                    <a:pt x="8559" y="0"/>
                    <a:pt x="8247" y="78"/>
                    <a:pt x="8002" y="254"/>
                  </a:cubicBezTo>
                  <a:cubicBezTo>
                    <a:pt x="7276" y="768"/>
                    <a:pt x="7680" y="1827"/>
                    <a:pt x="7358" y="2540"/>
                  </a:cubicBezTo>
                  <a:cubicBezTo>
                    <a:pt x="7105" y="3094"/>
                    <a:pt x="6627" y="3526"/>
                    <a:pt x="6147" y="3881"/>
                  </a:cubicBezTo>
                  <a:cubicBezTo>
                    <a:pt x="5654" y="4258"/>
                    <a:pt x="5107" y="4620"/>
                    <a:pt x="4505" y="4792"/>
                  </a:cubicBezTo>
                  <a:cubicBezTo>
                    <a:pt x="4161" y="4888"/>
                    <a:pt x="3808" y="4924"/>
                    <a:pt x="3454" y="4924"/>
                  </a:cubicBezTo>
                  <a:cubicBezTo>
                    <a:pt x="3151" y="4924"/>
                    <a:pt x="2847" y="4898"/>
                    <a:pt x="2547" y="4860"/>
                  </a:cubicBezTo>
                  <a:cubicBezTo>
                    <a:pt x="1978" y="4792"/>
                    <a:pt x="1403" y="4730"/>
                    <a:pt x="878" y="4490"/>
                  </a:cubicBezTo>
                  <a:cubicBezTo>
                    <a:pt x="692" y="4401"/>
                    <a:pt x="515" y="4278"/>
                    <a:pt x="370" y="4135"/>
                  </a:cubicBezTo>
                  <a:cubicBezTo>
                    <a:pt x="344" y="4094"/>
                    <a:pt x="322" y="4045"/>
                    <a:pt x="309" y="3997"/>
                  </a:cubicBezTo>
                  <a:cubicBezTo>
                    <a:pt x="299" y="3969"/>
                    <a:pt x="270" y="3954"/>
                    <a:pt x="241" y="3954"/>
                  </a:cubicBezTo>
                  <a:cubicBezTo>
                    <a:pt x="229" y="3954"/>
                    <a:pt x="216" y="3957"/>
                    <a:pt x="206" y="3963"/>
                  </a:cubicBezTo>
                  <a:cubicBezTo>
                    <a:pt x="199" y="3938"/>
                    <a:pt x="179" y="3925"/>
                    <a:pt x="160" y="3925"/>
                  </a:cubicBezTo>
                  <a:cubicBezTo>
                    <a:pt x="141" y="3925"/>
                    <a:pt x="123" y="3937"/>
                    <a:pt x="117" y="3963"/>
                  </a:cubicBezTo>
                  <a:lnTo>
                    <a:pt x="110" y="3971"/>
                  </a:lnTo>
                  <a:cubicBezTo>
                    <a:pt x="97" y="3991"/>
                    <a:pt x="89" y="4012"/>
                    <a:pt x="97" y="4038"/>
                  </a:cubicBezTo>
                  <a:cubicBezTo>
                    <a:pt x="0" y="4531"/>
                    <a:pt x="152" y="5058"/>
                    <a:pt x="344" y="5510"/>
                  </a:cubicBezTo>
                  <a:cubicBezTo>
                    <a:pt x="569" y="6031"/>
                    <a:pt x="891" y="6517"/>
                    <a:pt x="1273" y="6934"/>
                  </a:cubicBezTo>
                  <a:cubicBezTo>
                    <a:pt x="2123" y="7851"/>
                    <a:pt x="3327" y="8372"/>
                    <a:pt x="4524" y="8638"/>
                  </a:cubicBezTo>
                  <a:cubicBezTo>
                    <a:pt x="4621" y="8659"/>
                    <a:pt x="4723" y="8672"/>
                    <a:pt x="4820" y="8685"/>
                  </a:cubicBezTo>
                  <a:cubicBezTo>
                    <a:pt x="4950" y="8713"/>
                    <a:pt x="5073" y="8741"/>
                    <a:pt x="5203" y="8761"/>
                  </a:cubicBezTo>
                  <a:cubicBezTo>
                    <a:pt x="5592" y="8824"/>
                    <a:pt x="5995" y="8859"/>
                    <a:pt x="6398" y="8859"/>
                  </a:cubicBezTo>
                  <a:cubicBezTo>
                    <a:pt x="6433" y="8859"/>
                    <a:pt x="6468" y="8858"/>
                    <a:pt x="6504" y="8858"/>
                  </a:cubicBezTo>
                  <a:cubicBezTo>
                    <a:pt x="6612" y="8830"/>
                    <a:pt x="6722" y="8802"/>
                    <a:pt x="6824" y="8776"/>
                  </a:cubicBezTo>
                  <a:cubicBezTo>
                    <a:pt x="7557" y="8556"/>
                    <a:pt x="8289" y="8309"/>
                    <a:pt x="8933" y="7892"/>
                  </a:cubicBezTo>
                  <a:cubicBezTo>
                    <a:pt x="9528" y="7509"/>
                    <a:pt x="10021" y="7010"/>
                    <a:pt x="10390" y="6407"/>
                  </a:cubicBezTo>
                  <a:cubicBezTo>
                    <a:pt x="10459" y="6290"/>
                    <a:pt x="10520" y="6167"/>
                    <a:pt x="10582" y="6044"/>
                  </a:cubicBezTo>
                  <a:cubicBezTo>
                    <a:pt x="10706" y="5839"/>
                    <a:pt x="10801" y="5627"/>
                    <a:pt x="10876" y="5394"/>
                  </a:cubicBezTo>
                  <a:cubicBezTo>
                    <a:pt x="11021" y="4948"/>
                    <a:pt x="11075" y="4477"/>
                    <a:pt x="11095" y="4004"/>
                  </a:cubicBezTo>
                  <a:cubicBezTo>
                    <a:pt x="11116" y="3573"/>
                    <a:pt x="11116" y="3135"/>
                    <a:pt x="11062" y="2705"/>
                  </a:cubicBezTo>
                  <a:cubicBezTo>
                    <a:pt x="11000" y="2238"/>
                    <a:pt x="10898" y="1767"/>
                    <a:pt x="10725" y="1328"/>
                  </a:cubicBezTo>
                  <a:cubicBezTo>
                    <a:pt x="10630" y="1088"/>
                    <a:pt x="10520" y="857"/>
                    <a:pt x="10377" y="651"/>
                  </a:cubicBezTo>
                  <a:cubicBezTo>
                    <a:pt x="10109" y="411"/>
                    <a:pt x="9809" y="219"/>
                    <a:pt x="9474" y="103"/>
                  </a:cubicBezTo>
                  <a:cubicBezTo>
                    <a:pt x="9288" y="36"/>
                    <a:pt x="9080" y="0"/>
                    <a:pt x="88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2"/>
            <p:cNvSpPr/>
            <p:nvPr/>
          </p:nvSpPr>
          <p:spPr>
            <a:xfrm>
              <a:off x="2263875" y="784725"/>
              <a:ext cx="22275" cy="17000"/>
            </a:xfrm>
            <a:custGeom>
              <a:avLst/>
              <a:gdLst/>
              <a:ahLst/>
              <a:cxnLst/>
              <a:rect l="l" t="t" r="r" b="b"/>
              <a:pathLst>
                <a:path w="891" h="680" extrusionOk="0">
                  <a:moveTo>
                    <a:pt x="439" y="1"/>
                  </a:moveTo>
                  <a:cubicBezTo>
                    <a:pt x="295" y="7"/>
                    <a:pt x="145" y="57"/>
                    <a:pt x="70" y="180"/>
                  </a:cubicBezTo>
                  <a:cubicBezTo>
                    <a:pt x="22" y="254"/>
                    <a:pt x="15" y="336"/>
                    <a:pt x="22" y="418"/>
                  </a:cubicBezTo>
                  <a:cubicBezTo>
                    <a:pt x="7" y="453"/>
                    <a:pt x="1" y="487"/>
                    <a:pt x="7" y="528"/>
                  </a:cubicBezTo>
                  <a:cubicBezTo>
                    <a:pt x="15" y="610"/>
                    <a:pt x="89" y="673"/>
                    <a:pt x="171" y="673"/>
                  </a:cubicBezTo>
                  <a:cubicBezTo>
                    <a:pt x="193" y="679"/>
                    <a:pt x="213" y="679"/>
                    <a:pt x="234" y="679"/>
                  </a:cubicBezTo>
                  <a:cubicBezTo>
                    <a:pt x="268" y="673"/>
                    <a:pt x="303" y="664"/>
                    <a:pt x="336" y="658"/>
                  </a:cubicBezTo>
                  <a:cubicBezTo>
                    <a:pt x="385" y="638"/>
                    <a:pt x="433" y="617"/>
                    <a:pt x="480" y="597"/>
                  </a:cubicBezTo>
                  <a:cubicBezTo>
                    <a:pt x="562" y="569"/>
                    <a:pt x="631" y="528"/>
                    <a:pt x="699" y="487"/>
                  </a:cubicBezTo>
                  <a:cubicBezTo>
                    <a:pt x="727" y="474"/>
                    <a:pt x="740" y="453"/>
                    <a:pt x="755" y="433"/>
                  </a:cubicBezTo>
                  <a:cubicBezTo>
                    <a:pt x="796" y="398"/>
                    <a:pt x="837" y="364"/>
                    <a:pt x="863" y="323"/>
                  </a:cubicBezTo>
                  <a:cubicBezTo>
                    <a:pt x="891" y="269"/>
                    <a:pt x="891" y="206"/>
                    <a:pt x="870" y="152"/>
                  </a:cubicBezTo>
                  <a:cubicBezTo>
                    <a:pt x="850" y="89"/>
                    <a:pt x="802" y="63"/>
                    <a:pt x="746" y="42"/>
                  </a:cubicBezTo>
                  <a:cubicBezTo>
                    <a:pt x="692" y="22"/>
                    <a:pt x="638" y="16"/>
                    <a:pt x="582" y="7"/>
                  </a:cubicBezTo>
                  <a:cubicBezTo>
                    <a:pt x="534" y="1"/>
                    <a:pt x="487"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2"/>
            <p:cNvSpPr/>
            <p:nvPr/>
          </p:nvSpPr>
          <p:spPr>
            <a:xfrm>
              <a:off x="2246425" y="821200"/>
              <a:ext cx="5150" cy="4800"/>
            </a:xfrm>
            <a:custGeom>
              <a:avLst/>
              <a:gdLst/>
              <a:ahLst/>
              <a:cxnLst/>
              <a:rect l="l" t="t" r="r" b="b"/>
              <a:pathLst>
                <a:path w="206" h="192" extrusionOk="0">
                  <a:moveTo>
                    <a:pt x="97" y="0"/>
                  </a:moveTo>
                  <a:cubicBezTo>
                    <a:pt x="83" y="0"/>
                    <a:pt x="63" y="0"/>
                    <a:pt x="48" y="14"/>
                  </a:cubicBezTo>
                  <a:cubicBezTo>
                    <a:pt x="22" y="27"/>
                    <a:pt x="0" y="61"/>
                    <a:pt x="0" y="96"/>
                  </a:cubicBezTo>
                  <a:cubicBezTo>
                    <a:pt x="0" y="130"/>
                    <a:pt x="22" y="165"/>
                    <a:pt x="48" y="178"/>
                  </a:cubicBezTo>
                  <a:cubicBezTo>
                    <a:pt x="63" y="191"/>
                    <a:pt x="83" y="191"/>
                    <a:pt x="97" y="191"/>
                  </a:cubicBezTo>
                  <a:cubicBezTo>
                    <a:pt x="117" y="191"/>
                    <a:pt x="130" y="191"/>
                    <a:pt x="145" y="178"/>
                  </a:cubicBezTo>
                  <a:cubicBezTo>
                    <a:pt x="152" y="178"/>
                    <a:pt x="158" y="171"/>
                    <a:pt x="165" y="165"/>
                  </a:cubicBezTo>
                  <a:cubicBezTo>
                    <a:pt x="180" y="158"/>
                    <a:pt x="186" y="150"/>
                    <a:pt x="193" y="137"/>
                  </a:cubicBezTo>
                  <a:cubicBezTo>
                    <a:pt x="206" y="124"/>
                    <a:pt x="206" y="109"/>
                    <a:pt x="206" y="96"/>
                  </a:cubicBezTo>
                  <a:cubicBezTo>
                    <a:pt x="206" y="83"/>
                    <a:pt x="206" y="68"/>
                    <a:pt x="193" y="55"/>
                  </a:cubicBezTo>
                  <a:cubicBezTo>
                    <a:pt x="186" y="42"/>
                    <a:pt x="180" y="27"/>
                    <a:pt x="165" y="20"/>
                  </a:cubicBezTo>
                  <a:cubicBezTo>
                    <a:pt x="158" y="20"/>
                    <a:pt x="152" y="14"/>
                    <a:pt x="145" y="14"/>
                  </a:cubicBezTo>
                  <a:cubicBezTo>
                    <a:pt x="130" y="0"/>
                    <a:pt x="117"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2"/>
            <p:cNvSpPr/>
            <p:nvPr/>
          </p:nvSpPr>
          <p:spPr>
            <a:xfrm>
              <a:off x="2283925" y="825350"/>
              <a:ext cx="16450" cy="12650"/>
            </a:xfrm>
            <a:custGeom>
              <a:avLst/>
              <a:gdLst/>
              <a:ahLst/>
              <a:cxnLst/>
              <a:rect l="l" t="t" r="r" b="b"/>
              <a:pathLst>
                <a:path w="658" h="506" extrusionOk="0">
                  <a:moveTo>
                    <a:pt x="376" y="0"/>
                  </a:moveTo>
                  <a:cubicBezTo>
                    <a:pt x="368" y="0"/>
                    <a:pt x="359" y="2"/>
                    <a:pt x="348" y="5"/>
                  </a:cubicBezTo>
                  <a:lnTo>
                    <a:pt x="335" y="5"/>
                  </a:lnTo>
                  <a:cubicBezTo>
                    <a:pt x="301" y="12"/>
                    <a:pt x="273" y="18"/>
                    <a:pt x="247" y="33"/>
                  </a:cubicBezTo>
                  <a:cubicBezTo>
                    <a:pt x="225" y="33"/>
                    <a:pt x="206" y="33"/>
                    <a:pt x="199" y="40"/>
                  </a:cubicBezTo>
                  <a:cubicBezTo>
                    <a:pt x="178" y="40"/>
                    <a:pt x="158" y="53"/>
                    <a:pt x="143" y="60"/>
                  </a:cubicBezTo>
                  <a:cubicBezTo>
                    <a:pt x="117" y="66"/>
                    <a:pt x="102" y="87"/>
                    <a:pt x="82" y="101"/>
                  </a:cubicBezTo>
                  <a:cubicBezTo>
                    <a:pt x="20" y="148"/>
                    <a:pt x="7" y="224"/>
                    <a:pt x="7" y="293"/>
                  </a:cubicBezTo>
                  <a:cubicBezTo>
                    <a:pt x="0" y="354"/>
                    <a:pt x="41" y="416"/>
                    <a:pt x="89" y="444"/>
                  </a:cubicBezTo>
                  <a:cubicBezTo>
                    <a:pt x="151" y="481"/>
                    <a:pt x="229" y="506"/>
                    <a:pt x="303" y="506"/>
                  </a:cubicBezTo>
                  <a:cubicBezTo>
                    <a:pt x="312" y="506"/>
                    <a:pt x="320" y="505"/>
                    <a:pt x="329" y="505"/>
                  </a:cubicBezTo>
                  <a:cubicBezTo>
                    <a:pt x="370" y="498"/>
                    <a:pt x="411" y="492"/>
                    <a:pt x="452" y="477"/>
                  </a:cubicBezTo>
                  <a:cubicBezTo>
                    <a:pt x="478" y="464"/>
                    <a:pt x="506" y="457"/>
                    <a:pt x="528" y="444"/>
                  </a:cubicBezTo>
                  <a:cubicBezTo>
                    <a:pt x="554" y="423"/>
                    <a:pt x="575" y="409"/>
                    <a:pt x="595" y="388"/>
                  </a:cubicBezTo>
                  <a:cubicBezTo>
                    <a:pt x="636" y="354"/>
                    <a:pt x="651" y="306"/>
                    <a:pt x="657" y="258"/>
                  </a:cubicBezTo>
                  <a:cubicBezTo>
                    <a:pt x="657" y="224"/>
                    <a:pt x="657" y="183"/>
                    <a:pt x="643" y="148"/>
                  </a:cubicBezTo>
                  <a:cubicBezTo>
                    <a:pt x="629" y="107"/>
                    <a:pt x="610" y="66"/>
                    <a:pt x="569" y="40"/>
                  </a:cubicBezTo>
                  <a:cubicBezTo>
                    <a:pt x="554" y="33"/>
                    <a:pt x="528" y="25"/>
                    <a:pt x="513" y="18"/>
                  </a:cubicBezTo>
                  <a:cubicBezTo>
                    <a:pt x="500" y="18"/>
                    <a:pt x="486" y="12"/>
                    <a:pt x="472" y="12"/>
                  </a:cubicBezTo>
                  <a:cubicBezTo>
                    <a:pt x="452" y="5"/>
                    <a:pt x="424" y="5"/>
                    <a:pt x="404" y="5"/>
                  </a:cubicBezTo>
                  <a:cubicBezTo>
                    <a:pt x="394" y="2"/>
                    <a:pt x="385" y="0"/>
                    <a:pt x="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2"/>
            <p:cNvSpPr/>
            <p:nvPr/>
          </p:nvSpPr>
          <p:spPr>
            <a:xfrm>
              <a:off x="2315275" y="752500"/>
              <a:ext cx="189725" cy="159775"/>
            </a:xfrm>
            <a:custGeom>
              <a:avLst/>
              <a:gdLst/>
              <a:ahLst/>
              <a:cxnLst/>
              <a:rect l="l" t="t" r="r" b="b"/>
              <a:pathLst>
                <a:path w="7589" h="6391" extrusionOk="0">
                  <a:moveTo>
                    <a:pt x="4061" y="1"/>
                  </a:moveTo>
                  <a:cubicBezTo>
                    <a:pt x="4043" y="1"/>
                    <a:pt x="4026" y="11"/>
                    <a:pt x="4022" y="32"/>
                  </a:cubicBezTo>
                  <a:cubicBezTo>
                    <a:pt x="3947" y="352"/>
                    <a:pt x="3914" y="702"/>
                    <a:pt x="3865" y="1030"/>
                  </a:cubicBezTo>
                  <a:cubicBezTo>
                    <a:pt x="3824" y="1365"/>
                    <a:pt x="3797" y="1700"/>
                    <a:pt x="3763" y="2036"/>
                  </a:cubicBezTo>
                  <a:cubicBezTo>
                    <a:pt x="3742" y="2297"/>
                    <a:pt x="3728" y="2543"/>
                    <a:pt x="3735" y="2803"/>
                  </a:cubicBezTo>
                  <a:cubicBezTo>
                    <a:pt x="3742" y="3015"/>
                    <a:pt x="3763" y="3254"/>
                    <a:pt x="3838" y="3460"/>
                  </a:cubicBezTo>
                  <a:cubicBezTo>
                    <a:pt x="3722" y="3337"/>
                    <a:pt x="3592" y="3220"/>
                    <a:pt x="3482" y="3097"/>
                  </a:cubicBezTo>
                  <a:cubicBezTo>
                    <a:pt x="3346" y="2947"/>
                    <a:pt x="3188" y="2816"/>
                    <a:pt x="3024" y="2701"/>
                  </a:cubicBezTo>
                  <a:cubicBezTo>
                    <a:pt x="2682" y="2474"/>
                    <a:pt x="2345" y="2282"/>
                    <a:pt x="1969" y="2111"/>
                  </a:cubicBezTo>
                  <a:cubicBezTo>
                    <a:pt x="1641" y="1962"/>
                    <a:pt x="1333" y="1811"/>
                    <a:pt x="1025" y="1618"/>
                  </a:cubicBezTo>
                  <a:cubicBezTo>
                    <a:pt x="752" y="1447"/>
                    <a:pt x="423" y="1290"/>
                    <a:pt x="95" y="1283"/>
                  </a:cubicBezTo>
                  <a:cubicBezTo>
                    <a:pt x="32" y="1283"/>
                    <a:pt x="13" y="1365"/>
                    <a:pt x="60" y="1393"/>
                  </a:cubicBezTo>
                  <a:cubicBezTo>
                    <a:pt x="354" y="1543"/>
                    <a:pt x="601" y="1742"/>
                    <a:pt x="867" y="1934"/>
                  </a:cubicBezTo>
                  <a:cubicBezTo>
                    <a:pt x="1169" y="2146"/>
                    <a:pt x="1470" y="2310"/>
                    <a:pt x="1805" y="2454"/>
                  </a:cubicBezTo>
                  <a:cubicBezTo>
                    <a:pt x="2161" y="2604"/>
                    <a:pt x="2483" y="2803"/>
                    <a:pt x="2805" y="3008"/>
                  </a:cubicBezTo>
                  <a:cubicBezTo>
                    <a:pt x="2961" y="3112"/>
                    <a:pt x="3134" y="3207"/>
                    <a:pt x="3305" y="3282"/>
                  </a:cubicBezTo>
                  <a:cubicBezTo>
                    <a:pt x="3475" y="3350"/>
                    <a:pt x="3633" y="3432"/>
                    <a:pt x="3797" y="3514"/>
                  </a:cubicBezTo>
                  <a:cubicBezTo>
                    <a:pt x="3469" y="3596"/>
                    <a:pt x="3153" y="3686"/>
                    <a:pt x="2805" y="3693"/>
                  </a:cubicBezTo>
                  <a:cubicBezTo>
                    <a:pt x="2468" y="3700"/>
                    <a:pt x="2155" y="3693"/>
                    <a:pt x="1820" y="3775"/>
                  </a:cubicBezTo>
                  <a:cubicBezTo>
                    <a:pt x="1463" y="3864"/>
                    <a:pt x="1094" y="3980"/>
                    <a:pt x="785" y="4179"/>
                  </a:cubicBezTo>
                  <a:cubicBezTo>
                    <a:pt x="484" y="4363"/>
                    <a:pt x="251" y="4679"/>
                    <a:pt x="26" y="4945"/>
                  </a:cubicBezTo>
                  <a:cubicBezTo>
                    <a:pt x="1" y="4976"/>
                    <a:pt x="15" y="5029"/>
                    <a:pt x="58" y="5029"/>
                  </a:cubicBezTo>
                  <a:cubicBezTo>
                    <a:pt x="63" y="5029"/>
                    <a:pt x="68" y="5028"/>
                    <a:pt x="74" y="5027"/>
                  </a:cubicBezTo>
                  <a:cubicBezTo>
                    <a:pt x="389" y="4918"/>
                    <a:pt x="689" y="4726"/>
                    <a:pt x="977" y="4562"/>
                  </a:cubicBezTo>
                  <a:cubicBezTo>
                    <a:pt x="1305" y="4370"/>
                    <a:pt x="1647" y="4247"/>
                    <a:pt x="2004" y="4117"/>
                  </a:cubicBezTo>
                  <a:cubicBezTo>
                    <a:pt x="2298" y="4007"/>
                    <a:pt x="2626" y="3933"/>
                    <a:pt x="2935" y="3864"/>
                  </a:cubicBezTo>
                  <a:cubicBezTo>
                    <a:pt x="3249" y="3788"/>
                    <a:pt x="3605" y="3769"/>
                    <a:pt x="3880" y="3590"/>
                  </a:cubicBezTo>
                  <a:cubicBezTo>
                    <a:pt x="4022" y="3823"/>
                    <a:pt x="4152" y="4063"/>
                    <a:pt x="4290" y="4294"/>
                  </a:cubicBezTo>
                  <a:cubicBezTo>
                    <a:pt x="4461" y="4575"/>
                    <a:pt x="4653" y="4808"/>
                    <a:pt x="4872" y="5048"/>
                  </a:cubicBezTo>
                  <a:cubicBezTo>
                    <a:pt x="5097" y="5295"/>
                    <a:pt x="5337" y="5520"/>
                    <a:pt x="5570" y="5759"/>
                  </a:cubicBezTo>
                  <a:cubicBezTo>
                    <a:pt x="5672" y="5870"/>
                    <a:pt x="5769" y="5993"/>
                    <a:pt x="5864" y="6109"/>
                  </a:cubicBezTo>
                  <a:cubicBezTo>
                    <a:pt x="5967" y="6239"/>
                    <a:pt x="6082" y="6306"/>
                    <a:pt x="6227" y="6382"/>
                  </a:cubicBezTo>
                  <a:cubicBezTo>
                    <a:pt x="6237" y="6388"/>
                    <a:pt x="6249" y="6391"/>
                    <a:pt x="6261" y="6391"/>
                  </a:cubicBezTo>
                  <a:cubicBezTo>
                    <a:pt x="6317" y="6391"/>
                    <a:pt x="6376" y="6329"/>
                    <a:pt x="6337" y="6274"/>
                  </a:cubicBezTo>
                  <a:cubicBezTo>
                    <a:pt x="6247" y="6157"/>
                    <a:pt x="6192" y="6012"/>
                    <a:pt x="6104" y="5896"/>
                  </a:cubicBezTo>
                  <a:cubicBezTo>
                    <a:pt x="6015" y="5773"/>
                    <a:pt x="5926" y="5649"/>
                    <a:pt x="5823" y="5541"/>
                  </a:cubicBezTo>
                  <a:cubicBezTo>
                    <a:pt x="5583" y="5308"/>
                    <a:pt x="5351" y="5074"/>
                    <a:pt x="5112" y="4843"/>
                  </a:cubicBezTo>
                  <a:cubicBezTo>
                    <a:pt x="4885" y="4631"/>
                    <a:pt x="4638" y="4452"/>
                    <a:pt x="4440" y="4212"/>
                  </a:cubicBezTo>
                  <a:cubicBezTo>
                    <a:pt x="4269" y="4000"/>
                    <a:pt x="4133" y="3769"/>
                    <a:pt x="3927" y="3590"/>
                  </a:cubicBezTo>
                  <a:lnTo>
                    <a:pt x="3927" y="3590"/>
                  </a:lnTo>
                  <a:cubicBezTo>
                    <a:pt x="4126" y="3700"/>
                    <a:pt x="4399" y="3713"/>
                    <a:pt x="4612" y="3719"/>
                  </a:cubicBezTo>
                  <a:cubicBezTo>
                    <a:pt x="4643" y="3720"/>
                    <a:pt x="4673" y="3721"/>
                    <a:pt x="4704" y="3721"/>
                  </a:cubicBezTo>
                  <a:cubicBezTo>
                    <a:pt x="4966" y="3721"/>
                    <a:pt x="5224" y="3691"/>
                    <a:pt x="5488" y="3678"/>
                  </a:cubicBezTo>
                  <a:cubicBezTo>
                    <a:pt x="5602" y="3671"/>
                    <a:pt x="5716" y="3669"/>
                    <a:pt x="5831" y="3669"/>
                  </a:cubicBezTo>
                  <a:cubicBezTo>
                    <a:pt x="5988" y="3669"/>
                    <a:pt x="6146" y="3673"/>
                    <a:pt x="6303" y="3673"/>
                  </a:cubicBezTo>
                  <a:cubicBezTo>
                    <a:pt x="6353" y="3673"/>
                    <a:pt x="6402" y="3673"/>
                    <a:pt x="6452" y="3672"/>
                  </a:cubicBezTo>
                  <a:cubicBezTo>
                    <a:pt x="6638" y="3665"/>
                    <a:pt x="6808" y="3624"/>
                    <a:pt x="6994" y="3596"/>
                  </a:cubicBezTo>
                  <a:cubicBezTo>
                    <a:pt x="7185" y="3570"/>
                    <a:pt x="7377" y="3548"/>
                    <a:pt x="7569" y="3529"/>
                  </a:cubicBezTo>
                  <a:cubicBezTo>
                    <a:pt x="7589" y="3529"/>
                    <a:pt x="7589" y="3494"/>
                    <a:pt x="7569" y="3494"/>
                  </a:cubicBezTo>
                  <a:cubicBezTo>
                    <a:pt x="7383" y="3473"/>
                    <a:pt x="7199" y="3453"/>
                    <a:pt x="7014" y="3425"/>
                  </a:cubicBezTo>
                  <a:cubicBezTo>
                    <a:pt x="6849" y="3406"/>
                    <a:pt x="6685" y="3364"/>
                    <a:pt x="6514" y="3358"/>
                  </a:cubicBezTo>
                  <a:cubicBezTo>
                    <a:pt x="6364" y="3348"/>
                    <a:pt x="6211" y="3343"/>
                    <a:pt x="6058" y="3343"/>
                  </a:cubicBezTo>
                  <a:cubicBezTo>
                    <a:pt x="5883" y="3343"/>
                    <a:pt x="5707" y="3350"/>
                    <a:pt x="5535" y="3364"/>
                  </a:cubicBezTo>
                  <a:cubicBezTo>
                    <a:pt x="5269" y="3384"/>
                    <a:pt x="5001" y="3447"/>
                    <a:pt x="4735" y="3488"/>
                  </a:cubicBezTo>
                  <a:cubicBezTo>
                    <a:pt x="4555" y="3519"/>
                    <a:pt x="4384" y="3533"/>
                    <a:pt x="4208" y="3533"/>
                  </a:cubicBezTo>
                  <a:cubicBezTo>
                    <a:pt x="4116" y="3533"/>
                    <a:pt x="4023" y="3529"/>
                    <a:pt x="3927" y="3522"/>
                  </a:cubicBezTo>
                  <a:cubicBezTo>
                    <a:pt x="3934" y="3514"/>
                    <a:pt x="3934" y="3507"/>
                    <a:pt x="3934" y="3501"/>
                  </a:cubicBezTo>
                  <a:cubicBezTo>
                    <a:pt x="3865" y="3241"/>
                    <a:pt x="3893" y="2974"/>
                    <a:pt x="3968" y="2714"/>
                  </a:cubicBezTo>
                  <a:cubicBezTo>
                    <a:pt x="4037" y="2461"/>
                    <a:pt x="4078" y="2208"/>
                    <a:pt x="4105" y="1947"/>
                  </a:cubicBezTo>
                  <a:cubicBezTo>
                    <a:pt x="4133" y="1625"/>
                    <a:pt x="4174" y="1305"/>
                    <a:pt x="4174" y="983"/>
                  </a:cubicBezTo>
                  <a:cubicBezTo>
                    <a:pt x="4174" y="674"/>
                    <a:pt x="4174" y="332"/>
                    <a:pt x="4105"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2"/>
            <p:cNvSpPr/>
            <p:nvPr/>
          </p:nvSpPr>
          <p:spPr>
            <a:xfrm>
              <a:off x="2315275" y="775175"/>
              <a:ext cx="189725" cy="137100"/>
            </a:xfrm>
            <a:custGeom>
              <a:avLst/>
              <a:gdLst/>
              <a:ahLst/>
              <a:cxnLst/>
              <a:rect l="l" t="t" r="r" b="b"/>
              <a:pathLst>
                <a:path w="7589" h="5484" extrusionOk="0">
                  <a:moveTo>
                    <a:pt x="4174" y="0"/>
                  </a:moveTo>
                  <a:cubicBezTo>
                    <a:pt x="4174" y="7"/>
                    <a:pt x="4167" y="7"/>
                    <a:pt x="4167" y="13"/>
                  </a:cubicBezTo>
                  <a:cubicBezTo>
                    <a:pt x="4044" y="342"/>
                    <a:pt x="3934" y="677"/>
                    <a:pt x="3880" y="1027"/>
                  </a:cubicBezTo>
                  <a:cubicBezTo>
                    <a:pt x="3824" y="1355"/>
                    <a:pt x="3824" y="1690"/>
                    <a:pt x="3811" y="2025"/>
                  </a:cubicBezTo>
                  <a:cubicBezTo>
                    <a:pt x="3804" y="2114"/>
                    <a:pt x="3783" y="2265"/>
                    <a:pt x="3791" y="2395"/>
                  </a:cubicBezTo>
                  <a:cubicBezTo>
                    <a:pt x="3804" y="2451"/>
                    <a:pt x="3817" y="2505"/>
                    <a:pt x="3838" y="2553"/>
                  </a:cubicBezTo>
                  <a:cubicBezTo>
                    <a:pt x="3811" y="2525"/>
                    <a:pt x="3783" y="2499"/>
                    <a:pt x="3756" y="2471"/>
                  </a:cubicBezTo>
                  <a:cubicBezTo>
                    <a:pt x="3694" y="2471"/>
                    <a:pt x="3627" y="2477"/>
                    <a:pt x="3564" y="2492"/>
                  </a:cubicBezTo>
                  <a:cubicBezTo>
                    <a:pt x="3640" y="2533"/>
                    <a:pt x="3715" y="2566"/>
                    <a:pt x="3797" y="2607"/>
                  </a:cubicBezTo>
                  <a:cubicBezTo>
                    <a:pt x="3469" y="2689"/>
                    <a:pt x="3153" y="2779"/>
                    <a:pt x="2805" y="2786"/>
                  </a:cubicBezTo>
                  <a:lnTo>
                    <a:pt x="2702" y="2786"/>
                  </a:lnTo>
                  <a:cubicBezTo>
                    <a:pt x="2544" y="2840"/>
                    <a:pt x="2380" y="2903"/>
                    <a:pt x="2216" y="2944"/>
                  </a:cubicBezTo>
                  <a:cubicBezTo>
                    <a:pt x="1921" y="3018"/>
                    <a:pt x="1621" y="3067"/>
                    <a:pt x="1333" y="3169"/>
                  </a:cubicBezTo>
                  <a:cubicBezTo>
                    <a:pt x="1011" y="3285"/>
                    <a:pt x="744" y="3469"/>
                    <a:pt x="464" y="3662"/>
                  </a:cubicBezTo>
                  <a:cubicBezTo>
                    <a:pt x="361" y="3731"/>
                    <a:pt x="266" y="3798"/>
                    <a:pt x="162" y="3867"/>
                  </a:cubicBezTo>
                  <a:cubicBezTo>
                    <a:pt x="115" y="3929"/>
                    <a:pt x="74" y="3983"/>
                    <a:pt x="26" y="4038"/>
                  </a:cubicBezTo>
                  <a:cubicBezTo>
                    <a:pt x="1" y="4069"/>
                    <a:pt x="15" y="4122"/>
                    <a:pt x="58" y="4122"/>
                  </a:cubicBezTo>
                  <a:cubicBezTo>
                    <a:pt x="63" y="4122"/>
                    <a:pt x="68" y="4121"/>
                    <a:pt x="74" y="4120"/>
                  </a:cubicBezTo>
                  <a:cubicBezTo>
                    <a:pt x="389" y="4011"/>
                    <a:pt x="689" y="3819"/>
                    <a:pt x="977" y="3655"/>
                  </a:cubicBezTo>
                  <a:cubicBezTo>
                    <a:pt x="1305" y="3463"/>
                    <a:pt x="1647" y="3340"/>
                    <a:pt x="2004" y="3210"/>
                  </a:cubicBezTo>
                  <a:cubicBezTo>
                    <a:pt x="2298" y="3100"/>
                    <a:pt x="2626" y="3026"/>
                    <a:pt x="2935" y="2957"/>
                  </a:cubicBezTo>
                  <a:cubicBezTo>
                    <a:pt x="3249" y="2881"/>
                    <a:pt x="3605" y="2862"/>
                    <a:pt x="3880" y="2683"/>
                  </a:cubicBezTo>
                  <a:cubicBezTo>
                    <a:pt x="4022" y="2916"/>
                    <a:pt x="4152" y="3156"/>
                    <a:pt x="4290" y="3387"/>
                  </a:cubicBezTo>
                  <a:cubicBezTo>
                    <a:pt x="4461" y="3668"/>
                    <a:pt x="4653" y="3901"/>
                    <a:pt x="4872" y="4141"/>
                  </a:cubicBezTo>
                  <a:cubicBezTo>
                    <a:pt x="5097" y="4388"/>
                    <a:pt x="5337" y="4613"/>
                    <a:pt x="5570" y="4852"/>
                  </a:cubicBezTo>
                  <a:cubicBezTo>
                    <a:pt x="5631" y="4921"/>
                    <a:pt x="5693" y="4989"/>
                    <a:pt x="5747" y="5058"/>
                  </a:cubicBezTo>
                  <a:cubicBezTo>
                    <a:pt x="5762" y="5058"/>
                    <a:pt x="5769" y="5064"/>
                    <a:pt x="5782" y="5064"/>
                  </a:cubicBezTo>
                  <a:cubicBezTo>
                    <a:pt x="5803" y="5099"/>
                    <a:pt x="5816" y="5133"/>
                    <a:pt x="5829" y="5161"/>
                  </a:cubicBezTo>
                  <a:cubicBezTo>
                    <a:pt x="5844" y="5174"/>
                    <a:pt x="5851" y="5188"/>
                    <a:pt x="5864" y="5202"/>
                  </a:cubicBezTo>
                  <a:cubicBezTo>
                    <a:pt x="5967" y="5332"/>
                    <a:pt x="6082" y="5399"/>
                    <a:pt x="6227" y="5475"/>
                  </a:cubicBezTo>
                  <a:cubicBezTo>
                    <a:pt x="6237" y="5481"/>
                    <a:pt x="6249" y="5484"/>
                    <a:pt x="6261" y="5484"/>
                  </a:cubicBezTo>
                  <a:cubicBezTo>
                    <a:pt x="6317" y="5484"/>
                    <a:pt x="6376" y="5422"/>
                    <a:pt x="6337" y="5367"/>
                  </a:cubicBezTo>
                  <a:cubicBezTo>
                    <a:pt x="6247" y="5250"/>
                    <a:pt x="6192" y="5105"/>
                    <a:pt x="6104" y="4989"/>
                  </a:cubicBezTo>
                  <a:cubicBezTo>
                    <a:pt x="6015" y="4866"/>
                    <a:pt x="5926" y="4742"/>
                    <a:pt x="5823" y="4634"/>
                  </a:cubicBezTo>
                  <a:cubicBezTo>
                    <a:pt x="5583" y="4401"/>
                    <a:pt x="5351" y="4167"/>
                    <a:pt x="5112" y="3936"/>
                  </a:cubicBezTo>
                  <a:cubicBezTo>
                    <a:pt x="4885" y="3724"/>
                    <a:pt x="4638" y="3545"/>
                    <a:pt x="4440" y="3305"/>
                  </a:cubicBezTo>
                  <a:cubicBezTo>
                    <a:pt x="4269" y="3093"/>
                    <a:pt x="4133" y="2862"/>
                    <a:pt x="3927" y="2683"/>
                  </a:cubicBezTo>
                  <a:lnTo>
                    <a:pt x="3927" y="2683"/>
                  </a:lnTo>
                  <a:cubicBezTo>
                    <a:pt x="4126" y="2793"/>
                    <a:pt x="4399" y="2806"/>
                    <a:pt x="4612" y="2812"/>
                  </a:cubicBezTo>
                  <a:cubicBezTo>
                    <a:pt x="4643" y="2813"/>
                    <a:pt x="4673" y="2814"/>
                    <a:pt x="4704" y="2814"/>
                  </a:cubicBezTo>
                  <a:cubicBezTo>
                    <a:pt x="4966" y="2814"/>
                    <a:pt x="5224" y="2784"/>
                    <a:pt x="5488" y="2771"/>
                  </a:cubicBezTo>
                  <a:cubicBezTo>
                    <a:pt x="5602" y="2764"/>
                    <a:pt x="5716" y="2762"/>
                    <a:pt x="5831" y="2762"/>
                  </a:cubicBezTo>
                  <a:cubicBezTo>
                    <a:pt x="5988" y="2762"/>
                    <a:pt x="6146" y="2766"/>
                    <a:pt x="6303" y="2766"/>
                  </a:cubicBezTo>
                  <a:cubicBezTo>
                    <a:pt x="6353" y="2766"/>
                    <a:pt x="6402" y="2766"/>
                    <a:pt x="6452" y="2765"/>
                  </a:cubicBezTo>
                  <a:cubicBezTo>
                    <a:pt x="6638" y="2758"/>
                    <a:pt x="6808" y="2717"/>
                    <a:pt x="6994" y="2689"/>
                  </a:cubicBezTo>
                  <a:cubicBezTo>
                    <a:pt x="7185" y="2663"/>
                    <a:pt x="7377" y="2641"/>
                    <a:pt x="7569" y="2622"/>
                  </a:cubicBezTo>
                  <a:cubicBezTo>
                    <a:pt x="7589" y="2622"/>
                    <a:pt x="7589" y="2587"/>
                    <a:pt x="7569" y="2587"/>
                  </a:cubicBezTo>
                  <a:cubicBezTo>
                    <a:pt x="7383" y="2566"/>
                    <a:pt x="7199" y="2546"/>
                    <a:pt x="7014" y="2518"/>
                  </a:cubicBezTo>
                  <a:cubicBezTo>
                    <a:pt x="6979" y="2518"/>
                    <a:pt x="6938" y="2512"/>
                    <a:pt x="6904" y="2505"/>
                  </a:cubicBezTo>
                  <a:lnTo>
                    <a:pt x="6891" y="2505"/>
                  </a:lnTo>
                  <a:cubicBezTo>
                    <a:pt x="6424" y="2518"/>
                    <a:pt x="5965" y="2629"/>
                    <a:pt x="5499" y="2629"/>
                  </a:cubicBezTo>
                  <a:cubicBezTo>
                    <a:pt x="5486" y="2629"/>
                    <a:pt x="5473" y="2628"/>
                    <a:pt x="5460" y="2628"/>
                  </a:cubicBezTo>
                  <a:cubicBezTo>
                    <a:pt x="5439" y="2628"/>
                    <a:pt x="5418" y="2627"/>
                    <a:pt x="5397" y="2627"/>
                  </a:cubicBezTo>
                  <a:cubicBezTo>
                    <a:pt x="5173" y="2627"/>
                    <a:pt x="4953" y="2658"/>
                    <a:pt x="4735" y="2676"/>
                  </a:cubicBezTo>
                  <a:cubicBezTo>
                    <a:pt x="4556" y="2697"/>
                    <a:pt x="4372" y="2704"/>
                    <a:pt x="4193" y="2730"/>
                  </a:cubicBezTo>
                  <a:cubicBezTo>
                    <a:pt x="4167" y="2697"/>
                    <a:pt x="4139" y="2656"/>
                    <a:pt x="4111" y="2628"/>
                  </a:cubicBezTo>
                  <a:cubicBezTo>
                    <a:pt x="4050" y="2622"/>
                    <a:pt x="3988" y="2622"/>
                    <a:pt x="3927" y="2615"/>
                  </a:cubicBezTo>
                  <a:cubicBezTo>
                    <a:pt x="3934" y="2607"/>
                    <a:pt x="3934" y="2600"/>
                    <a:pt x="3934" y="2594"/>
                  </a:cubicBezTo>
                  <a:cubicBezTo>
                    <a:pt x="3865" y="2334"/>
                    <a:pt x="3893" y="2067"/>
                    <a:pt x="3968" y="1807"/>
                  </a:cubicBezTo>
                  <a:cubicBezTo>
                    <a:pt x="4037" y="1554"/>
                    <a:pt x="4078" y="1301"/>
                    <a:pt x="4105" y="1040"/>
                  </a:cubicBezTo>
                  <a:cubicBezTo>
                    <a:pt x="4133" y="718"/>
                    <a:pt x="4174" y="398"/>
                    <a:pt x="4174" y="76"/>
                  </a:cubicBezTo>
                  <a:lnTo>
                    <a:pt x="4174"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8" name="Google Shape;1578;p12"/>
          <p:cNvGrpSpPr/>
          <p:nvPr/>
        </p:nvGrpSpPr>
        <p:grpSpPr>
          <a:xfrm rot="-2058552">
            <a:off x="2594215" y="-22819"/>
            <a:ext cx="3122401" cy="3351025"/>
            <a:chOff x="3657225" y="1631050"/>
            <a:chExt cx="805625" cy="864650"/>
          </a:xfrm>
        </p:grpSpPr>
        <p:sp>
          <p:nvSpPr>
            <p:cNvPr id="1579" name="Google Shape;1579;p12"/>
            <p:cNvSpPr/>
            <p:nvPr/>
          </p:nvSpPr>
          <p:spPr>
            <a:xfrm>
              <a:off x="3667150" y="1646475"/>
              <a:ext cx="795700" cy="849225"/>
            </a:xfrm>
            <a:custGeom>
              <a:avLst/>
              <a:gdLst/>
              <a:ahLst/>
              <a:cxnLst/>
              <a:rect l="l" t="t" r="r" b="b"/>
              <a:pathLst>
                <a:path w="31828" h="33969" extrusionOk="0">
                  <a:moveTo>
                    <a:pt x="14182" y="16810"/>
                  </a:moveTo>
                  <a:cubicBezTo>
                    <a:pt x="14190" y="16810"/>
                    <a:pt x="14197" y="16816"/>
                    <a:pt x="14203" y="16816"/>
                  </a:cubicBezTo>
                  <a:cubicBezTo>
                    <a:pt x="14216" y="16816"/>
                    <a:pt x="14231" y="16823"/>
                    <a:pt x="14238" y="16829"/>
                  </a:cubicBezTo>
                  <a:cubicBezTo>
                    <a:pt x="14251" y="16837"/>
                    <a:pt x="14264" y="16844"/>
                    <a:pt x="14272" y="16851"/>
                  </a:cubicBezTo>
                  <a:cubicBezTo>
                    <a:pt x="14299" y="16864"/>
                    <a:pt x="14320" y="16879"/>
                    <a:pt x="14340" y="16905"/>
                  </a:cubicBezTo>
                  <a:cubicBezTo>
                    <a:pt x="14387" y="16952"/>
                    <a:pt x="14415" y="17015"/>
                    <a:pt x="14415" y="17076"/>
                  </a:cubicBezTo>
                  <a:cubicBezTo>
                    <a:pt x="14415" y="17117"/>
                    <a:pt x="14395" y="17145"/>
                    <a:pt x="14361" y="17158"/>
                  </a:cubicBezTo>
                  <a:cubicBezTo>
                    <a:pt x="14346" y="17166"/>
                    <a:pt x="14340" y="17166"/>
                    <a:pt x="14326" y="17166"/>
                  </a:cubicBezTo>
                  <a:cubicBezTo>
                    <a:pt x="14305" y="17166"/>
                    <a:pt x="14279" y="17158"/>
                    <a:pt x="14264" y="17145"/>
                  </a:cubicBezTo>
                  <a:cubicBezTo>
                    <a:pt x="14238" y="17110"/>
                    <a:pt x="14210" y="17076"/>
                    <a:pt x="14190" y="17043"/>
                  </a:cubicBezTo>
                  <a:cubicBezTo>
                    <a:pt x="14182" y="17028"/>
                    <a:pt x="14175" y="17015"/>
                    <a:pt x="14169" y="17002"/>
                  </a:cubicBezTo>
                  <a:cubicBezTo>
                    <a:pt x="14169" y="16994"/>
                    <a:pt x="14162" y="16987"/>
                    <a:pt x="14162" y="16980"/>
                  </a:cubicBezTo>
                  <a:lnTo>
                    <a:pt x="14162" y="16974"/>
                  </a:lnTo>
                  <a:cubicBezTo>
                    <a:pt x="14156" y="16967"/>
                    <a:pt x="14149" y="16967"/>
                    <a:pt x="14141" y="16967"/>
                  </a:cubicBezTo>
                  <a:cubicBezTo>
                    <a:pt x="14134" y="16961"/>
                    <a:pt x="14121" y="16946"/>
                    <a:pt x="14115" y="16939"/>
                  </a:cubicBezTo>
                  <a:cubicBezTo>
                    <a:pt x="14093" y="16920"/>
                    <a:pt x="14087" y="16885"/>
                    <a:pt x="14100" y="16857"/>
                  </a:cubicBezTo>
                  <a:cubicBezTo>
                    <a:pt x="14108" y="16829"/>
                    <a:pt x="14134" y="16816"/>
                    <a:pt x="14169" y="16816"/>
                  </a:cubicBezTo>
                  <a:cubicBezTo>
                    <a:pt x="14169" y="16810"/>
                    <a:pt x="14175" y="16810"/>
                    <a:pt x="14182" y="16810"/>
                  </a:cubicBezTo>
                  <a:close/>
                  <a:moveTo>
                    <a:pt x="16209" y="13654"/>
                  </a:moveTo>
                  <a:cubicBezTo>
                    <a:pt x="16229" y="13675"/>
                    <a:pt x="16257" y="13695"/>
                    <a:pt x="16276" y="13716"/>
                  </a:cubicBezTo>
                  <a:cubicBezTo>
                    <a:pt x="16490" y="13914"/>
                    <a:pt x="16654" y="14181"/>
                    <a:pt x="16838" y="14406"/>
                  </a:cubicBezTo>
                  <a:cubicBezTo>
                    <a:pt x="16845" y="14421"/>
                    <a:pt x="16851" y="14428"/>
                    <a:pt x="16859" y="14434"/>
                  </a:cubicBezTo>
                  <a:cubicBezTo>
                    <a:pt x="16886" y="14475"/>
                    <a:pt x="16920" y="14516"/>
                    <a:pt x="16961" y="14557"/>
                  </a:cubicBezTo>
                  <a:cubicBezTo>
                    <a:pt x="17311" y="14940"/>
                    <a:pt x="17755" y="15215"/>
                    <a:pt x="18118" y="15584"/>
                  </a:cubicBezTo>
                  <a:cubicBezTo>
                    <a:pt x="18303" y="15776"/>
                    <a:pt x="18487" y="15954"/>
                    <a:pt x="18707" y="16111"/>
                  </a:cubicBezTo>
                  <a:cubicBezTo>
                    <a:pt x="18885" y="16235"/>
                    <a:pt x="19077" y="16351"/>
                    <a:pt x="19227" y="16509"/>
                  </a:cubicBezTo>
                  <a:cubicBezTo>
                    <a:pt x="19419" y="16706"/>
                    <a:pt x="19529" y="17008"/>
                    <a:pt x="19309" y="17186"/>
                  </a:cubicBezTo>
                  <a:cubicBezTo>
                    <a:pt x="19295" y="17192"/>
                    <a:pt x="19282" y="17207"/>
                    <a:pt x="19261" y="17220"/>
                  </a:cubicBezTo>
                  <a:cubicBezTo>
                    <a:pt x="19248" y="17227"/>
                    <a:pt x="19227" y="17240"/>
                    <a:pt x="19207" y="17248"/>
                  </a:cubicBezTo>
                  <a:cubicBezTo>
                    <a:pt x="19090" y="17296"/>
                    <a:pt x="18974" y="17315"/>
                    <a:pt x="18857" y="17315"/>
                  </a:cubicBezTo>
                  <a:cubicBezTo>
                    <a:pt x="18528" y="17315"/>
                    <a:pt x="18187" y="17151"/>
                    <a:pt x="17886" y="17043"/>
                  </a:cubicBezTo>
                  <a:cubicBezTo>
                    <a:pt x="17830" y="17028"/>
                    <a:pt x="17804" y="16987"/>
                    <a:pt x="17796" y="16952"/>
                  </a:cubicBezTo>
                  <a:cubicBezTo>
                    <a:pt x="17748" y="16926"/>
                    <a:pt x="17700" y="16905"/>
                    <a:pt x="17653" y="16879"/>
                  </a:cubicBezTo>
                  <a:cubicBezTo>
                    <a:pt x="17599" y="16851"/>
                    <a:pt x="17549" y="16829"/>
                    <a:pt x="17495" y="16810"/>
                  </a:cubicBezTo>
                  <a:cubicBezTo>
                    <a:pt x="17448" y="16782"/>
                    <a:pt x="17400" y="16762"/>
                    <a:pt x="17352" y="16747"/>
                  </a:cubicBezTo>
                  <a:cubicBezTo>
                    <a:pt x="17221" y="16693"/>
                    <a:pt x="17084" y="16645"/>
                    <a:pt x="16955" y="16591"/>
                  </a:cubicBezTo>
                  <a:cubicBezTo>
                    <a:pt x="16851" y="16557"/>
                    <a:pt x="16756" y="16516"/>
                    <a:pt x="16661" y="16468"/>
                  </a:cubicBezTo>
                  <a:cubicBezTo>
                    <a:pt x="16523" y="16405"/>
                    <a:pt x="16393" y="16330"/>
                    <a:pt x="16285" y="16235"/>
                  </a:cubicBezTo>
                  <a:cubicBezTo>
                    <a:pt x="16058" y="16042"/>
                    <a:pt x="15852" y="15817"/>
                    <a:pt x="15669" y="15591"/>
                  </a:cubicBezTo>
                  <a:cubicBezTo>
                    <a:pt x="15470" y="15359"/>
                    <a:pt x="15264" y="15098"/>
                    <a:pt x="15100" y="14825"/>
                  </a:cubicBezTo>
                  <a:cubicBezTo>
                    <a:pt x="15209" y="14750"/>
                    <a:pt x="15319" y="14674"/>
                    <a:pt x="15429" y="14585"/>
                  </a:cubicBezTo>
                  <a:cubicBezTo>
                    <a:pt x="15455" y="14557"/>
                    <a:pt x="15489" y="14530"/>
                    <a:pt x="15524" y="14503"/>
                  </a:cubicBezTo>
                  <a:cubicBezTo>
                    <a:pt x="15537" y="14488"/>
                    <a:pt x="15558" y="14469"/>
                    <a:pt x="15578" y="14447"/>
                  </a:cubicBezTo>
                  <a:cubicBezTo>
                    <a:pt x="15613" y="14421"/>
                    <a:pt x="15641" y="14393"/>
                    <a:pt x="15669" y="14365"/>
                  </a:cubicBezTo>
                  <a:cubicBezTo>
                    <a:pt x="15688" y="14346"/>
                    <a:pt x="15710" y="14324"/>
                    <a:pt x="15736" y="14298"/>
                  </a:cubicBezTo>
                  <a:cubicBezTo>
                    <a:pt x="15757" y="14277"/>
                    <a:pt x="15783" y="14250"/>
                    <a:pt x="15805" y="14222"/>
                  </a:cubicBezTo>
                  <a:cubicBezTo>
                    <a:pt x="15852" y="14175"/>
                    <a:pt x="15894" y="14127"/>
                    <a:pt x="15928" y="14078"/>
                  </a:cubicBezTo>
                  <a:cubicBezTo>
                    <a:pt x="15948" y="14058"/>
                    <a:pt x="15963" y="14037"/>
                    <a:pt x="15976" y="14017"/>
                  </a:cubicBezTo>
                  <a:cubicBezTo>
                    <a:pt x="16004" y="13983"/>
                    <a:pt x="16030" y="13941"/>
                    <a:pt x="16058" y="13900"/>
                  </a:cubicBezTo>
                  <a:cubicBezTo>
                    <a:pt x="16071" y="13881"/>
                    <a:pt x="16086" y="13859"/>
                    <a:pt x="16099" y="13840"/>
                  </a:cubicBezTo>
                  <a:cubicBezTo>
                    <a:pt x="16127" y="13799"/>
                    <a:pt x="16153" y="13757"/>
                    <a:pt x="16181" y="13708"/>
                  </a:cubicBezTo>
                  <a:cubicBezTo>
                    <a:pt x="16188" y="13695"/>
                    <a:pt x="16202" y="13675"/>
                    <a:pt x="16209" y="13654"/>
                  </a:cubicBezTo>
                  <a:close/>
                  <a:moveTo>
                    <a:pt x="11999" y="16364"/>
                  </a:moveTo>
                  <a:cubicBezTo>
                    <a:pt x="12014" y="16364"/>
                    <a:pt x="12020" y="16364"/>
                    <a:pt x="12033" y="16371"/>
                  </a:cubicBezTo>
                  <a:cubicBezTo>
                    <a:pt x="12368" y="16494"/>
                    <a:pt x="12649" y="16693"/>
                    <a:pt x="12924" y="16926"/>
                  </a:cubicBezTo>
                  <a:cubicBezTo>
                    <a:pt x="13190" y="17166"/>
                    <a:pt x="13505" y="17350"/>
                    <a:pt x="13676" y="17672"/>
                  </a:cubicBezTo>
                  <a:cubicBezTo>
                    <a:pt x="13717" y="17748"/>
                    <a:pt x="13663" y="17856"/>
                    <a:pt x="13587" y="17856"/>
                  </a:cubicBezTo>
                  <a:cubicBezTo>
                    <a:pt x="13574" y="17856"/>
                    <a:pt x="13559" y="17849"/>
                    <a:pt x="13546" y="17849"/>
                  </a:cubicBezTo>
                  <a:cubicBezTo>
                    <a:pt x="13375" y="17774"/>
                    <a:pt x="13237" y="17644"/>
                    <a:pt x="13101" y="17521"/>
                  </a:cubicBezTo>
                  <a:cubicBezTo>
                    <a:pt x="13094" y="17514"/>
                    <a:pt x="13088" y="17508"/>
                    <a:pt x="13081" y="17501"/>
                  </a:cubicBezTo>
                  <a:cubicBezTo>
                    <a:pt x="13053" y="17495"/>
                    <a:pt x="13032" y="17486"/>
                    <a:pt x="13012" y="17480"/>
                  </a:cubicBezTo>
                  <a:cubicBezTo>
                    <a:pt x="12950" y="17460"/>
                    <a:pt x="12896" y="17419"/>
                    <a:pt x="12841" y="17384"/>
                  </a:cubicBezTo>
                  <a:cubicBezTo>
                    <a:pt x="12725" y="17309"/>
                    <a:pt x="12621" y="17220"/>
                    <a:pt x="12520" y="17125"/>
                  </a:cubicBezTo>
                  <a:cubicBezTo>
                    <a:pt x="12321" y="16933"/>
                    <a:pt x="12143" y="16721"/>
                    <a:pt x="11931" y="16535"/>
                  </a:cubicBezTo>
                  <a:cubicBezTo>
                    <a:pt x="11869" y="16481"/>
                    <a:pt x="11923" y="16364"/>
                    <a:pt x="11999" y="16364"/>
                  </a:cubicBezTo>
                  <a:close/>
                  <a:moveTo>
                    <a:pt x="15044" y="18275"/>
                  </a:moveTo>
                  <a:cubicBezTo>
                    <a:pt x="15072" y="18275"/>
                    <a:pt x="15094" y="18275"/>
                    <a:pt x="15120" y="18281"/>
                  </a:cubicBezTo>
                  <a:cubicBezTo>
                    <a:pt x="15312" y="18322"/>
                    <a:pt x="15470" y="18459"/>
                    <a:pt x="15613" y="18575"/>
                  </a:cubicBezTo>
                  <a:cubicBezTo>
                    <a:pt x="15729" y="18677"/>
                    <a:pt x="15846" y="18794"/>
                    <a:pt x="15956" y="18917"/>
                  </a:cubicBezTo>
                  <a:cubicBezTo>
                    <a:pt x="16004" y="18973"/>
                    <a:pt x="16058" y="19034"/>
                    <a:pt x="16099" y="19096"/>
                  </a:cubicBezTo>
                  <a:cubicBezTo>
                    <a:pt x="16147" y="19157"/>
                    <a:pt x="16194" y="19219"/>
                    <a:pt x="16229" y="19287"/>
                  </a:cubicBezTo>
                  <a:cubicBezTo>
                    <a:pt x="16317" y="19425"/>
                    <a:pt x="16414" y="19602"/>
                    <a:pt x="16380" y="19766"/>
                  </a:cubicBezTo>
                  <a:cubicBezTo>
                    <a:pt x="16373" y="19801"/>
                    <a:pt x="16367" y="19821"/>
                    <a:pt x="16352" y="19842"/>
                  </a:cubicBezTo>
                  <a:cubicBezTo>
                    <a:pt x="16332" y="19876"/>
                    <a:pt x="16304" y="19903"/>
                    <a:pt x="16276" y="19917"/>
                  </a:cubicBezTo>
                  <a:cubicBezTo>
                    <a:pt x="16276" y="19924"/>
                    <a:pt x="16270" y="19924"/>
                    <a:pt x="16270" y="19924"/>
                  </a:cubicBezTo>
                  <a:cubicBezTo>
                    <a:pt x="16257" y="19931"/>
                    <a:pt x="16243" y="19937"/>
                    <a:pt x="16229" y="19944"/>
                  </a:cubicBezTo>
                  <a:cubicBezTo>
                    <a:pt x="16222" y="19944"/>
                    <a:pt x="16216" y="19950"/>
                    <a:pt x="16209" y="19950"/>
                  </a:cubicBezTo>
                  <a:cubicBezTo>
                    <a:pt x="16202" y="19959"/>
                    <a:pt x="16188" y="19959"/>
                    <a:pt x="16174" y="19965"/>
                  </a:cubicBezTo>
                  <a:lnTo>
                    <a:pt x="16147" y="19965"/>
                  </a:lnTo>
                  <a:cubicBezTo>
                    <a:pt x="16133" y="19972"/>
                    <a:pt x="16127" y="19972"/>
                    <a:pt x="16112" y="19972"/>
                  </a:cubicBezTo>
                  <a:lnTo>
                    <a:pt x="15982" y="19972"/>
                  </a:lnTo>
                  <a:cubicBezTo>
                    <a:pt x="15963" y="19965"/>
                    <a:pt x="15941" y="19965"/>
                    <a:pt x="15921" y="19959"/>
                  </a:cubicBezTo>
                  <a:cubicBezTo>
                    <a:pt x="15695" y="19909"/>
                    <a:pt x="15489" y="19738"/>
                    <a:pt x="15332" y="19589"/>
                  </a:cubicBezTo>
                  <a:cubicBezTo>
                    <a:pt x="15236" y="19499"/>
                    <a:pt x="15154" y="19410"/>
                    <a:pt x="15079" y="19308"/>
                  </a:cubicBezTo>
                  <a:cubicBezTo>
                    <a:pt x="15072" y="19287"/>
                    <a:pt x="15059" y="19274"/>
                    <a:pt x="15044" y="19252"/>
                  </a:cubicBezTo>
                  <a:lnTo>
                    <a:pt x="15018" y="19226"/>
                  </a:lnTo>
                  <a:cubicBezTo>
                    <a:pt x="14984" y="19198"/>
                    <a:pt x="14949" y="19170"/>
                    <a:pt x="14921" y="19137"/>
                  </a:cubicBezTo>
                  <a:cubicBezTo>
                    <a:pt x="14895" y="19116"/>
                    <a:pt x="14873" y="19088"/>
                    <a:pt x="14854" y="19068"/>
                  </a:cubicBezTo>
                  <a:cubicBezTo>
                    <a:pt x="14847" y="19062"/>
                    <a:pt x="14847" y="19055"/>
                    <a:pt x="14839" y="19047"/>
                  </a:cubicBezTo>
                  <a:cubicBezTo>
                    <a:pt x="14826" y="19027"/>
                    <a:pt x="14806" y="18999"/>
                    <a:pt x="14791" y="18979"/>
                  </a:cubicBezTo>
                  <a:lnTo>
                    <a:pt x="14778" y="18965"/>
                  </a:lnTo>
                  <a:cubicBezTo>
                    <a:pt x="14744" y="18904"/>
                    <a:pt x="14709" y="18842"/>
                    <a:pt x="14689" y="18774"/>
                  </a:cubicBezTo>
                  <a:cubicBezTo>
                    <a:pt x="14668" y="18699"/>
                    <a:pt x="14668" y="18623"/>
                    <a:pt x="14689" y="18547"/>
                  </a:cubicBezTo>
                  <a:cubicBezTo>
                    <a:pt x="14744" y="18377"/>
                    <a:pt x="14880" y="18275"/>
                    <a:pt x="15044" y="18275"/>
                  </a:cubicBezTo>
                  <a:close/>
                  <a:moveTo>
                    <a:pt x="10931" y="0"/>
                  </a:moveTo>
                  <a:cubicBezTo>
                    <a:pt x="10773" y="0"/>
                    <a:pt x="10630" y="48"/>
                    <a:pt x="10507" y="143"/>
                  </a:cubicBezTo>
                  <a:cubicBezTo>
                    <a:pt x="10343" y="266"/>
                    <a:pt x="10261" y="444"/>
                    <a:pt x="10131" y="582"/>
                  </a:cubicBezTo>
                  <a:cubicBezTo>
                    <a:pt x="10008" y="582"/>
                    <a:pt x="9878" y="526"/>
                    <a:pt x="9768" y="485"/>
                  </a:cubicBezTo>
                  <a:cubicBezTo>
                    <a:pt x="9569" y="403"/>
                    <a:pt x="9357" y="321"/>
                    <a:pt x="9139" y="321"/>
                  </a:cubicBezTo>
                  <a:cubicBezTo>
                    <a:pt x="9057" y="321"/>
                    <a:pt x="8975" y="335"/>
                    <a:pt x="8893" y="362"/>
                  </a:cubicBezTo>
                  <a:cubicBezTo>
                    <a:pt x="8659" y="444"/>
                    <a:pt x="8502" y="629"/>
                    <a:pt x="8378" y="828"/>
                  </a:cubicBezTo>
                  <a:cubicBezTo>
                    <a:pt x="7892" y="608"/>
                    <a:pt x="7373" y="485"/>
                    <a:pt x="6831" y="485"/>
                  </a:cubicBezTo>
                  <a:lnTo>
                    <a:pt x="6798" y="485"/>
                  </a:lnTo>
                  <a:cubicBezTo>
                    <a:pt x="6749" y="485"/>
                    <a:pt x="6701" y="485"/>
                    <a:pt x="6654" y="493"/>
                  </a:cubicBezTo>
                  <a:cubicBezTo>
                    <a:pt x="6552" y="493"/>
                    <a:pt x="6448" y="506"/>
                    <a:pt x="6353" y="519"/>
                  </a:cubicBezTo>
                  <a:lnTo>
                    <a:pt x="6338" y="519"/>
                  </a:lnTo>
                  <a:cubicBezTo>
                    <a:pt x="6243" y="541"/>
                    <a:pt x="6148" y="554"/>
                    <a:pt x="6059" y="582"/>
                  </a:cubicBezTo>
                  <a:cubicBezTo>
                    <a:pt x="6051" y="582"/>
                    <a:pt x="6038" y="582"/>
                    <a:pt x="6031" y="588"/>
                  </a:cubicBezTo>
                  <a:cubicBezTo>
                    <a:pt x="5942" y="608"/>
                    <a:pt x="5854" y="636"/>
                    <a:pt x="5763" y="664"/>
                  </a:cubicBezTo>
                  <a:cubicBezTo>
                    <a:pt x="5757" y="670"/>
                    <a:pt x="5744" y="670"/>
                    <a:pt x="5737" y="677"/>
                  </a:cubicBezTo>
                  <a:cubicBezTo>
                    <a:pt x="5648" y="705"/>
                    <a:pt x="5566" y="739"/>
                    <a:pt x="5484" y="781"/>
                  </a:cubicBezTo>
                  <a:cubicBezTo>
                    <a:pt x="5469" y="781"/>
                    <a:pt x="5463" y="787"/>
                    <a:pt x="5450" y="794"/>
                  </a:cubicBezTo>
                  <a:cubicBezTo>
                    <a:pt x="5367" y="828"/>
                    <a:pt x="5285" y="869"/>
                    <a:pt x="5203" y="917"/>
                  </a:cubicBezTo>
                  <a:cubicBezTo>
                    <a:pt x="5197" y="917"/>
                    <a:pt x="5188" y="923"/>
                    <a:pt x="5175" y="930"/>
                  </a:cubicBezTo>
                  <a:cubicBezTo>
                    <a:pt x="5093" y="971"/>
                    <a:pt x="5018" y="1019"/>
                    <a:pt x="4935" y="1075"/>
                  </a:cubicBezTo>
                  <a:cubicBezTo>
                    <a:pt x="4929" y="1081"/>
                    <a:pt x="4922" y="1081"/>
                    <a:pt x="4916" y="1088"/>
                  </a:cubicBezTo>
                  <a:cubicBezTo>
                    <a:pt x="4834" y="1142"/>
                    <a:pt x="4758" y="1198"/>
                    <a:pt x="4682" y="1252"/>
                  </a:cubicBezTo>
                  <a:cubicBezTo>
                    <a:pt x="4676" y="1259"/>
                    <a:pt x="4669" y="1259"/>
                    <a:pt x="4669" y="1265"/>
                  </a:cubicBezTo>
                  <a:cubicBezTo>
                    <a:pt x="4587" y="1328"/>
                    <a:pt x="4512" y="1388"/>
                    <a:pt x="4436" y="1451"/>
                  </a:cubicBezTo>
                  <a:cubicBezTo>
                    <a:pt x="4319" y="1553"/>
                    <a:pt x="4211" y="1656"/>
                    <a:pt x="4101" y="1766"/>
                  </a:cubicBezTo>
                  <a:cubicBezTo>
                    <a:pt x="3984" y="1875"/>
                    <a:pt x="3882" y="1991"/>
                    <a:pt x="3779" y="2108"/>
                  </a:cubicBezTo>
                  <a:cubicBezTo>
                    <a:pt x="3416" y="2525"/>
                    <a:pt x="3102" y="3005"/>
                    <a:pt x="2910" y="3517"/>
                  </a:cubicBezTo>
                  <a:cubicBezTo>
                    <a:pt x="2889" y="3532"/>
                    <a:pt x="2875" y="3545"/>
                    <a:pt x="2862" y="3558"/>
                  </a:cubicBezTo>
                  <a:cubicBezTo>
                    <a:pt x="2856" y="3558"/>
                    <a:pt x="2848" y="3565"/>
                    <a:pt x="2841" y="3573"/>
                  </a:cubicBezTo>
                  <a:cubicBezTo>
                    <a:pt x="2815" y="3599"/>
                    <a:pt x="2793" y="3621"/>
                    <a:pt x="2774" y="3647"/>
                  </a:cubicBezTo>
                  <a:cubicBezTo>
                    <a:pt x="2765" y="3662"/>
                    <a:pt x="2759" y="3668"/>
                    <a:pt x="2752" y="3681"/>
                  </a:cubicBezTo>
                  <a:cubicBezTo>
                    <a:pt x="2739" y="3696"/>
                    <a:pt x="2724" y="3716"/>
                    <a:pt x="2718" y="3729"/>
                  </a:cubicBezTo>
                  <a:cubicBezTo>
                    <a:pt x="2705" y="3744"/>
                    <a:pt x="2698" y="3757"/>
                    <a:pt x="2692" y="3770"/>
                  </a:cubicBezTo>
                  <a:cubicBezTo>
                    <a:pt x="2683" y="3785"/>
                    <a:pt x="2677" y="3798"/>
                    <a:pt x="2670" y="3811"/>
                  </a:cubicBezTo>
                  <a:cubicBezTo>
                    <a:pt x="2616" y="3934"/>
                    <a:pt x="2575" y="4072"/>
                    <a:pt x="2527" y="4215"/>
                  </a:cubicBezTo>
                  <a:cubicBezTo>
                    <a:pt x="2471" y="4366"/>
                    <a:pt x="2383" y="4559"/>
                    <a:pt x="2260" y="4674"/>
                  </a:cubicBezTo>
                  <a:cubicBezTo>
                    <a:pt x="2143" y="4790"/>
                    <a:pt x="1979" y="4790"/>
                    <a:pt x="1821" y="4797"/>
                  </a:cubicBezTo>
                  <a:cubicBezTo>
                    <a:pt x="1501" y="4805"/>
                    <a:pt x="1179" y="4872"/>
                    <a:pt x="1075" y="5229"/>
                  </a:cubicBezTo>
                  <a:cubicBezTo>
                    <a:pt x="967" y="5612"/>
                    <a:pt x="1267" y="5940"/>
                    <a:pt x="1369" y="6283"/>
                  </a:cubicBezTo>
                  <a:cubicBezTo>
                    <a:pt x="1418" y="6454"/>
                    <a:pt x="1438" y="6625"/>
                    <a:pt x="1479" y="6802"/>
                  </a:cubicBezTo>
                  <a:cubicBezTo>
                    <a:pt x="1527" y="6988"/>
                    <a:pt x="1650" y="7179"/>
                    <a:pt x="1650" y="7377"/>
                  </a:cubicBezTo>
                  <a:cubicBezTo>
                    <a:pt x="1650" y="7598"/>
                    <a:pt x="1460" y="7762"/>
                    <a:pt x="1349" y="7933"/>
                  </a:cubicBezTo>
                  <a:cubicBezTo>
                    <a:pt x="1308" y="7993"/>
                    <a:pt x="1274" y="8056"/>
                    <a:pt x="1239" y="8123"/>
                  </a:cubicBezTo>
                  <a:lnTo>
                    <a:pt x="932" y="8370"/>
                  </a:lnTo>
                  <a:lnTo>
                    <a:pt x="917" y="8384"/>
                  </a:lnTo>
                  <a:cubicBezTo>
                    <a:pt x="876" y="8411"/>
                    <a:pt x="844" y="8445"/>
                    <a:pt x="809" y="8473"/>
                  </a:cubicBezTo>
                  <a:cubicBezTo>
                    <a:pt x="794" y="8486"/>
                    <a:pt x="781" y="8493"/>
                    <a:pt x="775" y="8508"/>
                  </a:cubicBezTo>
                  <a:cubicBezTo>
                    <a:pt x="747" y="8527"/>
                    <a:pt x="720" y="8549"/>
                    <a:pt x="692" y="8575"/>
                  </a:cubicBezTo>
                  <a:cubicBezTo>
                    <a:pt x="679" y="8590"/>
                    <a:pt x="658" y="8609"/>
                    <a:pt x="645" y="8631"/>
                  </a:cubicBezTo>
                  <a:cubicBezTo>
                    <a:pt x="623" y="8650"/>
                    <a:pt x="610" y="8665"/>
                    <a:pt x="589" y="8685"/>
                  </a:cubicBezTo>
                  <a:cubicBezTo>
                    <a:pt x="563" y="8719"/>
                    <a:pt x="528" y="8761"/>
                    <a:pt x="500" y="8802"/>
                  </a:cubicBezTo>
                  <a:cubicBezTo>
                    <a:pt x="398" y="8959"/>
                    <a:pt x="336" y="9143"/>
                    <a:pt x="282" y="9322"/>
                  </a:cubicBezTo>
                  <a:cubicBezTo>
                    <a:pt x="152" y="9698"/>
                    <a:pt x="1" y="10081"/>
                    <a:pt x="1" y="10492"/>
                  </a:cubicBezTo>
                  <a:cubicBezTo>
                    <a:pt x="7" y="11354"/>
                    <a:pt x="604" y="12087"/>
                    <a:pt x="1090" y="12744"/>
                  </a:cubicBezTo>
                  <a:cubicBezTo>
                    <a:pt x="1138" y="12805"/>
                    <a:pt x="1179" y="12861"/>
                    <a:pt x="1226" y="12921"/>
                  </a:cubicBezTo>
                  <a:cubicBezTo>
                    <a:pt x="1315" y="13038"/>
                    <a:pt x="1397" y="13161"/>
                    <a:pt x="1460" y="13298"/>
                  </a:cubicBezTo>
                  <a:cubicBezTo>
                    <a:pt x="1555" y="13496"/>
                    <a:pt x="1589" y="13716"/>
                    <a:pt x="1644" y="13922"/>
                  </a:cubicBezTo>
                  <a:cubicBezTo>
                    <a:pt x="1739" y="14324"/>
                    <a:pt x="1918" y="14674"/>
                    <a:pt x="2232" y="14948"/>
                  </a:cubicBezTo>
                  <a:cubicBezTo>
                    <a:pt x="2246" y="14962"/>
                    <a:pt x="2260" y="14975"/>
                    <a:pt x="2281" y="14989"/>
                  </a:cubicBezTo>
                  <a:cubicBezTo>
                    <a:pt x="2616" y="15803"/>
                    <a:pt x="3033" y="16583"/>
                    <a:pt x="3519" y="17315"/>
                  </a:cubicBezTo>
                  <a:cubicBezTo>
                    <a:pt x="3539" y="17343"/>
                    <a:pt x="3560" y="17371"/>
                    <a:pt x="3574" y="17404"/>
                  </a:cubicBezTo>
                  <a:cubicBezTo>
                    <a:pt x="3580" y="17419"/>
                    <a:pt x="3587" y="17432"/>
                    <a:pt x="3595" y="17453"/>
                  </a:cubicBezTo>
                  <a:cubicBezTo>
                    <a:pt x="3677" y="17651"/>
                    <a:pt x="3751" y="17856"/>
                    <a:pt x="3848" y="18055"/>
                  </a:cubicBezTo>
                  <a:cubicBezTo>
                    <a:pt x="3861" y="18076"/>
                    <a:pt x="3882" y="18083"/>
                    <a:pt x="3896" y="18083"/>
                  </a:cubicBezTo>
                  <a:cubicBezTo>
                    <a:pt x="3909" y="18083"/>
                    <a:pt x="3924" y="18076"/>
                    <a:pt x="3937" y="18069"/>
                  </a:cubicBezTo>
                  <a:cubicBezTo>
                    <a:pt x="3943" y="18076"/>
                    <a:pt x="3950" y="18076"/>
                    <a:pt x="3956" y="18076"/>
                  </a:cubicBezTo>
                  <a:lnTo>
                    <a:pt x="3978" y="18076"/>
                  </a:lnTo>
                  <a:cubicBezTo>
                    <a:pt x="4019" y="18061"/>
                    <a:pt x="4053" y="18042"/>
                    <a:pt x="4088" y="18020"/>
                  </a:cubicBezTo>
                  <a:cubicBezTo>
                    <a:pt x="4244" y="17946"/>
                    <a:pt x="4388" y="17849"/>
                    <a:pt x="4525" y="17733"/>
                  </a:cubicBezTo>
                  <a:cubicBezTo>
                    <a:pt x="4566" y="17754"/>
                    <a:pt x="4607" y="17761"/>
                    <a:pt x="4648" y="17774"/>
                  </a:cubicBezTo>
                  <a:cubicBezTo>
                    <a:pt x="4765" y="17795"/>
                    <a:pt x="4894" y="17789"/>
                    <a:pt x="4998" y="17836"/>
                  </a:cubicBezTo>
                  <a:cubicBezTo>
                    <a:pt x="5114" y="17890"/>
                    <a:pt x="5128" y="17987"/>
                    <a:pt x="5175" y="18089"/>
                  </a:cubicBezTo>
                  <a:cubicBezTo>
                    <a:pt x="5188" y="18124"/>
                    <a:pt x="5203" y="18152"/>
                    <a:pt x="5223" y="18178"/>
                  </a:cubicBezTo>
                  <a:cubicBezTo>
                    <a:pt x="5229" y="18184"/>
                    <a:pt x="5229" y="18193"/>
                    <a:pt x="5238" y="18199"/>
                  </a:cubicBezTo>
                  <a:cubicBezTo>
                    <a:pt x="5251" y="18219"/>
                    <a:pt x="5264" y="18240"/>
                    <a:pt x="5279" y="18253"/>
                  </a:cubicBezTo>
                  <a:lnTo>
                    <a:pt x="5298" y="18275"/>
                  </a:lnTo>
                  <a:cubicBezTo>
                    <a:pt x="5312" y="18288"/>
                    <a:pt x="5326" y="18308"/>
                    <a:pt x="5346" y="18322"/>
                  </a:cubicBezTo>
                  <a:cubicBezTo>
                    <a:pt x="5353" y="18322"/>
                    <a:pt x="5353" y="18329"/>
                    <a:pt x="5361" y="18336"/>
                  </a:cubicBezTo>
                  <a:cubicBezTo>
                    <a:pt x="5387" y="18349"/>
                    <a:pt x="5408" y="18363"/>
                    <a:pt x="5428" y="18377"/>
                  </a:cubicBezTo>
                  <a:cubicBezTo>
                    <a:pt x="5497" y="18418"/>
                    <a:pt x="5566" y="18439"/>
                    <a:pt x="5640" y="18446"/>
                  </a:cubicBezTo>
                  <a:cubicBezTo>
                    <a:pt x="5737" y="18685"/>
                    <a:pt x="5845" y="18958"/>
                    <a:pt x="6107" y="19027"/>
                  </a:cubicBezTo>
                  <a:cubicBezTo>
                    <a:pt x="6141" y="19034"/>
                    <a:pt x="6174" y="19034"/>
                    <a:pt x="6208" y="19034"/>
                  </a:cubicBezTo>
                  <a:cubicBezTo>
                    <a:pt x="6319" y="19034"/>
                    <a:pt x="6420" y="18993"/>
                    <a:pt x="6502" y="18917"/>
                  </a:cubicBezTo>
                  <a:cubicBezTo>
                    <a:pt x="6613" y="18822"/>
                    <a:pt x="6688" y="18664"/>
                    <a:pt x="6811" y="18582"/>
                  </a:cubicBezTo>
                  <a:cubicBezTo>
                    <a:pt x="6887" y="18534"/>
                    <a:pt x="7003" y="18528"/>
                    <a:pt x="7092" y="18500"/>
                  </a:cubicBezTo>
                  <a:cubicBezTo>
                    <a:pt x="7194" y="18472"/>
                    <a:pt x="7291" y="18439"/>
                    <a:pt x="7380" y="18383"/>
                  </a:cubicBezTo>
                  <a:cubicBezTo>
                    <a:pt x="7455" y="18336"/>
                    <a:pt x="7516" y="18275"/>
                    <a:pt x="7592" y="18234"/>
                  </a:cubicBezTo>
                  <a:cubicBezTo>
                    <a:pt x="7611" y="18226"/>
                    <a:pt x="7633" y="18219"/>
                    <a:pt x="7652" y="18212"/>
                  </a:cubicBezTo>
                  <a:cubicBezTo>
                    <a:pt x="7693" y="18206"/>
                    <a:pt x="7728" y="18206"/>
                    <a:pt x="7769" y="18206"/>
                  </a:cubicBezTo>
                  <a:lnTo>
                    <a:pt x="7914" y="18206"/>
                  </a:lnTo>
                  <a:cubicBezTo>
                    <a:pt x="7940" y="18206"/>
                    <a:pt x="7968" y="18206"/>
                    <a:pt x="7996" y="18199"/>
                  </a:cubicBezTo>
                  <a:cubicBezTo>
                    <a:pt x="8180" y="18178"/>
                    <a:pt x="8309" y="18061"/>
                    <a:pt x="8467" y="17979"/>
                  </a:cubicBezTo>
                  <a:cubicBezTo>
                    <a:pt x="8508" y="17959"/>
                    <a:pt x="8564" y="17953"/>
                    <a:pt x="8612" y="17953"/>
                  </a:cubicBezTo>
                  <a:cubicBezTo>
                    <a:pt x="8735" y="17953"/>
                    <a:pt x="8865" y="18007"/>
                    <a:pt x="8981" y="18020"/>
                  </a:cubicBezTo>
                  <a:cubicBezTo>
                    <a:pt x="9118" y="18048"/>
                    <a:pt x="9247" y="18061"/>
                    <a:pt x="9385" y="18061"/>
                  </a:cubicBezTo>
                  <a:cubicBezTo>
                    <a:pt x="9604" y="18061"/>
                    <a:pt x="9816" y="18028"/>
                    <a:pt x="10014" y="17946"/>
                  </a:cubicBezTo>
                  <a:cubicBezTo>
                    <a:pt x="10083" y="17918"/>
                    <a:pt x="10157" y="17877"/>
                    <a:pt x="10226" y="17836"/>
                  </a:cubicBezTo>
                  <a:cubicBezTo>
                    <a:pt x="10637" y="18042"/>
                    <a:pt x="11048" y="18260"/>
                    <a:pt x="11430" y="18521"/>
                  </a:cubicBezTo>
                  <a:cubicBezTo>
                    <a:pt x="11835" y="18787"/>
                    <a:pt x="12191" y="19109"/>
                    <a:pt x="12472" y="19507"/>
                  </a:cubicBezTo>
                  <a:cubicBezTo>
                    <a:pt x="12738" y="19896"/>
                    <a:pt x="12937" y="20320"/>
                    <a:pt x="13114" y="20752"/>
                  </a:cubicBezTo>
                  <a:cubicBezTo>
                    <a:pt x="13306" y="21210"/>
                    <a:pt x="13477" y="21662"/>
                    <a:pt x="13546" y="22155"/>
                  </a:cubicBezTo>
                  <a:cubicBezTo>
                    <a:pt x="13546" y="22168"/>
                    <a:pt x="13546" y="22176"/>
                    <a:pt x="13553" y="22183"/>
                  </a:cubicBezTo>
                  <a:cubicBezTo>
                    <a:pt x="13546" y="22189"/>
                    <a:pt x="13540" y="22196"/>
                    <a:pt x="13533" y="22202"/>
                  </a:cubicBezTo>
                  <a:cubicBezTo>
                    <a:pt x="13451" y="22271"/>
                    <a:pt x="13369" y="22347"/>
                    <a:pt x="13293" y="22422"/>
                  </a:cubicBezTo>
                  <a:cubicBezTo>
                    <a:pt x="13278" y="22429"/>
                    <a:pt x="13272" y="22442"/>
                    <a:pt x="13265" y="22449"/>
                  </a:cubicBezTo>
                  <a:cubicBezTo>
                    <a:pt x="13190" y="22524"/>
                    <a:pt x="13114" y="22606"/>
                    <a:pt x="13040" y="22695"/>
                  </a:cubicBezTo>
                  <a:cubicBezTo>
                    <a:pt x="13040" y="22695"/>
                    <a:pt x="13032" y="22702"/>
                    <a:pt x="13025" y="22710"/>
                  </a:cubicBezTo>
                  <a:cubicBezTo>
                    <a:pt x="12950" y="22799"/>
                    <a:pt x="12883" y="22887"/>
                    <a:pt x="12820" y="22983"/>
                  </a:cubicBezTo>
                  <a:cubicBezTo>
                    <a:pt x="12814" y="22989"/>
                    <a:pt x="12814" y="22997"/>
                    <a:pt x="12814" y="22997"/>
                  </a:cubicBezTo>
                  <a:cubicBezTo>
                    <a:pt x="12745" y="23093"/>
                    <a:pt x="12684" y="23195"/>
                    <a:pt x="12621" y="23305"/>
                  </a:cubicBezTo>
                  <a:cubicBezTo>
                    <a:pt x="12595" y="23352"/>
                    <a:pt x="12567" y="23400"/>
                    <a:pt x="12547" y="23456"/>
                  </a:cubicBezTo>
                  <a:cubicBezTo>
                    <a:pt x="12088" y="24372"/>
                    <a:pt x="12005" y="25433"/>
                    <a:pt x="12198" y="26447"/>
                  </a:cubicBezTo>
                  <a:cubicBezTo>
                    <a:pt x="12232" y="26652"/>
                    <a:pt x="12273" y="26849"/>
                    <a:pt x="12321" y="27055"/>
                  </a:cubicBezTo>
                  <a:cubicBezTo>
                    <a:pt x="12334" y="27124"/>
                    <a:pt x="12355" y="27193"/>
                    <a:pt x="12368" y="27260"/>
                  </a:cubicBezTo>
                  <a:cubicBezTo>
                    <a:pt x="12437" y="27528"/>
                    <a:pt x="12513" y="27794"/>
                    <a:pt x="12608" y="28055"/>
                  </a:cubicBezTo>
                  <a:cubicBezTo>
                    <a:pt x="12636" y="28116"/>
                    <a:pt x="12656" y="28178"/>
                    <a:pt x="12684" y="28246"/>
                  </a:cubicBezTo>
                  <a:cubicBezTo>
                    <a:pt x="12745" y="28384"/>
                    <a:pt x="12807" y="28513"/>
                    <a:pt x="12876" y="28643"/>
                  </a:cubicBezTo>
                  <a:cubicBezTo>
                    <a:pt x="12868" y="28665"/>
                    <a:pt x="12861" y="28678"/>
                    <a:pt x="12855" y="28697"/>
                  </a:cubicBezTo>
                  <a:cubicBezTo>
                    <a:pt x="12690" y="29088"/>
                    <a:pt x="12424" y="29410"/>
                    <a:pt x="12115" y="29698"/>
                  </a:cubicBezTo>
                  <a:cubicBezTo>
                    <a:pt x="12096" y="29718"/>
                    <a:pt x="12102" y="29745"/>
                    <a:pt x="12109" y="29759"/>
                  </a:cubicBezTo>
                  <a:lnTo>
                    <a:pt x="12109" y="29765"/>
                  </a:lnTo>
                  <a:cubicBezTo>
                    <a:pt x="12102" y="29765"/>
                    <a:pt x="12096" y="29773"/>
                    <a:pt x="12088" y="29780"/>
                  </a:cubicBezTo>
                  <a:cubicBezTo>
                    <a:pt x="12068" y="29800"/>
                    <a:pt x="12055" y="29821"/>
                    <a:pt x="12046" y="29847"/>
                  </a:cubicBezTo>
                  <a:cubicBezTo>
                    <a:pt x="12033" y="29888"/>
                    <a:pt x="12033" y="29938"/>
                    <a:pt x="12074" y="29985"/>
                  </a:cubicBezTo>
                  <a:cubicBezTo>
                    <a:pt x="13758" y="31771"/>
                    <a:pt x="15976" y="32962"/>
                    <a:pt x="18351" y="33537"/>
                  </a:cubicBezTo>
                  <a:cubicBezTo>
                    <a:pt x="18494" y="33578"/>
                    <a:pt x="18638" y="33606"/>
                    <a:pt x="18781" y="33640"/>
                  </a:cubicBezTo>
                  <a:cubicBezTo>
                    <a:pt x="19816" y="33859"/>
                    <a:pt x="20869" y="33969"/>
                    <a:pt x="21924" y="33969"/>
                  </a:cubicBezTo>
                  <a:lnTo>
                    <a:pt x="22006" y="33969"/>
                  </a:lnTo>
                  <a:cubicBezTo>
                    <a:pt x="22676" y="33962"/>
                    <a:pt x="23368" y="33928"/>
                    <a:pt x="24025" y="33783"/>
                  </a:cubicBezTo>
                  <a:cubicBezTo>
                    <a:pt x="24729" y="33625"/>
                    <a:pt x="25380" y="33305"/>
                    <a:pt x="26017" y="32968"/>
                  </a:cubicBezTo>
                  <a:cubicBezTo>
                    <a:pt x="27146" y="32361"/>
                    <a:pt x="28302" y="31717"/>
                    <a:pt x="29193" y="30772"/>
                  </a:cubicBezTo>
                  <a:cubicBezTo>
                    <a:pt x="30116" y="29787"/>
                    <a:pt x="30643" y="28479"/>
                    <a:pt x="31075" y="27212"/>
                  </a:cubicBezTo>
                  <a:cubicBezTo>
                    <a:pt x="31505" y="25939"/>
                    <a:pt x="31814" y="24599"/>
                    <a:pt x="31827" y="23244"/>
                  </a:cubicBezTo>
                  <a:cubicBezTo>
                    <a:pt x="31827" y="22669"/>
                    <a:pt x="31773" y="22094"/>
                    <a:pt x="31656" y="21539"/>
                  </a:cubicBezTo>
                  <a:cubicBezTo>
                    <a:pt x="31499" y="20813"/>
                    <a:pt x="31224" y="20123"/>
                    <a:pt x="30842" y="19472"/>
                  </a:cubicBezTo>
                  <a:cubicBezTo>
                    <a:pt x="30479" y="18876"/>
                    <a:pt x="30055" y="18322"/>
                    <a:pt x="29631" y="17774"/>
                  </a:cubicBezTo>
                  <a:cubicBezTo>
                    <a:pt x="29179" y="17192"/>
                    <a:pt x="28728" y="16611"/>
                    <a:pt x="28213" y="16083"/>
                  </a:cubicBezTo>
                  <a:cubicBezTo>
                    <a:pt x="27234" y="15085"/>
                    <a:pt x="26058" y="14318"/>
                    <a:pt x="24798" y="13702"/>
                  </a:cubicBezTo>
                  <a:cubicBezTo>
                    <a:pt x="24490" y="13552"/>
                    <a:pt x="24169" y="13421"/>
                    <a:pt x="23847" y="13291"/>
                  </a:cubicBezTo>
                  <a:cubicBezTo>
                    <a:pt x="23841" y="13284"/>
                    <a:pt x="23826" y="13284"/>
                    <a:pt x="23819" y="13284"/>
                  </a:cubicBezTo>
                  <a:cubicBezTo>
                    <a:pt x="23813" y="13284"/>
                    <a:pt x="23806" y="13284"/>
                    <a:pt x="23800" y="13291"/>
                  </a:cubicBezTo>
                  <a:cubicBezTo>
                    <a:pt x="23772" y="13298"/>
                    <a:pt x="23750" y="13319"/>
                    <a:pt x="23744" y="13353"/>
                  </a:cubicBezTo>
                  <a:cubicBezTo>
                    <a:pt x="23731" y="13347"/>
                    <a:pt x="23724" y="13347"/>
                    <a:pt x="23718" y="13347"/>
                  </a:cubicBezTo>
                  <a:cubicBezTo>
                    <a:pt x="23662" y="13347"/>
                    <a:pt x="23614" y="13388"/>
                    <a:pt x="23627" y="13449"/>
                  </a:cubicBezTo>
                  <a:cubicBezTo>
                    <a:pt x="23759" y="13881"/>
                    <a:pt x="23396" y="14339"/>
                    <a:pt x="22957" y="14339"/>
                  </a:cubicBezTo>
                  <a:lnTo>
                    <a:pt x="22922" y="14339"/>
                  </a:lnTo>
                  <a:cubicBezTo>
                    <a:pt x="22903" y="14339"/>
                    <a:pt x="22881" y="14352"/>
                    <a:pt x="22868" y="14365"/>
                  </a:cubicBezTo>
                  <a:cubicBezTo>
                    <a:pt x="22840" y="14339"/>
                    <a:pt x="22814" y="14304"/>
                    <a:pt x="22786" y="14270"/>
                  </a:cubicBezTo>
                  <a:cubicBezTo>
                    <a:pt x="22780" y="14263"/>
                    <a:pt x="22773" y="14250"/>
                    <a:pt x="22765" y="14242"/>
                  </a:cubicBezTo>
                  <a:cubicBezTo>
                    <a:pt x="22745" y="14216"/>
                    <a:pt x="22732" y="14194"/>
                    <a:pt x="22717" y="14168"/>
                  </a:cubicBezTo>
                  <a:cubicBezTo>
                    <a:pt x="22704" y="14153"/>
                    <a:pt x="22697" y="14140"/>
                    <a:pt x="22691" y="14127"/>
                  </a:cubicBezTo>
                  <a:cubicBezTo>
                    <a:pt x="22676" y="14099"/>
                    <a:pt x="22656" y="14071"/>
                    <a:pt x="22642" y="14037"/>
                  </a:cubicBezTo>
                  <a:cubicBezTo>
                    <a:pt x="22568" y="13907"/>
                    <a:pt x="22492" y="13777"/>
                    <a:pt x="22348" y="13689"/>
                  </a:cubicBezTo>
                  <a:cubicBezTo>
                    <a:pt x="22224" y="13606"/>
                    <a:pt x="22075" y="13544"/>
                    <a:pt x="21930" y="13544"/>
                  </a:cubicBezTo>
                  <a:cubicBezTo>
                    <a:pt x="21842" y="13544"/>
                    <a:pt x="21753" y="13572"/>
                    <a:pt x="21677" y="13620"/>
                  </a:cubicBezTo>
                  <a:cubicBezTo>
                    <a:pt x="21485" y="13749"/>
                    <a:pt x="21410" y="13989"/>
                    <a:pt x="21362" y="14201"/>
                  </a:cubicBezTo>
                  <a:cubicBezTo>
                    <a:pt x="21308" y="14428"/>
                    <a:pt x="21321" y="14674"/>
                    <a:pt x="21055" y="14735"/>
                  </a:cubicBezTo>
                  <a:cubicBezTo>
                    <a:pt x="20904" y="14776"/>
                    <a:pt x="20720" y="14776"/>
                    <a:pt x="20610" y="14893"/>
                  </a:cubicBezTo>
                  <a:cubicBezTo>
                    <a:pt x="20145" y="14715"/>
                    <a:pt x="19685" y="14510"/>
                    <a:pt x="19254" y="14263"/>
                  </a:cubicBezTo>
                  <a:cubicBezTo>
                    <a:pt x="18652" y="13922"/>
                    <a:pt x="18124" y="13511"/>
                    <a:pt x="17940" y="12813"/>
                  </a:cubicBezTo>
                  <a:cubicBezTo>
                    <a:pt x="17783" y="12223"/>
                    <a:pt x="17865" y="11594"/>
                    <a:pt x="17981" y="11006"/>
                  </a:cubicBezTo>
                  <a:cubicBezTo>
                    <a:pt x="18083" y="10451"/>
                    <a:pt x="18234" y="9917"/>
                    <a:pt x="18323" y="9363"/>
                  </a:cubicBezTo>
                  <a:cubicBezTo>
                    <a:pt x="18412" y="9314"/>
                    <a:pt x="18515" y="9288"/>
                    <a:pt x="18625" y="9266"/>
                  </a:cubicBezTo>
                  <a:cubicBezTo>
                    <a:pt x="19097" y="9150"/>
                    <a:pt x="19555" y="8979"/>
                    <a:pt x="19980" y="8733"/>
                  </a:cubicBezTo>
                  <a:cubicBezTo>
                    <a:pt x="20007" y="8719"/>
                    <a:pt x="20022" y="8692"/>
                    <a:pt x="20028" y="8672"/>
                  </a:cubicBezTo>
                  <a:cubicBezTo>
                    <a:pt x="20054" y="8637"/>
                    <a:pt x="20076" y="8596"/>
                    <a:pt x="20069" y="8542"/>
                  </a:cubicBezTo>
                  <a:cubicBezTo>
                    <a:pt x="19644" y="6439"/>
                    <a:pt x="18427" y="4496"/>
                    <a:pt x="16790" y="3128"/>
                  </a:cubicBezTo>
                  <a:cubicBezTo>
                    <a:pt x="16777" y="3113"/>
                    <a:pt x="16756" y="3107"/>
                    <a:pt x="16743" y="3093"/>
                  </a:cubicBezTo>
                  <a:cubicBezTo>
                    <a:pt x="16646" y="2875"/>
                    <a:pt x="16537" y="2655"/>
                    <a:pt x="16421" y="2443"/>
                  </a:cubicBezTo>
                  <a:cubicBezTo>
                    <a:pt x="16373" y="2348"/>
                    <a:pt x="16326" y="2251"/>
                    <a:pt x="16270" y="2162"/>
                  </a:cubicBezTo>
                  <a:cubicBezTo>
                    <a:pt x="16120" y="1889"/>
                    <a:pt x="15956" y="1628"/>
                    <a:pt x="15764" y="1388"/>
                  </a:cubicBezTo>
                  <a:cubicBezTo>
                    <a:pt x="15701" y="1314"/>
                    <a:pt x="15641" y="1245"/>
                    <a:pt x="15572" y="1176"/>
                  </a:cubicBezTo>
                  <a:cubicBezTo>
                    <a:pt x="15531" y="1129"/>
                    <a:pt x="15483" y="1088"/>
                    <a:pt x="15435" y="1040"/>
                  </a:cubicBezTo>
                  <a:cubicBezTo>
                    <a:pt x="15422" y="1033"/>
                    <a:pt x="15414" y="1019"/>
                    <a:pt x="15401" y="1012"/>
                  </a:cubicBezTo>
                  <a:cubicBezTo>
                    <a:pt x="15353" y="971"/>
                    <a:pt x="15305" y="930"/>
                    <a:pt x="15250" y="889"/>
                  </a:cubicBezTo>
                  <a:cubicBezTo>
                    <a:pt x="15195" y="848"/>
                    <a:pt x="15141" y="813"/>
                    <a:pt x="15094" y="781"/>
                  </a:cubicBezTo>
                  <a:cubicBezTo>
                    <a:pt x="15079" y="772"/>
                    <a:pt x="15066" y="759"/>
                    <a:pt x="15053" y="753"/>
                  </a:cubicBezTo>
                  <a:cubicBezTo>
                    <a:pt x="14997" y="718"/>
                    <a:pt x="14936" y="690"/>
                    <a:pt x="14880" y="664"/>
                  </a:cubicBezTo>
                  <a:cubicBezTo>
                    <a:pt x="14642" y="547"/>
                    <a:pt x="14409" y="500"/>
                    <a:pt x="14169" y="500"/>
                  </a:cubicBezTo>
                  <a:cubicBezTo>
                    <a:pt x="14032" y="500"/>
                    <a:pt x="13894" y="513"/>
                    <a:pt x="13758" y="541"/>
                  </a:cubicBezTo>
                  <a:cubicBezTo>
                    <a:pt x="13648" y="560"/>
                    <a:pt x="13546" y="588"/>
                    <a:pt x="13443" y="616"/>
                  </a:cubicBezTo>
                  <a:cubicBezTo>
                    <a:pt x="13423" y="623"/>
                    <a:pt x="13410" y="629"/>
                    <a:pt x="13389" y="629"/>
                  </a:cubicBezTo>
                  <a:lnTo>
                    <a:pt x="13382" y="629"/>
                  </a:lnTo>
                  <a:cubicBezTo>
                    <a:pt x="13361" y="616"/>
                    <a:pt x="13341" y="601"/>
                    <a:pt x="13320" y="595"/>
                  </a:cubicBezTo>
                  <a:cubicBezTo>
                    <a:pt x="13163" y="513"/>
                    <a:pt x="12991" y="459"/>
                    <a:pt x="12814" y="452"/>
                  </a:cubicBezTo>
                  <a:lnTo>
                    <a:pt x="12794" y="452"/>
                  </a:lnTo>
                  <a:cubicBezTo>
                    <a:pt x="12697" y="452"/>
                    <a:pt x="12608" y="472"/>
                    <a:pt x="12520" y="485"/>
                  </a:cubicBezTo>
                  <a:cubicBezTo>
                    <a:pt x="12431" y="506"/>
                    <a:pt x="12334" y="519"/>
                    <a:pt x="12245" y="519"/>
                  </a:cubicBezTo>
                  <a:lnTo>
                    <a:pt x="12170" y="519"/>
                  </a:lnTo>
                  <a:cubicBezTo>
                    <a:pt x="11973" y="493"/>
                    <a:pt x="11787" y="335"/>
                    <a:pt x="11616" y="238"/>
                  </a:cubicBezTo>
                  <a:cubicBezTo>
                    <a:pt x="11430" y="137"/>
                    <a:pt x="11240" y="33"/>
                    <a:pt x="11028" y="7"/>
                  </a:cubicBezTo>
                  <a:cubicBezTo>
                    <a:pt x="10994" y="0"/>
                    <a:pt x="10959" y="0"/>
                    <a:pt x="10931"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2"/>
            <p:cNvSpPr/>
            <p:nvPr/>
          </p:nvSpPr>
          <p:spPr>
            <a:xfrm>
              <a:off x="3657225" y="1643550"/>
              <a:ext cx="444400" cy="388875"/>
            </a:xfrm>
            <a:custGeom>
              <a:avLst/>
              <a:gdLst/>
              <a:ahLst/>
              <a:cxnLst/>
              <a:rect l="l" t="t" r="r" b="b"/>
              <a:pathLst>
                <a:path w="17776" h="15555" extrusionOk="0">
                  <a:moveTo>
                    <a:pt x="14164" y="0"/>
                  </a:moveTo>
                  <a:cubicBezTo>
                    <a:pt x="14031" y="0"/>
                    <a:pt x="13896" y="15"/>
                    <a:pt x="13758" y="42"/>
                  </a:cubicBezTo>
                  <a:cubicBezTo>
                    <a:pt x="13340" y="124"/>
                    <a:pt x="12944" y="273"/>
                    <a:pt x="12526" y="355"/>
                  </a:cubicBezTo>
                  <a:cubicBezTo>
                    <a:pt x="12376" y="382"/>
                    <a:pt x="12228" y="391"/>
                    <a:pt x="12080" y="391"/>
                  </a:cubicBezTo>
                  <a:cubicBezTo>
                    <a:pt x="11809" y="391"/>
                    <a:pt x="11539" y="362"/>
                    <a:pt x="11267" y="362"/>
                  </a:cubicBezTo>
                  <a:cubicBezTo>
                    <a:pt x="11230" y="362"/>
                    <a:pt x="11194" y="362"/>
                    <a:pt x="11157" y="364"/>
                  </a:cubicBezTo>
                  <a:cubicBezTo>
                    <a:pt x="10719" y="370"/>
                    <a:pt x="10288" y="438"/>
                    <a:pt x="9864" y="554"/>
                  </a:cubicBezTo>
                  <a:cubicBezTo>
                    <a:pt x="9426" y="677"/>
                    <a:pt x="9009" y="856"/>
                    <a:pt x="8557" y="939"/>
                  </a:cubicBezTo>
                  <a:cubicBezTo>
                    <a:pt x="8398" y="966"/>
                    <a:pt x="8239" y="977"/>
                    <a:pt x="8082" y="977"/>
                  </a:cubicBezTo>
                  <a:cubicBezTo>
                    <a:pt x="7385" y="977"/>
                    <a:pt x="6699" y="757"/>
                    <a:pt x="5996" y="746"/>
                  </a:cubicBezTo>
                  <a:cubicBezTo>
                    <a:pt x="5961" y="745"/>
                    <a:pt x="5925" y="745"/>
                    <a:pt x="5890" y="745"/>
                  </a:cubicBezTo>
                  <a:cubicBezTo>
                    <a:pt x="5129" y="745"/>
                    <a:pt x="4351" y="967"/>
                    <a:pt x="3854" y="1581"/>
                  </a:cubicBezTo>
                  <a:cubicBezTo>
                    <a:pt x="3642" y="1849"/>
                    <a:pt x="3499" y="2162"/>
                    <a:pt x="3383" y="2484"/>
                  </a:cubicBezTo>
                  <a:cubicBezTo>
                    <a:pt x="3253" y="2841"/>
                    <a:pt x="3171" y="3238"/>
                    <a:pt x="2972" y="3567"/>
                  </a:cubicBezTo>
                  <a:cubicBezTo>
                    <a:pt x="2767" y="3922"/>
                    <a:pt x="2431" y="4175"/>
                    <a:pt x="2233" y="4531"/>
                  </a:cubicBezTo>
                  <a:cubicBezTo>
                    <a:pt x="2034" y="4873"/>
                    <a:pt x="1972" y="5277"/>
                    <a:pt x="1939" y="5668"/>
                  </a:cubicBezTo>
                  <a:cubicBezTo>
                    <a:pt x="1898" y="6085"/>
                    <a:pt x="1930" y="6509"/>
                    <a:pt x="1788" y="6906"/>
                  </a:cubicBezTo>
                  <a:cubicBezTo>
                    <a:pt x="1636" y="7345"/>
                    <a:pt x="1273" y="7598"/>
                    <a:pt x="932" y="7871"/>
                  </a:cubicBezTo>
                  <a:cubicBezTo>
                    <a:pt x="767" y="8002"/>
                    <a:pt x="616" y="8132"/>
                    <a:pt x="501" y="8303"/>
                  </a:cubicBezTo>
                  <a:cubicBezTo>
                    <a:pt x="398" y="8460"/>
                    <a:pt x="337" y="8644"/>
                    <a:pt x="281" y="8815"/>
                  </a:cubicBezTo>
                  <a:cubicBezTo>
                    <a:pt x="151" y="9200"/>
                    <a:pt x="0" y="9582"/>
                    <a:pt x="0" y="9993"/>
                  </a:cubicBezTo>
                  <a:cubicBezTo>
                    <a:pt x="9" y="10855"/>
                    <a:pt x="603" y="11588"/>
                    <a:pt x="1089" y="12245"/>
                  </a:cubicBezTo>
                  <a:cubicBezTo>
                    <a:pt x="1219" y="12416"/>
                    <a:pt x="1364" y="12601"/>
                    <a:pt x="1459" y="12799"/>
                  </a:cubicBezTo>
                  <a:cubicBezTo>
                    <a:pt x="1554" y="12997"/>
                    <a:pt x="1589" y="13209"/>
                    <a:pt x="1643" y="13423"/>
                  </a:cubicBezTo>
                  <a:cubicBezTo>
                    <a:pt x="1740" y="13825"/>
                    <a:pt x="1917" y="14169"/>
                    <a:pt x="2233" y="14449"/>
                  </a:cubicBezTo>
                  <a:cubicBezTo>
                    <a:pt x="2382" y="14579"/>
                    <a:pt x="2568" y="14681"/>
                    <a:pt x="2760" y="14770"/>
                  </a:cubicBezTo>
                  <a:cubicBezTo>
                    <a:pt x="2752" y="14804"/>
                    <a:pt x="2760" y="14832"/>
                    <a:pt x="2780" y="14873"/>
                  </a:cubicBezTo>
                  <a:cubicBezTo>
                    <a:pt x="3068" y="15368"/>
                    <a:pt x="3576" y="15555"/>
                    <a:pt x="4105" y="15555"/>
                  </a:cubicBezTo>
                  <a:cubicBezTo>
                    <a:pt x="4416" y="15555"/>
                    <a:pt x="4734" y="15490"/>
                    <a:pt x="5019" y="15386"/>
                  </a:cubicBezTo>
                  <a:cubicBezTo>
                    <a:pt x="5408" y="15243"/>
                    <a:pt x="5750" y="15037"/>
                    <a:pt x="6052" y="14757"/>
                  </a:cubicBezTo>
                  <a:cubicBezTo>
                    <a:pt x="6366" y="14463"/>
                    <a:pt x="6627" y="14113"/>
                    <a:pt x="6927" y="13812"/>
                  </a:cubicBezTo>
                  <a:cubicBezTo>
                    <a:pt x="7256" y="13477"/>
                    <a:pt x="7612" y="13168"/>
                    <a:pt x="7982" y="12874"/>
                  </a:cubicBezTo>
                  <a:cubicBezTo>
                    <a:pt x="8358" y="12574"/>
                    <a:pt x="8728" y="12258"/>
                    <a:pt x="9091" y="11944"/>
                  </a:cubicBezTo>
                  <a:cubicBezTo>
                    <a:pt x="9460" y="11616"/>
                    <a:pt x="9837" y="11307"/>
                    <a:pt x="10241" y="11020"/>
                  </a:cubicBezTo>
                  <a:cubicBezTo>
                    <a:pt x="10637" y="10745"/>
                    <a:pt x="11047" y="10486"/>
                    <a:pt x="11445" y="10211"/>
                  </a:cubicBezTo>
                  <a:cubicBezTo>
                    <a:pt x="12225" y="9671"/>
                    <a:pt x="13068" y="9260"/>
                    <a:pt x="13922" y="8856"/>
                  </a:cubicBezTo>
                  <a:cubicBezTo>
                    <a:pt x="14341" y="8651"/>
                    <a:pt x="14771" y="8446"/>
                    <a:pt x="15175" y="8214"/>
                  </a:cubicBezTo>
                  <a:cubicBezTo>
                    <a:pt x="15573" y="7994"/>
                    <a:pt x="15908" y="7693"/>
                    <a:pt x="16263" y="7412"/>
                  </a:cubicBezTo>
                  <a:cubicBezTo>
                    <a:pt x="16846" y="6947"/>
                    <a:pt x="17708" y="6448"/>
                    <a:pt x="17756" y="5605"/>
                  </a:cubicBezTo>
                  <a:cubicBezTo>
                    <a:pt x="17776" y="5168"/>
                    <a:pt x="17509" y="4805"/>
                    <a:pt x="17339" y="4421"/>
                  </a:cubicBezTo>
                  <a:cubicBezTo>
                    <a:pt x="17160" y="4019"/>
                    <a:pt x="17105" y="3573"/>
                    <a:pt x="16969" y="3163"/>
                  </a:cubicBezTo>
                  <a:cubicBezTo>
                    <a:pt x="16824" y="2737"/>
                    <a:pt x="16632" y="2335"/>
                    <a:pt x="16420" y="1937"/>
                  </a:cubicBezTo>
                  <a:cubicBezTo>
                    <a:pt x="16230" y="1574"/>
                    <a:pt x="16024" y="1211"/>
                    <a:pt x="15763" y="889"/>
                  </a:cubicBezTo>
                  <a:cubicBezTo>
                    <a:pt x="15523" y="595"/>
                    <a:pt x="15223" y="323"/>
                    <a:pt x="14881" y="165"/>
                  </a:cubicBezTo>
                  <a:cubicBezTo>
                    <a:pt x="14643" y="49"/>
                    <a:pt x="14407" y="0"/>
                    <a:pt x="14164"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2"/>
            <p:cNvSpPr/>
            <p:nvPr/>
          </p:nvSpPr>
          <p:spPr>
            <a:xfrm>
              <a:off x="3668875" y="1838550"/>
              <a:ext cx="87125" cy="181000"/>
            </a:xfrm>
            <a:custGeom>
              <a:avLst/>
              <a:gdLst/>
              <a:ahLst/>
              <a:cxnLst/>
              <a:rect l="l" t="t" r="r" b="b"/>
              <a:pathLst>
                <a:path w="3485" h="7240" extrusionOk="0">
                  <a:moveTo>
                    <a:pt x="1296" y="0"/>
                  </a:moveTo>
                  <a:cubicBezTo>
                    <a:pt x="1248" y="0"/>
                    <a:pt x="1199" y="5"/>
                    <a:pt x="1151" y="16"/>
                  </a:cubicBezTo>
                  <a:cubicBezTo>
                    <a:pt x="890" y="71"/>
                    <a:pt x="623" y="297"/>
                    <a:pt x="610" y="572"/>
                  </a:cubicBezTo>
                  <a:cubicBezTo>
                    <a:pt x="602" y="708"/>
                    <a:pt x="623" y="825"/>
                    <a:pt x="548" y="948"/>
                  </a:cubicBezTo>
                  <a:cubicBezTo>
                    <a:pt x="472" y="1064"/>
                    <a:pt x="377" y="1160"/>
                    <a:pt x="329" y="1296"/>
                  </a:cubicBezTo>
                  <a:cubicBezTo>
                    <a:pt x="267" y="1460"/>
                    <a:pt x="241" y="1639"/>
                    <a:pt x="178" y="1804"/>
                  </a:cubicBezTo>
                  <a:cubicBezTo>
                    <a:pt x="117" y="1953"/>
                    <a:pt x="7" y="2083"/>
                    <a:pt x="7" y="2247"/>
                  </a:cubicBezTo>
                  <a:cubicBezTo>
                    <a:pt x="1" y="2535"/>
                    <a:pt x="241" y="2727"/>
                    <a:pt x="446" y="2884"/>
                  </a:cubicBezTo>
                  <a:cubicBezTo>
                    <a:pt x="535" y="2953"/>
                    <a:pt x="630" y="3021"/>
                    <a:pt x="684" y="3124"/>
                  </a:cubicBezTo>
                  <a:cubicBezTo>
                    <a:pt x="766" y="3282"/>
                    <a:pt x="740" y="3473"/>
                    <a:pt x="712" y="3637"/>
                  </a:cubicBezTo>
                  <a:cubicBezTo>
                    <a:pt x="692" y="3816"/>
                    <a:pt x="671" y="3987"/>
                    <a:pt x="712" y="4164"/>
                  </a:cubicBezTo>
                  <a:cubicBezTo>
                    <a:pt x="760" y="4363"/>
                    <a:pt x="857" y="4547"/>
                    <a:pt x="917" y="4746"/>
                  </a:cubicBezTo>
                  <a:cubicBezTo>
                    <a:pt x="939" y="4808"/>
                    <a:pt x="952" y="4875"/>
                    <a:pt x="959" y="4938"/>
                  </a:cubicBezTo>
                  <a:cubicBezTo>
                    <a:pt x="972" y="4957"/>
                    <a:pt x="986" y="4979"/>
                    <a:pt x="993" y="4999"/>
                  </a:cubicBezTo>
                  <a:cubicBezTo>
                    <a:pt x="1088" y="5197"/>
                    <a:pt x="1123" y="5409"/>
                    <a:pt x="1177" y="5623"/>
                  </a:cubicBezTo>
                  <a:cubicBezTo>
                    <a:pt x="1274" y="6025"/>
                    <a:pt x="1451" y="6369"/>
                    <a:pt x="1767" y="6649"/>
                  </a:cubicBezTo>
                  <a:cubicBezTo>
                    <a:pt x="1916" y="6779"/>
                    <a:pt x="2102" y="6881"/>
                    <a:pt x="2294" y="6970"/>
                  </a:cubicBezTo>
                  <a:cubicBezTo>
                    <a:pt x="2286" y="7004"/>
                    <a:pt x="2294" y="7032"/>
                    <a:pt x="2314" y="7073"/>
                  </a:cubicBezTo>
                  <a:cubicBezTo>
                    <a:pt x="2342" y="7127"/>
                    <a:pt x="2383" y="7175"/>
                    <a:pt x="2417" y="7231"/>
                  </a:cubicBezTo>
                  <a:cubicBezTo>
                    <a:pt x="2480" y="7236"/>
                    <a:pt x="2544" y="7239"/>
                    <a:pt x="2607" y="7239"/>
                  </a:cubicBezTo>
                  <a:cubicBezTo>
                    <a:pt x="2721" y="7239"/>
                    <a:pt x="2832" y="7227"/>
                    <a:pt x="2930" y="7183"/>
                  </a:cubicBezTo>
                  <a:cubicBezTo>
                    <a:pt x="3135" y="7086"/>
                    <a:pt x="3362" y="6847"/>
                    <a:pt x="3422" y="6621"/>
                  </a:cubicBezTo>
                  <a:cubicBezTo>
                    <a:pt x="3485" y="6375"/>
                    <a:pt x="3422" y="6074"/>
                    <a:pt x="3368" y="5828"/>
                  </a:cubicBezTo>
                  <a:cubicBezTo>
                    <a:pt x="3312" y="5554"/>
                    <a:pt x="3239" y="5279"/>
                    <a:pt x="3115" y="5020"/>
                  </a:cubicBezTo>
                  <a:cubicBezTo>
                    <a:pt x="2943" y="4663"/>
                    <a:pt x="2793" y="4341"/>
                    <a:pt x="2746" y="3939"/>
                  </a:cubicBezTo>
                  <a:cubicBezTo>
                    <a:pt x="2670" y="3274"/>
                    <a:pt x="2677" y="2610"/>
                    <a:pt x="2560" y="1953"/>
                  </a:cubicBezTo>
                  <a:cubicBezTo>
                    <a:pt x="2465" y="1378"/>
                    <a:pt x="2301" y="673"/>
                    <a:pt x="1869" y="256"/>
                  </a:cubicBezTo>
                  <a:cubicBezTo>
                    <a:pt x="1713" y="105"/>
                    <a:pt x="1510" y="0"/>
                    <a:pt x="129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2"/>
            <p:cNvSpPr/>
            <p:nvPr/>
          </p:nvSpPr>
          <p:spPr>
            <a:xfrm>
              <a:off x="3986275" y="1654275"/>
              <a:ext cx="97250" cy="78100"/>
            </a:xfrm>
            <a:custGeom>
              <a:avLst/>
              <a:gdLst/>
              <a:ahLst/>
              <a:cxnLst/>
              <a:rect l="l" t="t" r="r" b="b"/>
              <a:pathLst>
                <a:path w="3890" h="3124" extrusionOk="0">
                  <a:moveTo>
                    <a:pt x="585" y="1"/>
                  </a:moveTo>
                  <a:cubicBezTo>
                    <a:pt x="459" y="1"/>
                    <a:pt x="337" y="31"/>
                    <a:pt x="241" y="105"/>
                  </a:cubicBezTo>
                  <a:cubicBezTo>
                    <a:pt x="131" y="188"/>
                    <a:pt x="70" y="317"/>
                    <a:pt x="70" y="454"/>
                  </a:cubicBezTo>
                  <a:cubicBezTo>
                    <a:pt x="70" y="529"/>
                    <a:pt x="96" y="605"/>
                    <a:pt x="103" y="680"/>
                  </a:cubicBezTo>
                  <a:cubicBezTo>
                    <a:pt x="1" y="905"/>
                    <a:pt x="137" y="1180"/>
                    <a:pt x="260" y="1385"/>
                  </a:cubicBezTo>
                  <a:cubicBezTo>
                    <a:pt x="412" y="1645"/>
                    <a:pt x="610" y="1843"/>
                    <a:pt x="857" y="2014"/>
                  </a:cubicBezTo>
                  <a:cubicBezTo>
                    <a:pt x="1315" y="2317"/>
                    <a:pt x="1849" y="2507"/>
                    <a:pt x="2342" y="2747"/>
                  </a:cubicBezTo>
                  <a:cubicBezTo>
                    <a:pt x="2693" y="2918"/>
                    <a:pt x="3107" y="3124"/>
                    <a:pt x="3511" y="3124"/>
                  </a:cubicBezTo>
                  <a:cubicBezTo>
                    <a:pt x="3525" y="3124"/>
                    <a:pt x="3539" y="3124"/>
                    <a:pt x="3552" y="3123"/>
                  </a:cubicBezTo>
                  <a:cubicBezTo>
                    <a:pt x="3690" y="3116"/>
                    <a:pt x="3799" y="3075"/>
                    <a:pt x="3889" y="3006"/>
                  </a:cubicBezTo>
                  <a:cubicBezTo>
                    <a:pt x="3861" y="2911"/>
                    <a:pt x="3833" y="2822"/>
                    <a:pt x="3807" y="2734"/>
                  </a:cubicBezTo>
                  <a:cubicBezTo>
                    <a:pt x="3662" y="2308"/>
                    <a:pt x="3470" y="1906"/>
                    <a:pt x="3258" y="1508"/>
                  </a:cubicBezTo>
                  <a:cubicBezTo>
                    <a:pt x="3211" y="1420"/>
                    <a:pt x="3163" y="1323"/>
                    <a:pt x="3109" y="1234"/>
                  </a:cubicBezTo>
                  <a:cubicBezTo>
                    <a:pt x="3060" y="1180"/>
                    <a:pt x="3018" y="1126"/>
                    <a:pt x="2971" y="1070"/>
                  </a:cubicBezTo>
                  <a:cubicBezTo>
                    <a:pt x="2854" y="927"/>
                    <a:pt x="2746" y="797"/>
                    <a:pt x="2547" y="763"/>
                  </a:cubicBezTo>
                  <a:cubicBezTo>
                    <a:pt x="2534" y="760"/>
                    <a:pt x="2521" y="758"/>
                    <a:pt x="2507" y="758"/>
                  </a:cubicBezTo>
                  <a:cubicBezTo>
                    <a:pt x="2456" y="758"/>
                    <a:pt x="2405" y="780"/>
                    <a:pt x="2383" y="823"/>
                  </a:cubicBezTo>
                  <a:cubicBezTo>
                    <a:pt x="2348" y="892"/>
                    <a:pt x="2329" y="974"/>
                    <a:pt x="2279" y="1035"/>
                  </a:cubicBezTo>
                  <a:cubicBezTo>
                    <a:pt x="2253" y="1075"/>
                    <a:pt x="2225" y="1090"/>
                    <a:pt x="2193" y="1090"/>
                  </a:cubicBezTo>
                  <a:cubicBezTo>
                    <a:pt x="2160" y="1090"/>
                    <a:pt x="2124" y="1074"/>
                    <a:pt x="2082" y="1057"/>
                  </a:cubicBezTo>
                  <a:cubicBezTo>
                    <a:pt x="1931" y="994"/>
                    <a:pt x="1801" y="912"/>
                    <a:pt x="1691" y="797"/>
                  </a:cubicBezTo>
                  <a:cubicBezTo>
                    <a:pt x="1479" y="592"/>
                    <a:pt x="1343" y="311"/>
                    <a:pt x="1082" y="147"/>
                  </a:cubicBezTo>
                  <a:cubicBezTo>
                    <a:pt x="950" y="62"/>
                    <a:pt x="763" y="1"/>
                    <a:pt x="58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2"/>
            <p:cNvSpPr/>
            <p:nvPr/>
          </p:nvSpPr>
          <p:spPr>
            <a:xfrm>
              <a:off x="3751500" y="1982800"/>
              <a:ext cx="194925" cy="124175"/>
            </a:xfrm>
            <a:custGeom>
              <a:avLst/>
              <a:gdLst/>
              <a:ahLst/>
              <a:cxnLst/>
              <a:rect l="l" t="t" r="r" b="b"/>
              <a:pathLst>
                <a:path w="7797" h="4967" extrusionOk="0">
                  <a:moveTo>
                    <a:pt x="4756" y="0"/>
                  </a:moveTo>
                  <a:cubicBezTo>
                    <a:pt x="4599" y="0"/>
                    <a:pt x="4442" y="16"/>
                    <a:pt x="4287" y="50"/>
                  </a:cubicBezTo>
                  <a:cubicBezTo>
                    <a:pt x="3848" y="147"/>
                    <a:pt x="3450" y="352"/>
                    <a:pt x="3074" y="577"/>
                  </a:cubicBezTo>
                  <a:cubicBezTo>
                    <a:pt x="2692" y="797"/>
                    <a:pt x="2301" y="1016"/>
                    <a:pt x="1918" y="1241"/>
                  </a:cubicBezTo>
                  <a:cubicBezTo>
                    <a:pt x="1617" y="1420"/>
                    <a:pt x="1363" y="1651"/>
                    <a:pt x="1110" y="1891"/>
                  </a:cubicBezTo>
                  <a:cubicBezTo>
                    <a:pt x="761" y="2220"/>
                    <a:pt x="1" y="2911"/>
                    <a:pt x="418" y="3439"/>
                  </a:cubicBezTo>
                  <a:cubicBezTo>
                    <a:pt x="535" y="3575"/>
                    <a:pt x="706" y="3664"/>
                    <a:pt x="878" y="3705"/>
                  </a:cubicBezTo>
                  <a:cubicBezTo>
                    <a:pt x="993" y="3726"/>
                    <a:pt x="1124" y="3720"/>
                    <a:pt x="1226" y="3767"/>
                  </a:cubicBezTo>
                  <a:cubicBezTo>
                    <a:pt x="1343" y="3815"/>
                    <a:pt x="1356" y="3918"/>
                    <a:pt x="1404" y="4020"/>
                  </a:cubicBezTo>
                  <a:cubicBezTo>
                    <a:pt x="1501" y="4239"/>
                    <a:pt x="1678" y="4355"/>
                    <a:pt x="1870" y="4377"/>
                  </a:cubicBezTo>
                  <a:cubicBezTo>
                    <a:pt x="1965" y="4608"/>
                    <a:pt x="2082" y="4889"/>
                    <a:pt x="2335" y="4952"/>
                  </a:cubicBezTo>
                  <a:cubicBezTo>
                    <a:pt x="2370" y="4962"/>
                    <a:pt x="2406" y="4966"/>
                    <a:pt x="2440" y="4966"/>
                  </a:cubicBezTo>
                  <a:cubicBezTo>
                    <a:pt x="2548" y="4966"/>
                    <a:pt x="2649" y="4921"/>
                    <a:pt x="2733" y="4848"/>
                  </a:cubicBezTo>
                  <a:cubicBezTo>
                    <a:pt x="2849" y="4753"/>
                    <a:pt x="2917" y="4595"/>
                    <a:pt x="3040" y="4513"/>
                  </a:cubicBezTo>
                  <a:cubicBezTo>
                    <a:pt x="3115" y="4465"/>
                    <a:pt x="3232" y="4459"/>
                    <a:pt x="3321" y="4431"/>
                  </a:cubicBezTo>
                  <a:cubicBezTo>
                    <a:pt x="3424" y="4403"/>
                    <a:pt x="3519" y="4370"/>
                    <a:pt x="3615" y="4308"/>
                  </a:cubicBezTo>
                  <a:cubicBezTo>
                    <a:pt x="3684" y="4267"/>
                    <a:pt x="3744" y="4198"/>
                    <a:pt x="3820" y="4165"/>
                  </a:cubicBezTo>
                  <a:cubicBezTo>
                    <a:pt x="3877" y="4137"/>
                    <a:pt x="3935" y="4131"/>
                    <a:pt x="3995" y="4131"/>
                  </a:cubicBezTo>
                  <a:cubicBezTo>
                    <a:pt x="4044" y="4131"/>
                    <a:pt x="4093" y="4135"/>
                    <a:pt x="4143" y="4135"/>
                  </a:cubicBezTo>
                  <a:cubicBezTo>
                    <a:pt x="4170" y="4135"/>
                    <a:pt x="4197" y="4134"/>
                    <a:pt x="4224" y="4130"/>
                  </a:cubicBezTo>
                  <a:cubicBezTo>
                    <a:pt x="4410" y="4109"/>
                    <a:pt x="4540" y="3992"/>
                    <a:pt x="4697" y="3910"/>
                  </a:cubicBezTo>
                  <a:cubicBezTo>
                    <a:pt x="4742" y="3887"/>
                    <a:pt x="4790" y="3878"/>
                    <a:pt x="4839" y="3878"/>
                  </a:cubicBezTo>
                  <a:cubicBezTo>
                    <a:pt x="4961" y="3878"/>
                    <a:pt x="5093" y="3932"/>
                    <a:pt x="5210" y="3951"/>
                  </a:cubicBezTo>
                  <a:cubicBezTo>
                    <a:pt x="5345" y="3975"/>
                    <a:pt x="5480" y="3989"/>
                    <a:pt x="5615" y="3989"/>
                  </a:cubicBezTo>
                  <a:cubicBezTo>
                    <a:pt x="5829" y="3989"/>
                    <a:pt x="6041" y="3954"/>
                    <a:pt x="6243" y="3869"/>
                  </a:cubicBezTo>
                  <a:cubicBezTo>
                    <a:pt x="6552" y="3746"/>
                    <a:pt x="6907" y="3467"/>
                    <a:pt x="6976" y="3123"/>
                  </a:cubicBezTo>
                  <a:cubicBezTo>
                    <a:pt x="7010" y="2933"/>
                    <a:pt x="6907" y="2734"/>
                    <a:pt x="6962" y="2548"/>
                  </a:cubicBezTo>
                  <a:cubicBezTo>
                    <a:pt x="7017" y="2343"/>
                    <a:pt x="7222" y="2194"/>
                    <a:pt x="7358" y="2042"/>
                  </a:cubicBezTo>
                  <a:cubicBezTo>
                    <a:pt x="7578" y="1809"/>
                    <a:pt x="7797" y="1446"/>
                    <a:pt x="7626" y="1126"/>
                  </a:cubicBezTo>
                  <a:cubicBezTo>
                    <a:pt x="7490" y="858"/>
                    <a:pt x="7153" y="756"/>
                    <a:pt x="6887" y="653"/>
                  </a:cubicBezTo>
                  <a:cubicBezTo>
                    <a:pt x="6455" y="488"/>
                    <a:pt x="6038" y="277"/>
                    <a:pt x="5601" y="140"/>
                  </a:cubicBezTo>
                  <a:cubicBezTo>
                    <a:pt x="5323" y="51"/>
                    <a:pt x="5039" y="0"/>
                    <a:pt x="475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2"/>
            <p:cNvSpPr/>
            <p:nvPr/>
          </p:nvSpPr>
          <p:spPr>
            <a:xfrm>
              <a:off x="3761275" y="1988150"/>
              <a:ext cx="158625" cy="106125"/>
            </a:xfrm>
            <a:custGeom>
              <a:avLst/>
              <a:gdLst/>
              <a:ahLst/>
              <a:cxnLst/>
              <a:rect l="l" t="t" r="r" b="b"/>
              <a:pathLst>
                <a:path w="6345" h="4245" extrusionOk="0">
                  <a:moveTo>
                    <a:pt x="2601" y="3019"/>
                  </a:moveTo>
                  <a:cubicBezTo>
                    <a:pt x="2614" y="3026"/>
                    <a:pt x="2629" y="3026"/>
                    <a:pt x="2642" y="3026"/>
                  </a:cubicBezTo>
                  <a:cubicBezTo>
                    <a:pt x="2655" y="3032"/>
                    <a:pt x="2677" y="3039"/>
                    <a:pt x="2690" y="3047"/>
                  </a:cubicBezTo>
                  <a:cubicBezTo>
                    <a:pt x="2696" y="3054"/>
                    <a:pt x="2705" y="3054"/>
                    <a:pt x="2711" y="3060"/>
                  </a:cubicBezTo>
                  <a:cubicBezTo>
                    <a:pt x="2731" y="3074"/>
                    <a:pt x="2746" y="3088"/>
                    <a:pt x="2759" y="3101"/>
                  </a:cubicBezTo>
                  <a:cubicBezTo>
                    <a:pt x="2779" y="3115"/>
                    <a:pt x="2787" y="3136"/>
                    <a:pt x="2793" y="3156"/>
                  </a:cubicBezTo>
                  <a:cubicBezTo>
                    <a:pt x="2793" y="3162"/>
                    <a:pt x="2793" y="3177"/>
                    <a:pt x="2800" y="3184"/>
                  </a:cubicBezTo>
                  <a:cubicBezTo>
                    <a:pt x="2800" y="3203"/>
                    <a:pt x="2793" y="3218"/>
                    <a:pt x="2787" y="3231"/>
                  </a:cubicBezTo>
                  <a:cubicBezTo>
                    <a:pt x="2779" y="3244"/>
                    <a:pt x="2772" y="3259"/>
                    <a:pt x="2759" y="3272"/>
                  </a:cubicBezTo>
                  <a:cubicBezTo>
                    <a:pt x="2752" y="3285"/>
                    <a:pt x="2737" y="3294"/>
                    <a:pt x="2724" y="3300"/>
                  </a:cubicBezTo>
                  <a:cubicBezTo>
                    <a:pt x="2711" y="3307"/>
                    <a:pt x="2690" y="3313"/>
                    <a:pt x="2677" y="3320"/>
                  </a:cubicBezTo>
                  <a:cubicBezTo>
                    <a:pt x="2670" y="3322"/>
                    <a:pt x="2663" y="3323"/>
                    <a:pt x="2658" y="3323"/>
                  </a:cubicBezTo>
                  <a:cubicBezTo>
                    <a:pt x="2646" y="3323"/>
                    <a:pt x="2636" y="3320"/>
                    <a:pt x="2622" y="3320"/>
                  </a:cubicBezTo>
                  <a:lnTo>
                    <a:pt x="2608" y="3320"/>
                  </a:lnTo>
                  <a:cubicBezTo>
                    <a:pt x="2595" y="3313"/>
                    <a:pt x="2588" y="3313"/>
                    <a:pt x="2581" y="3307"/>
                  </a:cubicBezTo>
                  <a:cubicBezTo>
                    <a:pt x="2560" y="3294"/>
                    <a:pt x="2540" y="3272"/>
                    <a:pt x="2532" y="3253"/>
                  </a:cubicBezTo>
                  <a:cubicBezTo>
                    <a:pt x="2512" y="3244"/>
                    <a:pt x="2499" y="3231"/>
                    <a:pt x="2485" y="3225"/>
                  </a:cubicBezTo>
                  <a:cubicBezTo>
                    <a:pt x="2478" y="3212"/>
                    <a:pt x="2465" y="3197"/>
                    <a:pt x="2465" y="3184"/>
                  </a:cubicBezTo>
                  <a:cubicBezTo>
                    <a:pt x="2458" y="3170"/>
                    <a:pt x="2450" y="3156"/>
                    <a:pt x="2450" y="3136"/>
                  </a:cubicBezTo>
                  <a:cubicBezTo>
                    <a:pt x="2450" y="3129"/>
                    <a:pt x="2458" y="3115"/>
                    <a:pt x="2458" y="3108"/>
                  </a:cubicBezTo>
                  <a:cubicBezTo>
                    <a:pt x="2458" y="3095"/>
                    <a:pt x="2465" y="3088"/>
                    <a:pt x="2471" y="3074"/>
                  </a:cubicBezTo>
                  <a:cubicBezTo>
                    <a:pt x="2478" y="3060"/>
                    <a:pt x="2485" y="3054"/>
                    <a:pt x="2499" y="3047"/>
                  </a:cubicBezTo>
                  <a:cubicBezTo>
                    <a:pt x="2506" y="3032"/>
                    <a:pt x="2519" y="3032"/>
                    <a:pt x="2526" y="3026"/>
                  </a:cubicBezTo>
                  <a:cubicBezTo>
                    <a:pt x="2540" y="3019"/>
                    <a:pt x="2554" y="3019"/>
                    <a:pt x="2573" y="3019"/>
                  </a:cubicBezTo>
                  <a:close/>
                  <a:moveTo>
                    <a:pt x="1780" y="3162"/>
                  </a:moveTo>
                  <a:cubicBezTo>
                    <a:pt x="1972" y="3162"/>
                    <a:pt x="1972" y="3471"/>
                    <a:pt x="1780" y="3471"/>
                  </a:cubicBezTo>
                  <a:cubicBezTo>
                    <a:pt x="1581" y="3471"/>
                    <a:pt x="1581" y="3162"/>
                    <a:pt x="1780" y="3162"/>
                  </a:cubicBezTo>
                  <a:close/>
                  <a:moveTo>
                    <a:pt x="3388" y="0"/>
                  </a:moveTo>
                  <a:cubicBezTo>
                    <a:pt x="3142" y="104"/>
                    <a:pt x="2910" y="227"/>
                    <a:pt x="2683" y="363"/>
                  </a:cubicBezTo>
                  <a:cubicBezTo>
                    <a:pt x="2301" y="583"/>
                    <a:pt x="1910" y="802"/>
                    <a:pt x="1527" y="1027"/>
                  </a:cubicBezTo>
                  <a:cubicBezTo>
                    <a:pt x="1226" y="1206"/>
                    <a:pt x="972" y="1437"/>
                    <a:pt x="719" y="1677"/>
                  </a:cubicBezTo>
                  <a:cubicBezTo>
                    <a:pt x="513" y="1869"/>
                    <a:pt x="165" y="2191"/>
                    <a:pt x="1" y="2527"/>
                  </a:cubicBezTo>
                  <a:cubicBezTo>
                    <a:pt x="35" y="2602"/>
                    <a:pt x="55" y="2684"/>
                    <a:pt x="62" y="2773"/>
                  </a:cubicBezTo>
                  <a:cubicBezTo>
                    <a:pt x="76" y="2978"/>
                    <a:pt x="83" y="3136"/>
                    <a:pt x="232" y="3300"/>
                  </a:cubicBezTo>
                  <a:lnTo>
                    <a:pt x="241" y="3307"/>
                  </a:lnTo>
                  <a:cubicBezTo>
                    <a:pt x="282" y="3361"/>
                    <a:pt x="329" y="3409"/>
                    <a:pt x="384" y="3458"/>
                  </a:cubicBezTo>
                  <a:cubicBezTo>
                    <a:pt x="418" y="3471"/>
                    <a:pt x="453" y="3478"/>
                    <a:pt x="487" y="3491"/>
                  </a:cubicBezTo>
                  <a:cubicBezTo>
                    <a:pt x="602" y="3512"/>
                    <a:pt x="733" y="3506"/>
                    <a:pt x="835" y="3553"/>
                  </a:cubicBezTo>
                  <a:cubicBezTo>
                    <a:pt x="952" y="3601"/>
                    <a:pt x="965" y="3704"/>
                    <a:pt x="1013" y="3806"/>
                  </a:cubicBezTo>
                  <a:cubicBezTo>
                    <a:pt x="1075" y="3943"/>
                    <a:pt x="1164" y="4039"/>
                    <a:pt x="1267" y="4094"/>
                  </a:cubicBezTo>
                  <a:cubicBezTo>
                    <a:pt x="1326" y="4106"/>
                    <a:pt x="1385" y="4113"/>
                    <a:pt x="1442" y="4113"/>
                  </a:cubicBezTo>
                  <a:cubicBezTo>
                    <a:pt x="1512" y="4113"/>
                    <a:pt x="1580" y="4103"/>
                    <a:pt x="1643" y="4081"/>
                  </a:cubicBezTo>
                  <a:cubicBezTo>
                    <a:pt x="1786" y="4033"/>
                    <a:pt x="1869" y="3943"/>
                    <a:pt x="1938" y="3806"/>
                  </a:cubicBezTo>
                  <a:cubicBezTo>
                    <a:pt x="1985" y="3711"/>
                    <a:pt x="2020" y="3642"/>
                    <a:pt x="2130" y="3607"/>
                  </a:cubicBezTo>
                  <a:cubicBezTo>
                    <a:pt x="2218" y="3573"/>
                    <a:pt x="2335" y="3573"/>
                    <a:pt x="2430" y="3573"/>
                  </a:cubicBezTo>
                  <a:cubicBezTo>
                    <a:pt x="2434" y="3573"/>
                    <a:pt x="2438" y="3573"/>
                    <a:pt x="2442" y="3573"/>
                  </a:cubicBezTo>
                  <a:cubicBezTo>
                    <a:pt x="2588" y="3573"/>
                    <a:pt x="2583" y="3693"/>
                    <a:pt x="2629" y="3806"/>
                  </a:cubicBezTo>
                  <a:cubicBezTo>
                    <a:pt x="2664" y="3888"/>
                    <a:pt x="2718" y="3929"/>
                    <a:pt x="2793" y="3957"/>
                  </a:cubicBezTo>
                  <a:cubicBezTo>
                    <a:pt x="2793" y="4046"/>
                    <a:pt x="2800" y="4148"/>
                    <a:pt x="2820" y="4245"/>
                  </a:cubicBezTo>
                  <a:cubicBezTo>
                    <a:pt x="2861" y="4230"/>
                    <a:pt x="2895" y="4223"/>
                    <a:pt x="2930" y="4217"/>
                  </a:cubicBezTo>
                  <a:cubicBezTo>
                    <a:pt x="3033" y="4189"/>
                    <a:pt x="3128" y="4156"/>
                    <a:pt x="3224" y="4094"/>
                  </a:cubicBezTo>
                  <a:cubicBezTo>
                    <a:pt x="3293" y="4053"/>
                    <a:pt x="3353" y="3984"/>
                    <a:pt x="3429" y="3951"/>
                  </a:cubicBezTo>
                  <a:cubicBezTo>
                    <a:pt x="3450" y="3943"/>
                    <a:pt x="3470" y="3936"/>
                    <a:pt x="3491" y="3929"/>
                  </a:cubicBezTo>
                  <a:cubicBezTo>
                    <a:pt x="3477" y="3869"/>
                    <a:pt x="3457" y="3813"/>
                    <a:pt x="3464" y="3752"/>
                  </a:cubicBezTo>
                  <a:cubicBezTo>
                    <a:pt x="3485" y="3607"/>
                    <a:pt x="3615" y="3443"/>
                    <a:pt x="3703" y="3335"/>
                  </a:cubicBezTo>
                  <a:cubicBezTo>
                    <a:pt x="3765" y="3262"/>
                    <a:pt x="3815" y="3238"/>
                    <a:pt x="3869" y="3238"/>
                  </a:cubicBezTo>
                  <a:cubicBezTo>
                    <a:pt x="3923" y="3238"/>
                    <a:pt x="3981" y="3262"/>
                    <a:pt x="4060" y="3285"/>
                  </a:cubicBezTo>
                  <a:cubicBezTo>
                    <a:pt x="4099" y="3296"/>
                    <a:pt x="4138" y="3301"/>
                    <a:pt x="4176" y="3301"/>
                  </a:cubicBezTo>
                  <a:cubicBezTo>
                    <a:pt x="4292" y="3301"/>
                    <a:pt x="4401" y="3255"/>
                    <a:pt x="4484" y="3162"/>
                  </a:cubicBezTo>
                  <a:cubicBezTo>
                    <a:pt x="4717" y="2896"/>
                    <a:pt x="4333" y="2650"/>
                    <a:pt x="4127" y="2540"/>
                  </a:cubicBezTo>
                  <a:cubicBezTo>
                    <a:pt x="3991" y="2472"/>
                    <a:pt x="3854" y="2423"/>
                    <a:pt x="3697" y="2423"/>
                  </a:cubicBezTo>
                  <a:cubicBezTo>
                    <a:pt x="3608" y="2431"/>
                    <a:pt x="3526" y="2444"/>
                    <a:pt x="3436" y="2444"/>
                  </a:cubicBezTo>
                  <a:cubicBezTo>
                    <a:pt x="3403" y="2451"/>
                    <a:pt x="3368" y="2451"/>
                    <a:pt x="3334" y="2451"/>
                  </a:cubicBezTo>
                  <a:cubicBezTo>
                    <a:pt x="3353" y="2431"/>
                    <a:pt x="3375" y="2416"/>
                    <a:pt x="3388" y="2410"/>
                  </a:cubicBezTo>
                  <a:cubicBezTo>
                    <a:pt x="3422" y="2390"/>
                    <a:pt x="3450" y="2375"/>
                    <a:pt x="3485" y="2369"/>
                  </a:cubicBezTo>
                  <a:cubicBezTo>
                    <a:pt x="3574" y="2334"/>
                    <a:pt x="3669" y="2321"/>
                    <a:pt x="3758" y="2315"/>
                  </a:cubicBezTo>
                  <a:cubicBezTo>
                    <a:pt x="3798" y="2313"/>
                    <a:pt x="3839" y="2312"/>
                    <a:pt x="3881" y="2312"/>
                  </a:cubicBezTo>
                  <a:cubicBezTo>
                    <a:pt x="3999" y="2312"/>
                    <a:pt x="4117" y="2322"/>
                    <a:pt x="4224" y="2362"/>
                  </a:cubicBezTo>
                  <a:cubicBezTo>
                    <a:pt x="4374" y="2423"/>
                    <a:pt x="4531" y="2533"/>
                    <a:pt x="4654" y="2650"/>
                  </a:cubicBezTo>
                  <a:cubicBezTo>
                    <a:pt x="4806" y="2801"/>
                    <a:pt x="4791" y="2991"/>
                    <a:pt x="4853" y="3184"/>
                  </a:cubicBezTo>
                  <a:cubicBezTo>
                    <a:pt x="4931" y="3441"/>
                    <a:pt x="5088" y="3537"/>
                    <a:pt x="5268" y="3537"/>
                  </a:cubicBezTo>
                  <a:cubicBezTo>
                    <a:pt x="5533" y="3537"/>
                    <a:pt x="5847" y="3329"/>
                    <a:pt x="6031" y="3121"/>
                  </a:cubicBezTo>
                  <a:cubicBezTo>
                    <a:pt x="6180" y="2944"/>
                    <a:pt x="6345" y="2691"/>
                    <a:pt x="6304" y="2444"/>
                  </a:cubicBezTo>
                  <a:cubicBezTo>
                    <a:pt x="6249" y="2157"/>
                    <a:pt x="5934" y="2034"/>
                    <a:pt x="5709" y="1897"/>
                  </a:cubicBezTo>
                  <a:cubicBezTo>
                    <a:pt x="5339" y="1677"/>
                    <a:pt x="5106" y="1232"/>
                    <a:pt x="4853" y="897"/>
                  </a:cubicBezTo>
                  <a:cubicBezTo>
                    <a:pt x="4627" y="603"/>
                    <a:pt x="4395" y="329"/>
                    <a:pt x="4052" y="186"/>
                  </a:cubicBezTo>
                  <a:cubicBezTo>
                    <a:pt x="3846" y="97"/>
                    <a:pt x="3621" y="41"/>
                    <a:pt x="3388"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2"/>
            <p:cNvSpPr/>
            <p:nvPr/>
          </p:nvSpPr>
          <p:spPr>
            <a:xfrm>
              <a:off x="3811050" y="2096000"/>
              <a:ext cx="6900" cy="7000"/>
            </a:xfrm>
            <a:custGeom>
              <a:avLst/>
              <a:gdLst/>
              <a:ahLst/>
              <a:cxnLst/>
              <a:rect l="l" t="t" r="r" b="b"/>
              <a:pathLst>
                <a:path w="276" h="280" extrusionOk="0">
                  <a:moveTo>
                    <a:pt x="152" y="0"/>
                  </a:moveTo>
                  <a:cubicBezTo>
                    <a:pt x="143" y="0"/>
                    <a:pt x="135" y="2"/>
                    <a:pt x="124" y="6"/>
                  </a:cubicBezTo>
                  <a:cubicBezTo>
                    <a:pt x="111" y="6"/>
                    <a:pt x="98" y="13"/>
                    <a:pt x="76" y="19"/>
                  </a:cubicBezTo>
                  <a:cubicBezTo>
                    <a:pt x="70" y="26"/>
                    <a:pt x="57" y="33"/>
                    <a:pt x="48" y="39"/>
                  </a:cubicBezTo>
                  <a:lnTo>
                    <a:pt x="42" y="47"/>
                  </a:lnTo>
                  <a:cubicBezTo>
                    <a:pt x="35" y="54"/>
                    <a:pt x="29" y="67"/>
                    <a:pt x="22" y="74"/>
                  </a:cubicBezTo>
                  <a:lnTo>
                    <a:pt x="22" y="80"/>
                  </a:lnTo>
                  <a:cubicBezTo>
                    <a:pt x="16" y="88"/>
                    <a:pt x="7" y="102"/>
                    <a:pt x="7" y="115"/>
                  </a:cubicBezTo>
                  <a:cubicBezTo>
                    <a:pt x="1" y="136"/>
                    <a:pt x="1" y="156"/>
                    <a:pt x="7" y="184"/>
                  </a:cubicBezTo>
                  <a:cubicBezTo>
                    <a:pt x="7" y="197"/>
                    <a:pt x="16" y="212"/>
                    <a:pt x="29" y="225"/>
                  </a:cubicBezTo>
                  <a:cubicBezTo>
                    <a:pt x="35" y="238"/>
                    <a:pt x="48" y="253"/>
                    <a:pt x="63" y="259"/>
                  </a:cubicBezTo>
                  <a:cubicBezTo>
                    <a:pt x="83" y="272"/>
                    <a:pt x="111" y="279"/>
                    <a:pt x="130" y="279"/>
                  </a:cubicBezTo>
                  <a:cubicBezTo>
                    <a:pt x="152" y="279"/>
                    <a:pt x="165" y="272"/>
                    <a:pt x="186" y="266"/>
                  </a:cubicBezTo>
                  <a:cubicBezTo>
                    <a:pt x="199" y="259"/>
                    <a:pt x="213" y="253"/>
                    <a:pt x="227" y="238"/>
                  </a:cubicBezTo>
                  <a:cubicBezTo>
                    <a:pt x="227" y="231"/>
                    <a:pt x="234" y="231"/>
                    <a:pt x="234" y="225"/>
                  </a:cubicBezTo>
                  <a:cubicBezTo>
                    <a:pt x="247" y="218"/>
                    <a:pt x="254" y="203"/>
                    <a:pt x="262" y="197"/>
                  </a:cubicBezTo>
                  <a:cubicBezTo>
                    <a:pt x="262" y="190"/>
                    <a:pt x="262" y="190"/>
                    <a:pt x="268" y="184"/>
                  </a:cubicBezTo>
                  <a:cubicBezTo>
                    <a:pt x="268" y="171"/>
                    <a:pt x="275" y="162"/>
                    <a:pt x="275" y="156"/>
                  </a:cubicBezTo>
                  <a:cubicBezTo>
                    <a:pt x="275" y="130"/>
                    <a:pt x="275" y="102"/>
                    <a:pt x="268" y="80"/>
                  </a:cubicBezTo>
                  <a:cubicBezTo>
                    <a:pt x="262" y="61"/>
                    <a:pt x="254" y="47"/>
                    <a:pt x="241" y="39"/>
                  </a:cubicBezTo>
                  <a:cubicBezTo>
                    <a:pt x="227" y="26"/>
                    <a:pt x="213" y="19"/>
                    <a:pt x="199" y="13"/>
                  </a:cubicBezTo>
                  <a:lnTo>
                    <a:pt x="186" y="13"/>
                  </a:lnTo>
                  <a:lnTo>
                    <a:pt x="180" y="6"/>
                  </a:lnTo>
                  <a:cubicBezTo>
                    <a:pt x="169" y="2"/>
                    <a:pt x="160" y="0"/>
                    <a:pt x="15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2"/>
            <p:cNvSpPr/>
            <p:nvPr/>
          </p:nvSpPr>
          <p:spPr>
            <a:xfrm>
              <a:off x="3817575" y="2100900"/>
              <a:ext cx="25" cy="25"/>
            </a:xfrm>
            <a:custGeom>
              <a:avLst/>
              <a:gdLst/>
              <a:ahLst/>
              <a:cxnLst/>
              <a:rect l="l" t="t" r="r" b="b"/>
              <a:pathLst>
                <a:path w="1" h="1" extrusionOk="0">
                  <a:moveTo>
                    <a:pt x="1" y="1"/>
                  </a:moveTo>
                  <a:lnTo>
                    <a:pt x="1" y="1"/>
                  </a:lnTo>
                  <a:lnTo>
                    <a:pt x="1" y="1"/>
                  </a:ln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2"/>
            <p:cNvSpPr/>
            <p:nvPr/>
          </p:nvSpPr>
          <p:spPr>
            <a:xfrm>
              <a:off x="3817050" y="2100900"/>
              <a:ext cx="550" cy="575"/>
            </a:xfrm>
            <a:custGeom>
              <a:avLst/>
              <a:gdLst/>
              <a:ahLst/>
              <a:cxnLst/>
              <a:rect l="l" t="t" r="r" b="b"/>
              <a:pathLst>
                <a:path w="22" h="23" extrusionOk="0">
                  <a:moveTo>
                    <a:pt x="22" y="1"/>
                  </a:moveTo>
                  <a:cubicBezTo>
                    <a:pt x="14" y="7"/>
                    <a:pt x="14" y="7"/>
                    <a:pt x="1" y="22"/>
                  </a:cubicBezTo>
                  <a:cubicBezTo>
                    <a:pt x="7" y="16"/>
                    <a:pt x="14" y="7"/>
                    <a:pt x="22"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2"/>
            <p:cNvSpPr/>
            <p:nvPr/>
          </p:nvSpPr>
          <p:spPr>
            <a:xfrm>
              <a:off x="3817925" y="2099725"/>
              <a:ext cx="25" cy="350"/>
            </a:xfrm>
            <a:custGeom>
              <a:avLst/>
              <a:gdLst/>
              <a:ahLst/>
              <a:cxnLst/>
              <a:rect l="l" t="t" r="r" b="b"/>
              <a:pathLst>
                <a:path w="1" h="14" extrusionOk="0">
                  <a:moveTo>
                    <a:pt x="0" y="13"/>
                  </a:moveTo>
                  <a:lnTo>
                    <a:pt x="0" y="0"/>
                  </a:lnTo>
                  <a:lnTo>
                    <a:pt x="0" y="7"/>
                  </a:ln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2"/>
            <p:cNvSpPr/>
            <p:nvPr/>
          </p:nvSpPr>
          <p:spPr>
            <a:xfrm>
              <a:off x="3817925" y="2099400"/>
              <a:ext cx="25" cy="350"/>
            </a:xfrm>
            <a:custGeom>
              <a:avLst/>
              <a:gdLst/>
              <a:ahLst/>
              <a:cxnLst/>
              <a:rect l="l" t="t" r="r" b="b"/>
              <a:pathLst>
                <a:path w="1" h="14" extrusionOk="0">
                  <a:moveTo>
                    <a:pt x="0" y="13"/>
                  </a:moveTo>
                  <a:lnTo>
                    <a:pt x="0" y="0"/>
                  </a:ln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2"/>
            <p:cNvSpPr/>
            <p:nvPr/>
          </p:nvSpPr>
          <p:spPr>
            <a:xfrm>
              <a:off x="3817225" y="2086525"/>
              <a:ext cx="3250" cy="3275"/>
            </a:xfrm>
            <a:custGeom>
              <a:avLst/>
              <a:gdLst/>
              <a:ahLst/>
              <a:cxnLst/>
              <a:rect l="l" t="t" r="r" b="b"/>
              <a:pathLst>
                <a:path w="130" h="131" extrusionOk="0">
                  <a:moveTo>
                    <a:pt x="48" y="1"/>
                  </a:moveTo>
                  <a:cubicBezTo>
                    <a:pt x="48" y="8"/>
                    <a:pt x="41" y="8"/>
                    <a:pt x="35" y="8"/>
                  </a:cubicBezTo>
                  <a:lnTo>
                    <a:pt x="35" y="16"/>
                  </a:lnTo>
                  <a:lnTo>
                    <a:pt x="28" y="16"/>
                  </a:lnTo>
                  <a:cubicBezTo>
                    <a:pt x="28" y="16"/>
                    <a:pt x="21" y="22"/>
                    <a:pt x="15" y="29"/>
                  </a:cubicBezTo>
                  <a:cubicBezTo>
                    <a:pt x="7" y="35"/>
                    <a:pt x="0" y="42"/>
                    <a:pt x="0" y="57"/>
                  </a:cubicBezTo>
                  <a:lnTo>
                    <a:pt x="0" y="70"/>
                  </a:lnTo>
                  <a:cubicBezTo>
                    <a:pt x="0" y="83"/>
                    <a:pt x="0" y="90"/>
                    <a:pt x="7" y="104"/>
                  </a:cubicBezTo>
                  <a:cubicBezTo>
                    <a:pt x="7" y="111"/>
                    <a:pt x="15" y="111"/>
                    <a:pt x="21" y="118"/>
                  </a:cubicBezTo>
                  <a:cubicBezTo>
                    <a:pt x="28" y="124"/>
                    <a:pt x="35" y="124"/>
                    <a:pt x="41" y="131"/>
                  </a:cubicBezTo>
                  <a:lnTo>
                    <a:pt x="69" y="131"/>
                  </a:lnTo>
                  <a:cubicBezTo>
                    <a:pt x="76" y="131"/>
                    <a:pt x="82" y="124"/>
                    <a:pt x="89" y="124"/>
                  </a:cubicBezTo>
                  <a:cubicBezTo>
                    <a:pt x="97" y="124"/>
                    <a:pt x="97" y="118"/>
                    <a:pt x="97" y="118"/>
                  </a:cubicBezTo>
                  <a:lnTo>
                    <a:pt x="104" y="111"/>
                  </a:lnTo>
                  <a:lnTo>
                    <a:pt x="110" y="111"/>
                  </a:lnTo>
                  <a:cubicBezTo>
                    <a:pt x="110" y="104"/>
                    <a:pt x="117" y="104"/>
                    <a:pt x="117" y="98"/>
                  </a:cubicBezTo>
                  <a:cubicBezTo>
                    <a:pt x="123" y="90"/>
                    <a:pt x="130" y="83"/>
                    <a:pt x="130" y="77"/>
                  </a:cubicBezTo>
                  <a:lnTo>
                    <a:pt x="130" y="63"/>
                  </a:lnTo>
                  <a:cubicBezTo>
                    <a:pt x="130" y="57"/>
                    <a:pt x="130" y="42"/>
                    <a:pt x="123" y="35"/>
                  </a:cubicBezTo>
                  <a:cubicBezTo>
                    <a:pt x="123" y="35"/>
                    <a:pt x="123" y="29"/>
                    <a:pt x="117" y="22"/>
                  </a:cubicBezTo>
                  <a:cubicBezTo>
                    <a:pt x="117" y="16"/>
                    <a:pt x="110" y="16"/>
                    <a:pt x="104" y="8"/>
                  </a:cubicBezTo>
                  <a:cubicBezTo>
                    <a:pt x="97" y="8"/>
                    <a:pt x="89" y="8"/>
                    <a:pt x="89"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2"/>
            <p:cNvSpPr/>
            <p:nvPr/>
          </p:nvSpPr>
          <p:spPr>
            <a:xfrm>
              <a:off x="3857625" y="2073725"/>
              <a:ext cx="4625" cy="3975"/>
            </a:xfrm>
            <a:custGeom>
              <a:avLst/>
              <a:gdLst/>
              <a:ahLst/>
              <a:cxnLst/>
              <a:rect l="l" t="t" r="r" b="b"/>
              <a:pathLst>
                <a:path w="185" h="159" extrusionOk="0">
                  <a:moveTo>
                    <a:pt x="96" y="0"/>
                  </a:moveTo>
                  <a:cubicBezTo>
                    <a:pt x="89" y="0"/>
                    <a:pt x="83" y="7"/>
                    <a:pt x="74" y="7"/>
                  </a:cubicBezTo>
                  <a:lnTo>
                    <a:pt x="68" y="14"/>
                  </a:lnTo>
                  <a:lnTo>
                    <a:pt x="61" y="14"/>
                  </a:lnTo>
                  <a:cubicBezTo>
                    <a:pt x="55" y="20"/>
                    <a:pt x="48" y="20"/>
                    <a:pt x="48" y="27"/>
                  </a:cubicBezTo>
                  <a:cubicBezTo>
                    <a:pt x="42" y="27"/>
                    <a:pt x="42" y="35"/>
                    <a:pt x="42" y="35"/>
                  </a:cubicBezTo>
                  <a:lnTo>
                    <a:pt x="33" y="35"/>
                  </a:lnTo>
                  <a:cubicBezTo>
                    <a:pt x="27" y="42"/>
                    <a:pt x="20" y="48"/>
                    <a:pt x="14" y="55"/>
                  </a:cubicBezTo>
                  <a:cubicBezTo>
                    <a:pt x="14" y="61"/>
                    <a:pt x="7" y="68"/>
                    <a:pt x="7" y="76"/>
                  </a:cubicBezTo>
                  <a:cubicBezTo>
                    <a:pt x="0" y="83"/>
                    <a:pt x="0" y="89"/>
                    <a:pt x="0" y="96"/>
                  </a:cubicBezTo>
                  <a:cubicBezTo>
                    <a:pt x="0" y="102"/>
                    <a:pt x="0" y="109"/>
                    <a:pt x="7" y="117"/>
                  </a:cubicBezTo>
                  <a:cubicBezTo>
                    <a:pt x="7" y="124"/>
                    <a:pt x="14" y="130"/>
                    <a:pt x="20" y="137"/>
                  </a:cubicBezTo>
                  <a:lnTo>
                    <a:pt x="27" y="143"/>
                  </a:lnTo>
                  <a:cubicBezTo>
                    <a:pt x="42" y="150"/>
                    <a:pt x="48" y="150"/>
                    <a:pt x="55" y="150"/>
                  </a:cubicBezTo>
                  <a:lnTo>
                    <a:pt x="48" y="150"/>
                  </a:lnTo>
                  <a:cubicBezTo>
                    <a:pt x="55" y="158"/>
                    <a:pt x="68" y="158"/>
                    <a:pt x="68" y="158"/>
                  </a:cubicBezTo>
                  <a:cubicBezTo>
                    <a:pt x="74" y="158"/>
                    <a:pt x="83" y="158"/>
                    <a:pt x="89" y="150"/>
                  </a:cubicBezTo>
                  <a:lnTo>
                    <a:pt x="96" y="150"/>
                  </a:lnTo>
                  <a:cubicBezTo>
                    <a:pt x="109" y="150"/>
                    <a:pt x="115" y="143"/>
                    <a:pt x="130" y="143"/>
                  </a:cubicBezTo>
                  <a:cubicBezTo>
                    <a:pt x="143" y="143"/>
                    <a:pt x="150" y="137"/>
                    <a:pt x="157" y="130"/>
                  </a:cubicBezTo>
                  <a:cubicBezTo>
                    <a:pt x="165" y="130"/>
                    <a:pt x="171" y="124"/>
                    <a:pt x="171" y="117"/>
                  </a:cubicBezTo>
                  <a:cubicBezTo>
                    <a:pt x="178" y="109"/>
                    <a:pt x="178" y="109"/>
                    <a:pt x="178" y="102"/>
                  </a:cubicBezTo>
                  <a:cubicBezTo>
                    <a:pt x="184" y="96"/>
                    <a:pt x="184" y="96"/>
                    <a:pt x="184" y="89"/>
                  </a:cubicBezTo>
                  <a:lnTo>
                    <a:pt x="184" y="68"/>
                  </a:lnTo>
                  <a:cubicBezTo>
                    <a:pt x="184" y="61"/>
                    <a:pt x="184" y="55"/>
                    <a:pt x="178" y="42"/>
                  </a:cubicBezTo>
                  <a:cubicBezTo>
                    <a:pt x="178" y="35"/>
                    <a:pt x="178" y="35"/>
                    <a:pt x="171" y="27"/>
                  </a:cubicBezTo>
                  <a:cubicBezTo>
                    <a:pt x="165" y="20"/>
                    <a:pt x="157" y="14"/>
                    <a:pt x="150" y="7"/>
                  </a:cubicBezTo>
                  <a:cubicBezTo>
                    <a:pt x="143" y="0"/>
                    <a:pt x="124" y="0"/>
                    <a:pt x="10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2"/>
            <p:cNvSpPr/>
            <p:nvPr/>
          </p:nvSpPr>
          <p:spPr>
            <a:xfrm>
              <a:off x="3868550" y="2064175"/>
              <a:ext cx="5150" cy="4925"/>
            </a:xfrm>
            <a:custGeom>
              <a:avLst/>
              <a:gdLst/>
              <a:ahLst/>
              <a:cxnLst/>
              <a:rect l="l" t="t" r="r" b="b"/>
              <a:pathLst>
                <a:path w="206" h="197" extrusionOk="0">
                  <a:moveTo>
                    <a:pt x="107" y="0"/>
                  </a:moveTo>
                  <a:cubicBezTo>
                    <a:pt x="99" y="0"/>
                    <a:pt x="90" y="2"/>
                    <a:pt x="83" y="6"/>
                  </a:cubicBezTo>
                  <a:lnTo>
                    <a:pt x="69" y="6"/>
                  </a:lnTo>
                  <a:cubicBezTo>
                    <a:pt x="63" y="13"/>
                    <a:pt x="56" y="13"/>
                    <a:pt x="48" y="19"/>
                  </a:cubicBezTo>
                  <a:cubicBezTo>
                    <a:pt x="35" y="19"/>
                    <a:pt x="28" y="33"/>
                    <a:pt x="22" y="39"/>
                  </a:cubicBezTo>
                  <a:cubicBezTo>
                    <a:pt x="15" y="47"/>
                    <a:pt x="7" y="54"/>
                    <a:pt x="7" y="60"/>
                  </a:cubicBezTo>
                  <a:cubicBezTo>
                    <a:pt x="0" y="74"/>
                    <a:pt x="0" y="88"/>
                    <a:pt x="0" y="102"/>
                  </a:cubicBezTo>
                  <a:lnTo>
                    <a:pt x="0" y="121"/>
                  </a:lnTo>
                  <a:cubicBezTo>
                    <a:pt x="7" y="136"/>
                    <a:pt x="7" y="143"/>
                    <a:pt x="15" y="149"/>
                  </a:cubicBezTo>
                  <a:cubicBezTo>
                    <a:pt x="22" y="156"/>
                    <a:pt x="28" y="171"/>
                    <a:pt x="35" y="177"/>
                  </a:cubicBezTo>
                  <a:cubicBezTo>
                    <a:pt x="48" y="184"/>
                    <a:pt x="56" y="190"/>
                    <a:pt x="69" y="190"/>
                  </a:cubicBezTo>
                  <a:cubicBezTo>
                    <a:pt x="76" y="190"/>
                    <a:pt x="76" y="190"/>
                    <a:pt x="83" y="197"/>
                  </a:cubicBezTo>
                  <a:lnTo>
                    <a:pt x="117" y="197"/>
                  </a:lnTo>
                  <a:cubicBezTo>
                    <a:pt x="130" y="197"/>
                    <a:pt x="145" y="190"/>
                    <a:pt x="158" y="184"/>
                  </a:cubicBezTo>
                  <a:cubicBezTo>
                    <a:pt x="165" y="177"/>
                    <a:pt x="171" y="177"/>
                    <a:pt x="179" y="171"/>
                  </a:cubicBezTo>
                  <a:cubicBezTo>
                    <a:pt x="179" y="162"/>
                    <a:pt x="186" y="156"/>
                    <a:pt x="186" y="149"/>
                  </a:cubicBezTo>
                  <a:cubicBezTo>
                    <a:pt x="193" y="149"/>
                    <a:pt x="193" y="143"/>
                    <a:pt x="199" y="143"/>
                  </a:cubicBezTo>
                  <a:lnTo>
                    <a:pt x="199" y="129"/>
                  </a:lnTo>
                  <a:lnTo>
                    <a:pt x="199" y="121"/>
                  </a:lnTo>
                  <a:cubicBezTo>
                    <a:pt x="206" y="115"/>
                    <a:pt x="206" y="108"/>
                    <a:pt x="206" y="102"/>
                  </a:cubicBezTo>
                  <a:cubicBezTo>
                    <a:pt x="206" y="95"/>
                    <a:pt x="206" y="80"/>
                    <a:pt x="199" y="74"/>
                  </a:cubicBezTo>
                  <a:lnTo>
                    <a:pt x="199" y="60"/>
                  </a:lnTo>
                  <a:lnTo>
                    <a:pt x="193" y="54"/>
                  </a:lnTo>
                  <a:cubicBezTo>
                    <a:pt x="186" y="47"/>
                    <a:pt x="186" y="39"/>
                    <a:pt x="186" y="39"/>
                  </a:cubicBezTo>
                  <a:cubicBezTo>
                    <a:pt x="179" y="26"/>
                    <a:pt x="165" y="19"/>
                    <a:pt x="158" y="13"/>
                  </a:cubicBezTo>
                  <a:cubicBezTo>
                    <a:pt x="152" y="13"/>
                    <a:pt x="138" y="6"/>
                    <a:pt x="130" y="6"/>
                  </a:cubicBezTo>
                  <a:cubicBezTo>
                    <a:pt x="124" y="2"/>
                    <a:pt x="115" y="0"/>
                    <a:pt x="107"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2"/>
            <p:cNvSpPr/>
            <p:nvPr/>
          </p:nvSpPr>
          <p:spPr>
            <a:xfrm>
              <a:off x="3886175" y="2071500"/>
              <a:ext cx="4125" cy="4300"/>
            </a:xfrm>
            <a:custGeom>
              <a:avLst/>
              <a:gdLst/>
              <a:ahLst/>
              <a:cxnLst/>
              <a:rect l="l" t="t" r="r" b="b"/>
              <a:pathLst>
                <a:path w="165" h="172" extrusionOk="0">
                  <a:moveTo>
                    <a:pt x="69" y="1"/>
                  </a:moveTo>
                  <a:cubicBezTo>
                    <a:pt x="63" y="1"/>
                    <a:pt x="56" y="7"/>
                    <a:pt x="49" y="7"/>
                  </a:cubicBezTo>
                  <a:cubicBezTo>
                    <a:pt x="41" y="14"/>
                    <a:pt x="28" y="20"/>
                    <a:pt x="21" y="27"/>
                  </a:cubicBezTo>
                  <a:cubicBezTo>
                    <a:pt x="21" y="27"/>
                    <a:pt x="15" y="34"/>
                    <a:pt x="15" y="42"/>
                  </a:cubicBezTo>
                  <a:lnTo>
                    <a:pt x="0" y="62"/>
                  </a:lnTo>
                  <a:lnTo>
                    <a:pt x="0" y="89"/>
                  </a:lnTo>
                  <a:cubicBezTo>
                    <a:pt x="0" y="103"/>
                    <a:pt x="8" y="109"/>
                    <a:pt x="15" y="116"/>
                  </a:cubicBezTo>
                  <a:lnTo>
                    <a:pt x="15" y="131"/>
                  </a:lnTo>
                  <a:cubicBezTo>
                    <a:pt x="21" y="144"/>
                    <a:pt x="35" y="150"/>
                    <a:pt x="49" y="157"/>
                  </a:cubicBezTo>
                  <a:cubicBezTo>
                    <a:pt x="56" y="165"/>
                    <a:pt x="69" y="172"/>
                    <a:pt x="90" y="172"/>
                  </a:cubicBezTo>
                  <a:cubicBezTo>
                    <a:pt x="97" y="165"/>
                    <a:pt x="104" y="165"/>
                    <a:pt x="110" y="165"/>
                  </a:cubicBezTo>
                  <a:cubicBezTo>
                    <a:pt x="123" y="165"/>
                    <a:pt x="132" y="157"/>
                    <a:pt x="145" y="144"/>
                  </a:cubicBezTo>
                  <a:cubicBezTo>
                    <a:pt x="151" y="137"/>
                    <a:pt x="158" y="131"/>
                    <a:pt x="158" y="116"/>
                  </a:cubicBezTo>
                  <a:cubicBezTo>
                    <a:pt x="164" y="109"/>
                    <a:pt x="164" y="96"/>
                    <a:pt x="164" y="89"/>
                  </a:cubicBezTo>
                  <a:cubicBezTo>
                    <a:pt x="164" y="75"/>
                    <a:pt x="164" y="62"/>
                    <a:pt x="158" y="48"/>
                  </a:cubicBezTo>
                  <a:cubicBezTo>
                    <a:pt x="151" y="34"/>
                    <a:pt x="138" y="27"/>
                    <a:pt x="132" y="20"/>
                  </a:cubicBezTo>
                  <a:cubicBezTo>
                    <a:pt x="123" y="14"/>
                    <a:pt x="123" y="14"/>
                    <a:pt x="117" y="14"/>
                  </a:cubicBezTo>
                  <a:lnTo>
                    <a:pt x="97" y="7"/>
                  </a:lnTo>
                  <a:cubicBezTo>
                    <a:pt x="90" y="1"/>
                    <a:pt x="76" y="1"/>
                    <a:pt x="69"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2"/>
            <p:cNvSpPr/>
            <p:nvPr/>
          </p:nvSpPr>
          <p:spPr>
            <a:xfrm>
              <a:off x="3804725" y="1815125"/>
              <a:ext cx="472900" cy="521600"/>
            </a:xfrm>
            <a:custGeom>
              <a:avLst/>
              <a:gdLst/>
              <a:ahLst/>
              <a:cxnLst/>
              <a:rect l="l" t="t" r="r" b="b"/>
              <a:pathLst>
                <a:path w="18916" h="20864" extrusionOk="0">
                  <a:moveTo>
                    <a:pt x="8268" y="9448"/>
                  </a:moveTo>
                  <a:cubicBezTo>
                    <a:pt x="8276" y="9448"/>
                    <a:pt x="8290" y="9448"/>
                    <a:pt x="8303" y="9454"/>
                  </a:cubicBezTo>
                  <a:cubicBezTo>
                    <a:pt x="8318" y="9454"/>
                    <a:pt x="8331" y="9461"/>
                    <a:pt x="8337" y="9467"/>
                  </a:cubicBezTo>
                  <a:cubicBezTo>
                    <a:pt x="8350" y="9475"/>
                    <a:pt x="8365" y="9475"/>
                    <a:pt x="8372" y="9482"/>
                  </a:cubicBezTo>
                  <a:cubicBezTo>
                    <a:pt x="8400" y="9502"/>
                    <a:pt x="8419" y="9517"/>
                    <a:pt x="8441" y="9536"/>
                  </a:cubicBezTo>
                  <a:cubicBezTo>
                    <a:pt x="8488" y="9584"/>
                    <a:pt x="8515" y="9646"/>
                    <a:pt x="8515" y="9714"/>
                  </a:cubicBezTo>
                  <a:cubicBezTo>
                    <a:pt x="8515" y="9748"/>
                    <a:pt x="8495" y="9783"/>
                    <a:pt x="8460" y="9796"/>
                  </a:cubicBezTo>
                  <a:cubicBezTo>
                    <a:pt x="8448" y="9801"/>
                    <a:pt x="8437" y="9803"/>
                    <a:pt x="8425" y="9803"/>
                  </a:cubicBezTo>
                  <a:cubicBezTo>
                    <a:pt x="8403" y="9803"/>
                    <a:pt x="8382" y="9794"/>
                    <a:pt x="8365" y="9776"/>
                  </a:cubicBezTo>
                  <a:cubicBezTo>
                    <a:pt x="8337" y="9748"/>
                    <a:pt x="8309" y="9714"/>
                    <a:pt x="8290" y="9681"/>
                  </a:cubicBezTo>
                  <a:cubicBezTo>
                    <a:pt x="8283" y="9666"/>
                    <a:pt x="8276" y="9653"/>
                    <a:pt x="8268" y="9640"/>
                  </a:cubicBezTo>
                  <a:cubicBezTo>
                    <a:pt x="8268" y="9632"/>
                    <a:pt x="8262" y="9625"/>
                    <a:pt x="8262" y="9618"/>
                  </a:cubicBezTo>
                  <a:lnTo>
                    <a:pt x="8262" y="9612"/>
                  </a:lnTo>
                  <a:cubicBezTo>
                    <a:pt x="8255" y="9605"/>
                    <a:pt x="8249" y="9605"/>
                    <a:pt x="8242" y="9605"/>
                  </a:cubicBezTo>
                  <a:lnTo>
                    <a:pt x="8214" y="9577"/>
                  </a:lnTo>
                  <a:cubicBezTo>
                    <a:pt x="8194" y="9558"/>
                    <a:pt x="8186" y="9523"/>
                    <a:pt x="8201" y="9495"/>
                  </a:cubicBezTo>
                  <a:cubicBezTo>
                    <a:pt x="8207" y="9467"/>
                    <a:pt x="8235" y="9454"/>
                    <a:pt x="8268" y="9448"/>
                  </a:cubicBezTo>
                  <a:close/>
                  <a:moveTo>
                    <a:pt x="9542" y="5990"/>
                  </a:moveTo>
                  <a:cubicBezTo>
                    <a:pt x="9758" y="5990"/>
                    <a:pt x="9979" y="6068"/>
                    <a:pt x="10151" y="6175"/>
                  </a:cubicBezTo>
                  <a:cubicBezTo>
                    <a:pt x="10535" y="6415"/>
                    <a:pt x="10760" y="6867"/>
                    <a:pt x="11061" y="7195"/>
                  </a:cubicBezTo>
                  <a:cubicBezTo>
                    <a:pt x="11411" y="7578"/>
                    <a:pt x="11856" y="7853"/>
                    <a:pt x="12219" y="8222"/>
                  </a:cubicBezTo>
                  <a:cubicBezTo>
                    <a:pt x="12403" y="8414"/>
                    <a:pt x="12588" y="8592"/>
                    <a:pt x="12807" y="8743"/>
                  </a:cubicBezTo>
                  <a:cubicBezTo>
                    <a:pt x="12984" y="8873"/>
                    <a:pt x="13176" y="8989"/>
                    <a:pt x="13328" y="9147"/>
                  </a:cubicBezTo>
                  <a:cubicBezTo>
                    <a:pt x="13540" y="9365"/>
                    <a:pt x="13663" y="9728"/>
                    <a:pt x="13306" y="9886"/>
                  </a:cubicBezTo>
                  <a:cubicBezTo>
                    <a:pt x="13193" y="9935"/>
                    <a:pt x="13077" y="9956"/>
                    <a:pt x="12960" y="9956"/>
                  </a:cubicBezTo>
                  <a:cubicBezTo>
                    <a:pt x="12628" y="9956"/>
                    <a:pt x="12290" y="9792"/>
                    <a:pt x="11986" y="9681"/>
                  </a:cubicBezTo>
                  <a:cubicBezTo>
                    <a:pt x="11931" y="9659"/>
                    <a:pt x="11903" y="9625"/>
                    <a:pt x="11897" y="9584"/>
                  </a:cubicBezTo>
                  <a:cubicBezTo>
                    <a:pt x="11849" y="9564"/>
                    <a:pt x="11800" y="9543"/>
                    <a:pt x="11752" y="9517"/>
                  </a:cubicBezTo>
                  <a:cubicBezTo>
                    <a:pt x="11527" y="9400"/>
                    <a:pt x="11294" y="9318"/>
                    <a:pt x="11054" y="9229"/>
                  </a:cubicBezTo>
                  <a:cubicBezTo>
                    <a:pt x="10814" y="9139"/>
                    <a:pt x="10576" y="9037"/>
                    <a:pt x="10384" y="8873"/>
                  </a:cubicBezTo>
                  <a:cubicBezTo>
                    <a:pt x="10157" y="8680"/>
                    <a:pt x="9952" y="8455"/>
                    <a:pt x="9768" y="8229"/>
                  </a:cubicBezTo>
                  <a:cubicBezTo>
                    <a:pt x="9474" y="7880"/>
                    <a:pt x="9172" y="7483"/>
                    <a:pt x="8981" y="7066"/>
                  </a:cubicBezTo>
                  <a:cubicBezTo>
                    <a:pt x="8830" y="6724"/>
                    <a:pt x="8817" y="6285"/>
                    <a:pt x="9180" y="6080"/>
                  </a:cubicBezTo>
                  <a:cubicBezTo>
                    <a:pt x="9291" y="6017"/>
                    <a:pt x="9416" y="5990"/>
                    <a:pt x="9542" y="5990"/>
                  </a:cubicBezTo>
                  <a:close/>
                  <a:moveTo>
                    <a:pt x="6103" y="9004"/>
                  </a:moveTo>
                  <a:cubicBezTo>
                    <a:pt x="6112" y="9004"/>
                    <a:pt x="6122" y="9005"/>
                    <a:pt x="6133" y="9009"/>
                  </a:cubicBezTo>
                  <a:cubicBezTo>
                    <a:pt x="6470" y="9132"/>
                    <a:pt x="6749" y="9331"/>
                    <a:pt x="7023" y="9564"/>
                  </a:cubicBezTo>
                  <a:cubicBezTo>
                    <a:pt x="7291" y="9796"/>
                    <a:pt x="7605" y="9988"/>
                    <a:pt x="7784" y="10310"/>
                  </a:cubicBezTo>
                  <a:cubicBezTo>
                    <a:pt x="7819" y="10381"/>
                    <a:pt x="7767" y="10489"/>
                    <a:pt x="7685" y="10489"/>
                  </a:cubicBezTo>
                  <a:cubicBezTo>
                    <a:pt x="7672" y="10489"/>
                    <a:pt x="7659" y="10486"/>
                    <a:pt x="7646" y="10481"/>
                  </a:cubicBezTo>
                  <a:cubicBezTo>
                    <a:pt x="7475" y="10412"/>
                    <a:pt x="7338" y="10282"/>
                    <a:pt x="7201" y="10152"/>
                  </a:cubicBezTo>
                  <a:cubicBezTo>
                    <a:pt x="7194" y="10152"/>
                    <a:pt x="7187" y="10146"/>
                    <a:pt x="7181" y="10139"/>
                  </a:cubicBezTo>
                  <a:cubicBezTo>
                    <a:pt x="7153" y="10133"/>
                    <a:pt x="7133" y="10124"/>
                    <a:pt x="7112" y="10118"/>
                  </a:cubicBezTo>
                  <a:cubicBezTo>
                    <a:pt x="7051" y="10091"/>
                    <a:pt x="6995" y="10057"/>
                    <a:pt x="6941" y="10022"/>
                  </a:cubicBezTo>
                  <a:cubicBezTo>
                    <a:pt x="6824" y="9947"/>
                    <a:pt x="6722" y="9858"/>
                    <a:pt x="6619" y="9763"/>
                  </a:cubicBezTo>
                  <a:cubicBezTo>
                    <a:pt x="6420" y="9571"/>
                    <a:pt x="6243" y="9359"/>
                    <a:pt x="6038" y="9173"/>
                  </a:cubicBezTo>
                  <a:cubicBezTo>
                    <a:pt x="5970" y="9119"/>
                    <a:pt x="6023" y="9004"/>
                    <a:pt x="6103" y="9004"/>
                  </a:cubicBezTo>
                  <a:close/>
                  <a:moveTo>
                    <a:pt x="9145" y="10911"/>
                  </a:moveTo>
                  <a:cubicBezTo>
                    <a:pt x="9172" y="10911"/>
                    <a:pt x="9199" y="10914"/>
                    <a:pt x="9228" y="10919"/>
                  </a:cubicBezTo>
                  <a:cubicBezTo>
                    <a:pt x="9412" y="10960"/>
                    <a:pt x="9576" y="11097"/>
                    <a:pt x="9714" y="11213"/>
                  </a:cubicBezTo>
                  <a:cubicBezTo>
                    <a:pt x="9945" y="11412"/>
                    <a:pt x="10172" y="11659"/>
                    <a:pt x="10330" y="11925"/>
                  </a:cubicBezTo>
                  <a:cubicBezTo>
                    <a:pt x="10418" y="12054"/>
                    <a:pt x="10514" y="12240"/>
                    <a:pt x="10479" y="12404"/>
                  </a:cubicBezTo>
                  <a:cubicBezTo>
                    <a:pt x="10444" y="12563"/>
                    <a:pt x="10300" y="12610"/>
                    <a:pt x="10159" y="12610"/>
                  </a:cubicBezTo>
                  <a:cubicBezTo>
                    <a:pt x="10111" y="12610"/>
                    <a:pt x="10064" y="12605"/>
                    <a:pt x="10021" y="12597"/>
                  </a:cubicBezTo>
                  <a:cubicBezTo>
                    <a:pt x="9796" y="12547"/>
                    <a:pt x="9597" y="12376"/>
                    <a:pt x="9433" y="12227"/>
                  </a:cubicBezTo>
                  <a:cubicBezTo>
                    <a:pt x="9336" y="12137"/>
                    <a:pt x="9254" y="12048"/>
                    <a:pt x="9180" y="11946"/>
                  </a:cubicBezTo>
                  <a:cubicBezTo>
                    <a:pt x="9172" y="11925"/>
                    <a:pt x="9159" y="11912"/>
                    <a:pt x="9145" y="11890"/>
                  </a:cubicBezTo>
                  <a:cubicBezTo>
                    <a:pt x="9104" y="11857"/>
                    <a:pt x="9063" y="11816"/>
                    <a:pt x="9022" y="11775"/>
                  </a:cubicBezTo>
                  <a:cubicBezTo>
                    <a:pt x="8871" y="11624"/>
                    <a:pt x="8720" y="11397"/>
                    <a:pt x="8789" y="11179"/>
                  </a:cubicBezTo>
                  <a:cubicBezTo>
                    <a:pt x="8843" y="11014"/>
                    <a:pt x="8981" y="10911"/>
                    <a:pt x="9145" y="10911"/>
                  </a:cubicBezTo>
                  <a:close/>
                  <a:moveTo>
                    <a:pt x="12200" y="1"/>
                  </a:moveTo>
                  <a:cubicBezTo>
                    <a:pt x="12010" y="1"/>
                    <a:pt x="11806" y="58"/>
                    <a:pt x="11650" y="98"/>
                  </a:cubicBezTo>
                  <a:cubicBezTo>
                    <a:pt x="11307" y="180"/>
                    <a:pt x="10972" y="331"/>
                    <a:pt x="10665" y="495"/>
                  </a:cubicBezTo>
                  <a:cubicBezTo>
                    <a:pt x="10001" y="858"/>
                    <a:pt x="9412" y="1330"/>
                    <a:pt x="8782" y="1747"/>
                  </a:cubicBezTo>
                  <a:cubicBezTo>
                    <a:pt x="7373" y="2700"/>
                    <a:pt x="5949" y="3616"/>
                    <a:pt x="4648" y="4712"/>
                  </a:cubicBezTo>
                  <a:cubicBezTo>
                    <a:pt x="3978" y="5265"/>
                    <a:pt x="3348" y="5868"/>
                    <a:pt x="2642" y="6381"/>
                  </a:cubicBezTo>
                  <a:cubicBezTo>
                    <a:pt x="2047" y="6826"/>
                    <a:pt x="1384" y="7168"/>
                    <a:pt x="781" y="7600"/>
                  </a:cubicBezTo>
                  <a:cubicBezTo>
                    <a:pt x="521" y="7792"/>
                    <a:pt x="260" y="7997"/>
                    <a:pt x="55" y="8257"/>
                  </a:cubicBezTo>
                  <a:cubicBezTo>
                    <a:pt x="1" y="8326"/>
                    <a:pt x="1" y="8421"/>
                    <a:pt x="83" y="8469"/>
                  </a:cubicBezTo>
                  <a:cubicBezTo>
                    <a:pt x="973" y="8989"/>
                    <a:pt x="1959" y="9311"/>
                    <a:pt x="2889" y="9742"/>
                  </a:cubicBezTo>
                  <a:cubicBezTo>
                    <a:pt x="3340" y="9960"/>
                    <a:pt x="3779" y="10200"/>
                    <a:pt x="4231" y="10427"/>
                  </a:cubicBezTo>
                  <a:cubicBezTo>
                    <a:pt x="4676" y="10645"/>
                    <a:pt x="5121" y="10878"/>
                    <a:pt x="5532" y="11151"/>
                  </a:cubicBezTo>
                  <a:cubicBezTo>
                    <a:pt x="5936" y="11425"/>
                    <a:pt x="6290" y="11747"/>
                    <a:pt x="6571" y="12145"/>
                  </a:cubicBezTo>
                  <a:cubicBezTo>
                    <a:pt x="6839" y="12534"/>
                    <a:pt x="7036" y="12958"/>
                    <a:pt x="7215" y="13390"/>
                  </a:cubicBezTo>
                  <a:cubicBezTo>
                    <a:pt x="7406" y="13848"/>
                    <a:pt x="7578" y="14300"/>
                    <a:pt x="7646" y="14793"/>
                  </a:cubicBezTo>
                  <a:cubicBezTo>
                    <a:pt x="7721" y="15292"/>
                    <a:pt x="7715" y="15806"/>
                    <a:pt x="7708" y="16312"/>
                  </a:cubicBezTo>
                  <a:cubicBezTo>
                    <a:pt x="7702" y="17434"/>
                    <a:pt x="7721" y="18551"/>
                    <a:pt x="7769" y="19673"/>
                  </a:cubicBezTo>
                  <a:cubicBezTo>
                    <a:pt x="7715" y="20036"/>
                    <a:pt x="7611" y="20391"/>
                    <a:pt x="7660" y="20761"/>
                  </a:cubicBezTo>
                  <a:cubicBezTo>
                    <a:pt x="7667" y="20823"/>
                    <a:pt x="7743" y="20864"/>
                    <a:pt x="7797" y="20864"/>
                  </a:cubicBezTo>
                  <a:cubicBezTo>
                    <a:pt x="7968" y="20864"/>
                    <a:pt x="8112" y="20795"/>
                    <a:pt x="8262" y="20719"/>
                  </a:cubicBezTo>
                  <a:cubicBezTo>
                    <a:pt x="8460" y="20611"/>
                    <a:pt x="8672" y="20535"/>
                    <a:pt x="8899" y="20473"/>
                  </a:cubicBezTo>
                  <a:cubicBezTo>
                    <a:pt x="9269" y="20358"/>
                    <a:pt x="9617" y="20220"/>
                    <a:pt x="9960" y="20030"/>
                  </a:cubicBezTo>
                  <a:cubicBezTo>
                    <a:pt x="10630" y="19645"/>
                    <a:pt x="11212" y="19126"/>
                    <a:pt x="11800" y="18618"/>
                  </a:cubicBezTo>
                  <a:cubicBezTo>
                    <a:pt x="12383" y="18119"/>
                    <a:pt x="13019" y="17661"/>
                    <a:pt x="13498" y="17058"/>
                  </a:cubicBezTo>
                  <a:cubicBezTo>
                    <a:pt x="14026" y="16416"/>
                    <a:pt x="14387" y="15649"/>
                    <a:pt x="14791" y="14929"/>
                  </a:cubicBezTo>
                  <a:cubicBezTo>
                    <a:pt x="15634" y="13444"/>
                    <a:pt x="16674" y="12089"/>
                    <a:pt x="17646" y="10693"/>
                  </a:cubicBezTo>
                  <a:cubicBezTo>
                    <a:pt x="17886" y="10351"/>
                    <a:pt x="18118" y="10001"/>
                    <a:pt x="18351" y="9653"/>
                  </a:cubicBezTo>
                  <a:cubicBezTo>
                    <a:pt x="18528" y="9372"/>
                    <a:pt x="18796" y="9057"/>
                    <a:pt x="18850" y="8721"/>
                  </a:cubicBezTo>
                  <a:cubicBezTo>
                    <a:pt x="18915" y="8273"/>
                    <a:pt x="18449" y="8243"/>
                    <a:pt x="18101" y="8243"/>
                  </a:cubicBezTo>
                  <a:cubicBezTo>
                    <a:pt x="18046" y="8243"/>
                    <a:pt x="17993" y="8243"/>
                    <a:pt x="17947" y="8243"/>
                  </a:cubicBezTo>
                  <a:cubicBezTo>
                    <a:pt x="17919" y="8244"/>
                    <a:pt x="17891" y="8244"/>
                    <a:pt x="17863" y="8244"/>
                  </a:cubicBezTo>
                  <a:cubicBezTo>
                    <a:pt x="17117" y="8244"/>
                    <a:pt x="16373" y="8077"/>
                    <a:pt x="15660" y="7853"/>
                  </a:cubicBezTo>
                  <a:cubicBezTo>
                    <a:pt x="14867" y="7600"/>
                    <a:pt x="14080" y="7312"/>
                    <a:pt x="13354" y="6901"/>
                  </a:cubicBezTo>
                  <a:cubicBezTo>
                    <a:pt x="12753" y="6560"/>
                    <a:pt x="12225" y="6149"/>
                    <a:pt x="12040" y="5451"/>
                  </a:cubicBezTo>
                  <a:cubicBezTo>
                    <a:pt x="11882" y="4861"/>
                    <a:pt x="11964" y="4232"/>
                    <a:pt x="12081" y="3644"/>
                  </a:cubicBezTo>
                  <a:cubicBezTo>
                    <a:pt x="12197" y="3028"/>
                    <a:pt x="12368" y="2425"/>
                    <a:pt x="12450" y="1809"/>
                  </a:cubicBezTo>
                  <a:cubicBezTo>
                    <a:pt x="12478" y="1591"/>
                    <a:pt x="12498" y="1364"/>
                    <a:pt x="12526" y="1146"/>
                  </a:cubicBezTo>
                  <a:cubicBezTo>
                    <a:pt x="12561" y="940"/>
                    <a:pt x="12621" y="748"/>
                    <a:pt x="12649" y="543"/>
                  </a:cubicBezTo>
                  <a:cubicBezTo>
                    <a:pt x="12677" y="365"/>
                    <a:pt x="12662" y="160"/>
                    <a:pt x="12485" y="63"/>
                  </a:cubicBezTo>
                  <a:cubicBezTo>
                    <a:pt x="12401" y="18"/>
                    <a:pt x="12302" y="1"/>
                    <a:pt x="1220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2"/>
            <p:cNvSpPr/>
            <p:nvPr/>
          </p:nvSpPr>
          <p:spPr>
            <a:xfrm>
              <a:off x="3804725" y="1815125"/>
              <a:ext cx="472900" cy="521600"/>
            </a:xfrm>
            <a:custGeom>
              <a:avLst/>
              <a:gdLst/>
              <a:ahLst/>
              <a:cxnLst/>
              <a:rect l="l" t="t" r="r" b="b"/>
              <a:pathLst>
                <a:path w="18916" h="20864" extrusionOk="0">
                  <a:moveTo>
                    <a:pt x="8268" y="9448"/>
                  </a:moveTo>
                  <a:cubicBezTo>
                    <a:pt x="8276" y="9448"/>
                    <a:pt x="8290" y="9448"/>
                    <a:pt x="8303" y="9454"/>
                  </a:cubicBezTo>
                  <a:cubicBezTo>
                    <a:pt x="8318" y="9454"/>
                    <a:pt x="8331" y="9461"/>
                    <a:pt x="8337" y="9467"/>
                  </a:cubicBezTo>
                  <a:cubicBezTo>
                    <a:pt x="8350" y="9475"/>
                    <a:pt x="8365" y="9475"/>
                    <a:pt x="8372" y="9482"/>
                  </a:cubicBezTo>
                  <a:cubicBezTo>
                    <a:pt x="8400" y="9502"/>
                    <a:pt x="8419" y="9517"/>
                    <a:pt x="8441" y="9536"/>
                  </a:cubicBezTo>
                  <a:cubicBezTo>
                    <a:pt x="8488" y="9584"/>
                    <a:pt x="8515" y="9646"/>
                    <a:pt x="8515" y="9714"/>
                  </a:cubicBezTo>
                  <a:cubicBezTo>
                    <a:pt x="8515" y="9748"/>
                    <a:pt x="8495" y="9783"/>
                    <a:pt x="8460" y="9796"/>
                  </a:cubicBezTo>
                  <a:cubicBezTo>
                    <a:pt x="8448" y="9801"/>
                    <a:pt x="8437" y="9803"/>
                    <a:pt x="8425" y="9803"/>
                  </a:cubicBezTo>
                  <a:cubicBezTo>
                    <a:pt x="8403" y="9803"/>
                    <a:pt x="8382" y="9794"/>
                    <a:pt x="8365" y="9776"/>
                  </a:cubicBezTo>
                  <a:cubicBezTo>
                    <a:pt x="8337" y="9748"/>
                    <a:pt x="8309" y="9714"/>
                    <a:pt x="8290" y="9681"/>
                  </a:cubicBezTo>
                  <a:cubicBezTo>
                    <a:pt x="8283" y="9666"/>
                    <a:pt x="8276" y="9653"/>
                    <a:pt x="8268" y="9640"/>
                  </a:cubicBezTo>
                  <a:cubicBezTo>
                    <a:pt x="8268" y="9632"/>
                    <a:pt x="8262" y="9625"/>
                    <a:pt x="8262" y="9618"/>
                  </a:cubicBezTo>
                  <a:lnTo>
                    <a:pt x="8262" y="9612"/>
                  </a:lnTo>
                  <a:cubicBezTo>
                    <a:pt x="8255" y="9605"/>
                    <a:pt x="8249" y="9605"/>
                    <a:pt x="8242" y="9605"/>
                  </a:cubicBezTo>
                  <a:lnTo>
                    <a:pt x="8214" y="9577"/>
                  </a:lnTo>
                  <a:cubicBezTo>
                    <a:pt x="8194" y="9558"/>
                    <a:pt x="8186" y="9523"/>
                    <a:pt x="8201" y="9495"/>
                  </a:cubicBezTo>
                  <a:cubicBezTo>
                    <a:pt x="8207" y="9467"/>
                    <a:pt x="8235" y="9454"/>
                    <a:pt x="8268" y="9448"/>
                  </a:cubicBezTo>
                  <a:close/>
                  <a:moveTo>
                    <a:pt x="9542" y="5990"/>
                  </a:moveTo>
                  <a:cubicBezTo>
                    <a:pt x="9758" y="5990"/>
                    <a:pt x="9979" y="6068"/>
                    <a:pt x="10151" y="6175"/>
                  </a:cubicBezTo>
                  <a:cubicBezTo>
                    <a:pt x="10535" y="6415"/>
                    <a:pt x="10760" y="6867"/>
                    <a:pt x="11061" y="7195"/>
                  </a:cubicBezTo>
                  <a:cubicBezTo>
                    <a:pt x="11411" y="7578"/>
                    <a:pt x="11856" y="7853"/>
                    <a:pt x="12219" y="8222"/>
                  </a:cubicBezTo>
                  <a:cubicBezTo>
                    <a:pt x="12403" y="8414"/>
                    <a:pt x="12588" y="8592"/>
                    <a:pt x="12807" y="8743"/>
                  </a:cubicBezTo>
                  <a:cubicBezTo>
                    <a:pt x="12984" y="8873"/>
                    <a:pt x="13176" y="8989"/>
                    <a:pt x="13328" y="9147"/>
                  </a:cubicBezTo>
                  <a:cubicBezTo>
                    <a:pt x="13540" y="9365"/>
                    <a:pt x="13663" y="9728"/>
                    <a:pt x="13306" y="9886"/>
                  </a:cubicBezTo>
                  <a:cubicBezTo>
                    <a:pt x="13193" y="9935"/>
                    <a:pt x="13077" y="9956"/>
                    <a:pt x="12960" y="9956"/>
                  </a:cubicBezTo>
                  <a:cubicBezTo>
                    <a:pt x="12628" y="9956"/>
                    <a:pt x="12290" y="9792"/>
                    <a:pt x="11986" y="9681"/>
                  </a:cubicBezTo>
                  <a:cubicBezTo>
                    <a:pt x="11931" y="9659"/>
                    <a:pt x="11903" y="9625"/>
                    <a:pt x="11897" y="9584"/>
                  </a:cubicBezTo>
                  <a:cubicBezTo>
                    <a:pt x="11849" y="9564"/>
                    <a:pt x="11800" y="9543"/>
                    <a:pt x="11752" y="9517"/>
                  </a:cubicBezTo>
                  <a:cubicBezTo>
                    <a:pt x="11527" y="9400"/>
                    <a:pt x="11294" y="9318"/>
                    <a:pt x="11054" y="9229"/>
                  </a:cubicBezTo>
                  <a:cubicBezTo>
                    <a:pt x="10814" y="9139"/>
                    <a:pt x="10576" y="9037"/>
                    <a:pt x="10384" y="8873"/>
                  </a:cubicBezTo>
                  <a:cubicBezTo>
                    <a:pt x="10157" y="8680"/>
                    <a:pt x="9952" y="8455"/>
                    <a:pt x="9768" y="8229"/>
                  </a:cubicBezTo>
                  <a:cubicBezTo>
                    <a:pt x="9474" y="7880"/>
                    <a:pt x="9172" y="7483"/>
                    <a:pt x="8981" y="7066"/>
                  </a:cubicBezTo>
                  <a:cubicBezTo>
                    <a:pt x="8830" y="6724"/>
                    <a:pt x="8817" y="6285"/>
                    <a:pt x="9180" y="6080"/>
                  </a:cubicBezTo>
                  <a:cubicBezTo>
                    <a:pt x="9291" y="6017"/>
                    <a:pt x="9416" y="5990"/>
                    <a:pt x="9542" y="5990"/>
                  </a:cubicBezTo>
                  <a:close/>
                  <a:moveTo>
                    <a:pt x="6103" y="9004"/>
                  </a:moveTo>
                  <a:cubicBezTo>
                    <a:pt x="6112" y="9004"/>
                    <a:pt x="6122" y="9005"/>
                    <a:pt x="6133" y="9009"/>
                  </a:cubicBezTo>
                  <a:cubicBezTo>
                    <a:pt x="6470" y="9132"/>
                    <a:pt x="6749" y="9331"/>
                    <a:pt x="7023" y="9564"/>
                  </a:cubicBezTo>
                  <a:cubicBezTo>
                    <a:pt x="7291" y="9796"/>
                    <a:pt x="7605" y="9988"/>
                    <a:pt x="7784" y="10310"/>
                  </a:cubicBezTo>
                  <a:cubicBezTo>
                    <a:pt x="7819" y="10381"/>
                    <a:pt x="7767" y="10489"/>
                    <a:pt x="7685" y="10489"/>
                  </a:cubicBezTo>
                  <a:cubicBezTo>
                    <a:pt x="7672" y="10489"/>
                    <a:pt x="7659" y="10486"/>
                    <a:pt x="7646" y="10481"/>
                  </a:cubicBezTo>
                  <a:cubicBezTo>
                    <a:pt x="7475" y="10412"/>
                    <a:pt x="7338" y="10282"/>
                    <a:pt x="7201" y="10152"/>
                  </a:cubicBezTo>
                  <a:cubicBezTo>
                    <a:pt x="7194" y="10152"/>
                    <a:pt x="7187" y="10146"/>
                    <a:pt x="7181" y="10139"/>
                  </a:cubicBezTo>
                  <a:cubicBezTo>
                    <a:pt x="7153" y="10133"/>
                    <a:pt x="7133" y="10124"/>
                    <a:pt x="7112" y="10118"/>
                  </a:cubicBezTo>
                  <a:cubicBezTo>
                    <a:pt x="7051" y="10091"/>
                    <a:pt x="6995" y="10057"/>
                    <a:pt x="6941" y="10022"/>
                  </a:cubicBezTo>
                  <a:cubicBezTo>
                    <a:pt x="6824" y="9947"/>
                    <a:pt x="6722" y="9858"/>
                    <a:pt x="6619" y="9763"/>
                  </a:cubicBezTo>
                  <a:cubicBezTo>
                    <a:pt x="6420" y="9571"/>
                    <a:pt x="6243" y="9359"/>
                    <a:pt x="6038" y="9173"/>
                  </a:cubicBezTo>
                  <a:cubicBezTo>
                    <a:pt x="5970" y="9119"/>
                    <a:pt x="6023" y="9004"/>
                    <a:pt x="6103" y="9004"/>
                  </a:cubicBezTo>
                  <a:close/>
                  <a:moveTo>
                    <a:pt x="9145" y="10911"/>
                  </a:moveTo>
                  <a:cubicBezTo>
                    <a:pt x="9172" y="10911"/>
                    <a:pt x="9199" y="10914"/>
                    <a:pt x="9228" y="10919"/>
                  </a:cubicBezTo>
                  <a:cubicBezTo>
                    <a:pt x="9412" y="10960"/>
                    <a:pt x="9576" y="11097"/>
                    <a:pt x="9714" y="11213"/>
                  </a:cubicBezTo>
                  <a:cubicBezTo>
                    <a:pt x="9945" y="11412"/>
                    <a:pt x="10172" y="11659"/>
                    <a:pt x="10330" y="11925"/>
                  </a:cubicBezTo>
                  <a:cubicBezTo>
                    <a:pt x="10418" y="12054"/>
                    <a:pt x="10514" y="12240"/>
                    <a:pt x="10479" y="12404"/>
                  </a:cubicBezTo>
                  <a:cubicBezTo>
                    <a:pt x="10444" y="12563"/>
                    <a:pt x="10300" y="12610"/>
                    <a:pt x="10159" y="12610"/>
                  </a:cubicBezTo>
                  <a:cubicBezTo>
                    <a:pt x="10111" y="12610"/>
                    <a:pt x="10064" y="12605"/>
                    <a:pt x="10021" y="12597"/>
                  </a:cubicBezTo>
                  <a:cubicBezTo>
                    <a:pt x="9796" y="12547"/>
                    <a:pt x="9597" y="12376"/>
                    <a:pt x="9433" y="12227"/>
                  </a:cubicBezTo>
                  <a:cubicBezTo>
                    <a:pt x="9336" y="12137"/>
                    <a:pt x="9254" y="12048"/>
                    <a:pt x="9180" y="11946"/>
                  </a:cubicBezTo>
                  <a:cubicBezTo>
                    <a:pt x="9172" y="11925"/>
                    <a:pt x="9159" y="11912"/>
                    <a:pt x="9145" y="11890"/>
                  </a:cubicBezTo>
                  <a:cubicBezTo>
                    <a:pt x="9104" y="11857"/>
                    <a:pt x="9063" y="11816"/>
                    <a:pt x="9022" y="11775"/>
                  </a:cubicBezTo>
                  <a:cubicBezTo>
                    <a:pt x="8871" y="11624"/>
                    <a:pt x="8720" y="11397"/>
                    <a:pt x="8789" y="11179"/>
                  </a:cubicBezTo>
                  <a:cubicBezTo>
                    <a:pt x="8843" y="11014"/>
                    <a:pt x="8981" y="10911"/>
                    <a:pt x="9145" y="10911"/>
                  </a:cubicBezTo>
                  <a:close/>
                  <a:moveTo>
                    <a:pt x="12200" y="1"/>
                  </a:moveTo>
                  <a:cubicBezTo>
                    <a:pt x="12010" y="1"/>
                    <a:pt x="11806" y="58"/>
                    <a:pt x="11650" y="98"/>
                  </a:cubicBezTo>
                  <a:cubicBezTo>
                    <a:pt x="11307" y="180"/>
                    <a:pt x="10972" y="331"/>
                    <a:pt x="10665" y="495"/>
                  </a:cubicBezTo>
                  <a:cubicBezTo>
                    <a:pt x="10001" y="858"/>
                    <a:pt x="9412" y="1330"/>
                    <a:pt x="8782" y="1747"/>
                  </a:cubicBezTo>
                  <a:cubicBezTo>
                    <a:pt x="7373" y="2700"/>
                    <a:pt x="5949" y="3616"/>
                    <a:pt x="4648" y="4712"/>
                  </a:cubicBezTo>
                  <a:cubicBezTo>
                    <a:pt x="3978" y="5265"/>
                    <a:pt x="3348" y="5868"/>
                    <a:pt x="2642" y="6381"/>
                  </a:cubicBezTo>
                  <a:cubicBezTo>
                    <a:pt x="2047" y="6826"/>
                    <a:pt x="1384" y="7168"/>
                    <a:pt x="781" y="7600"/>
                  </a:cubicBezTo>
                  <a:cubicBezTo>
                    <a:pt x="521" y="7792"/>
                    <a:pt x="260" y="7997"/>
                    <a:pt x="55" y="8257"/>
                  </a:cubicBezTo>
                  <a:cubicBezTo>
                    <a:pt x="1" y="8326"/>
                    <a:pt x="1" y="8421"/>
                    <a:pt x="83" y="8469"/>
                  </a:cubicBezTo>
                  <a:cubicBezTo>
                    <a:pt x="973" y="8989"/>
                    <a:pt x="1959" y="9311"/>
                    <a:pt x="2889" y="9742"/>
                  </a:cubicBezTo>
                  <a:cubicBezTo>
                    <a:pt x="3340" y="9960"/>
                    <a:pt x="3779" y="10200"/>
                    <a:pt x="4231" y="10427"/>
                  </a:cubicBezTo>
                  <a:cubicBezTo>
                    <a:pt x="4676" y="10645"/>
                    <a:pt x="5121" y="10878"/>
                    <a:pt x="5532" y="11151"/>
                  </a:cubicBezTo>
                  <a:cubicBezTo>
                    <a:pt x="5936" y="11425"/>
                    <a:pt x="6290" y="11747"/>
                    <a:pt x="6571" y="12145"/>
                  </a:cubicBezTo>
                  <a:cubicBezTo>
                    <a:pt x="6839" y="12534"/>
                    <a:pt x="7036" y="12958"/>
                    <a:pt x="7215" y="13390"/>
                  </a:cubicBezTo>
                  <a:cubicBezTo>
                    <a:pt x="7406" y="13848"/>
                    <a:pt x="7578" y="14300"/>
                    <a:pt x="7646" y="14793"/>
                  </a:cubicBezTo>
                  <a:cubicBezTo>
                    <a:pt x="7721" y="15292"/>
                    <a:pt x="7715" y="15806"/>
                    <a:pt x="7708" y="16312"/>
                  </a:cubicBezTo>
                  <a:cubicBezTo>
                    <a:pt x="7702" y="17434"/>
                    <a:pt x="7721" y="18551"/>
                    <a:pt x="7769" y="19673"/>
                  </a:cubicBezTo>
                  <a:cubicBezTo>
                    <a:pt x="7715" y="20036"/>
                    <a:pt x="7611" y="20391"/>
                    <a:pt x="7660" y="20761"/>
                  </a:cubicBezTo>
                  <a:cubicBezTo>
                    <a:pt x="7667" y="20823"/>
                    <a:pt x="7743" y="20864"/>
                    <a:pt x="7797" y="20864"/>
                  </a:cubicBezTo>
                  <a:cubicBezTo>
                    <a:pt x="7968" y="20864"/>
                    <a:pt x="8112" y="20795"/>
                    <a:pt x="8262" y="20719"/>
                  </a:cubicBezTo>
                  <a:cubicBezTo>
                    <a:pt x="8460" y="20611"/>
                    <a:pt x="8672" y="20535"/>
                    <a:pt x="8899" y="20473"/>
                  </a:cubicBezTo>
                  <a:cubicBezTo>
                    <a:pt x="9269" y="20358"/>
                    <a:pt x="9617" y="20220"/>
                    <a:pt x="9960" y="20030"/>
                  </a:cubicBezTo>
                  <a:cubicBezTo>
                    <a:pt x="10630" y="19645"/>
                    <a:pt x="11212" y="19126"/>
                    <a:pt x="11800" y="18618"/>
                  </a:cubicBezTo>
                  <a:cubicBezTo>
                    <a:pt x="12383" y="18119"/>
                    <a:pt x="13019" y="17661"/>
                    <a:pt x="13498" y="17058"/>
                  </a:cubicBezTo>
                  <a:cubicBezTo>
                    <a:pt x="14026" y="16416"/>
                    <a:pt x="14387" y="15649"/>
                    <a:pt x="14791" y="14929"/>
                  </a:cubicBezTo>
                  <a:cubicBezTo>
                    <a:pt x="15634" y="13444"/>
                    <a:pt x="16674" y="12089"/>
                    <a:pt x="17646" y="10693"/>
                  </a:cubicBezTo>
                  <a:cubicBezTo>
                    <a:pt x="17886" y="10351"/>
                    <a:pt x="18118" y="10001"/>
                    <a:pt x="18351" y="9653"/>
                  </a:cubicBezTo>
                  <a:cubicBezTo>
                    <a:pt x="18528" y="9372"/>
                    <a:pt x="18796" y="9057"/>
                    <a:pt x="18850" y="8721"/>
                  </a:cubicBezTo>
                  <a:cubicBezTo>
                    <a:pt x="18915" y="8273"/>
                    <a:pt x="18449" y="8243"/>
                    <a:pt x="18101" y="8243"/>
                  </a:cubicBezTo>
                  <a:cubicBezTo>
                    <a:pt x="18046" y="8243"/>
                    <a:pt x="17993" y="8243"/>
                    <a:pt x="17947" y="8243"/>
                  </a:cubicBezTo>
                  <a:cubicBezTo>
                    <a:pt x="17919" y="8244"/>
                    <a:pt x="17891" y="8244"/>
                    <a:pt x="17863" y="8244"/>
                  </a:cubicBezTo>
                  <a:cubicBezTo>
                    <a:pt x="17117" y="8244"/>
                    <a:pt x="16373" y="8077"/>
                    <a:pt x="15660" y="7853"/>
                  </a:cubicBezTo>
                  <a:cubicBezTo>
                    <a:pt x="14867" y="7600"/>
                    <a:pt x="14080" y="7312"/>
                    <a:pt x="13354" y="6901"/>
                  </a:cubicBezTo>
                  <a:cubicBezTo>
                    <a:pt x="12753" y="6560"/>
                    <a:pt x="12225" y="6149"/>
                    <a:pt x="12040" y="5451"/>
                  </a:cubicBezTo>
                  <a:cubicBezTo>
                    <a:pt x="11882" y="4861"/>
                    <a:pt x="11964" y="4232"/>
                    <a:pt x="12081" y="3644"/>
                  </a:cubicBezTo>
                  <a:cubicBezTo>
                    <a:pt x="12197" y="3028"/>
                    <a:pt x="12368" y="2425"/>
                    <a:pt x="12450" y="1809"/>
                  </a:cubicBezTo>
                  <a:cubicBezTo>
                    <a:pt x="12478" y="1591"/>
                    <a:pt x="12498" y="1364"/>
                    <a:pt x="12526" y="1146"/>
                  </a:cubicBezTo>
                  <a:cubicBezTo>
                    <a:pt x="12561" y="940"/>
                    <a:pt x="12621" y="748"/>
                    <a:pt x="12649" y="543"/>
                  </a:cubicBezTo>
                  <a:cubicBezTo>
                    <a:pt x="12677" y="365"/>
                    <a:pt x="12662" y="160"/>
                    <a:pt x="12485" y="63"/>
                  </a:cubicBezTo>
                  <a:cubicBezTo>
                    <a:pt x="12401" y="18"/>
                    <a:pt x="12302" y="1"/>
                    <a:pt x="1220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2"/>
            <p:cNvSpPr/>
            <p:nvPr/>
          </p:nvSpPr>
          <p:spPr>
            <a:xfrm>
              <a:off x="3831625" y="1844400"/>
              <a:ext cx="419900" cy="417125"/>
            </a:xfrm>
            <a:custGeom>
              <a:avLst/>
              <a:gdLst/>
              <a:ahLst/>
              <a:cxnLst/>
              <a:rect l="l" t="t" r="r" b="b"/>
              <a:pathLst>
                <a:path w="16796" h="16685" extrusionOk="0">
                  <a:moveTo>
                    <a:pt x="11450" y="1"/>
                  </a:moveTo>
                  <a:cubicBezTo>
                    <a:pt x="11374" y="16"/>
                    <a:pt x="11292" y="42"/>
                    <a:pt x="11217" y="76"/>
                  </a:cubicBezTo>
                  <a:cubicBezTo>
                    <a:pt x="10875" y="241"/>
                    <a:pt x="10568" y="481"/>
                    <a:pt x="10272" y="720"/>
                  </a:cubicBezTo>
                  <a:cubicBezTo>
                    <a:pt x="10006" y="939"/>
                    <a:pt x="9697" y="1172"/>
                    <a:pt x="9548" y="1501"/>
                  </a:cubicBezTo>
                  <a:cubicBezTo>
                    <a:pt x="9472" y="1665"/>
                    <a:pt x="9451" y="1842"/>
                    <a:pt x="9438" y="2021"/>
                  </a:cubicBezTo>
                  <a:cubicBezTo>
                    <a:pt x="9425" y="2246"/>
                    <a:pt x="9403" y="2452"/>
                    <a:pt x="9362" y="2670"/>
                  </a:cubicBezTo>
                  <a:cubicBezTo>
                    <a:pt x="9301" y="3089"/>
                    <a:pt x="9295" y="3574"/>
                    <a:pt x="9116" y="3965"/>
                  </a:cubicBezTo>
                  <a:cubicBezTo>
                    <a:pt x="9048" y="4101"/>
                    <a:pt x="8958" y="4245"/>
                    <a:pt x="8945" y="4395"/>
                  </a:cubicBezTo>
                  <a:cubicBezTo>
                    <a:pt x="8932" y="4567"/>
                    <a:pt x="9014" y="4717"/>
                    <a:pt x="9103" y="4855"/>
                  </a:cubicBezTo>
                  <a:cubicBezTo>
                    <a:pt x="9172" y="4957"/>
                    <a:pt x="9239" y="5067"/>
                    <a:pt x="9301" y="5183"/>
                  </a:cubicBezTo>
                  <a:cubicBezTo>
                    <a:pt x="9554" y="5430"/>
                    <a:pt x="9747" y="5765"/>
                    <a:pt x="9985" y="6024"/>
                  </a:cubicBezTo>
                  <a:cubicBezTo>
                    <a:pt x="10335" y="6407"/>
                    <a:pt x="10780" y="6682"/>
                    <a:pt x="11143" y="7051"/>
                  </a:cubicBezTo>
                  <a:cubicBezTo>
                    <a:pt x="11327" y="7243"/>
                    <a:pt x="11512" y="7421"/>
                    <a:pt x="11731" y="7572"/>
                  </a:cubicBezTo>
                  <a:cubicBezTo>
                    <a:pt x="11908" y="7702"/>
                    <a:pt x="12100" y="7818"/>
                    <a:pt x="12252" y="7976"/>
                  </a:cubicBezTo>
                  <a:cubicBezTo>
                    <a:pt x="12464" y="8194"/>
                    <a:pt x="12587" y="8557"/>
                    <a:pt x="12230" y="8715"/>
                  </a:cubicBezTo>
                  <a:cubicBezTo>
                    <a:pt x="12117" y="8764"/>
                    <a:pt x="12001" y="8785"/>
                    <a:pt x="11884" y="8785"/>
                  </a:cubicBezTo>
                  <a:cubicBezTo>
                    <a:pt x="11552" y="8785"/>
                    <a:pt x="11214" y="8621"/>
                    <a:pt x="10910" y="8510"/>
                  </a:cubicBezTo>
                  <a:cubicBezTo>
                    <a:pt x="10855" y="8488"/>
                    <a:pt x="10827" y="8454"/>
                    <a:pt x="10821" y="8413"/>
                  </a:cubicBezTo>
                  <a:cubicBezTo>
                    <a:pt x="10773" y="8393"/>
                    <a:pt x="10724" y="8372"/>
                    <a:pt x="10676" y="8346"/>
                  </a:cubicBezTo>
                  <a:cubicBezTo>
                    <a:pt x="10574" y="8296"/>
                    <a:pt x="10478" y="8249"/>
                    <a:pt x="10376" y="8208"/>
                  </a:cubicBezTo>
                  <a:lnTo>
                    <a:pt x="10376" y="8208"/>
                  </a:lnTo>
                  <a:cubicBezTo>
                    <a:pt x="10395" y="8359"/>
                    <a:pt x="10430" y="8495"/>
                    <a:pt x="10458" y="8653"/>
                  </a:cubicBezTo>
                  <a:cubicBezTo>
                    <a:pt x="10471" y="8728"/>
                    <a:pt x="10471" y="8797"/>
                    <a:pt x="10458" y="8871"/>
                  </a:cubicBezTo>
                  <a:cubicBezTo>
                    <a:pt x="10190" y="8769"/>
                    <a:pt x="9917" y="8687"/>
                    <a:pt x="9664" y="8551"/>
                  </a:cubicBezTo>
                  <a:cubicBezTo>
                    <a:pt x="9336" y="8378"/>
                    <a:pt x="9048" y="8119"/>
                    <a:pt x="8746" y="7894"/>
                  </a:cubicBezTo>
                  <a:cubicBezTo>
                    <a:pt x="8733" y="7872"/>
                    <a:pt x="8712" y="7859"/>
                    <a:pt x="8699" y="7838"/>
                  </a:cubicBezTo>
                  <a:cubicBezTo>
                    <a:pt x="8547" y="7661"/>
                    <a:pt x="8432" y="7455"/>
                    <a:pt x="8253" y="7298"/>
                  </a:cubicBezTo>
                  <a:cubicBezTo>
                    <a:pt x="8076" y="7133"/>
                    <a:pt x="7858" y="6969"/>
                    <a:pt x="7624" y="6893"/>
                  </a:cubicBezTo>
                  <a:cubicBezTo>
                    <a:pt x="7542" y="6867"/>
                    <a:pt x="7460" y="6852"/>
                    <a:pt x="7378" y="6846"/>
                  </a:cubicBezTo>
                  <a:cubicBezTo>
                    <a:pt x="7624" y="6716"/>
                    <a:pt x="7864" y="6580"/>
                    <a:pt x="8048" y="6360"/>
                  </a:cubicBezTo>
                  <a:cubicBezTo>
                    <a:pt x="8076" y="6325"/>
                    <a:pt x="8089" y="6284"/>
                    <a:pt x="8096" y="6251"/>
                  </a:cubicBezTo>
                  <a:cubicBezTo>
                    <a:pt x="8055" y="6182"/>
                    <a:pt x="8014" y="6113"/>
                    <a:pt x="7981" y="6046"/>
                  </a:cubicBezTo>
                  <a:cubicBezTo>
                    <a:pt x="7959" y="6036"/>
                    <a:pt x="7935" y="6030"/>
                    <a:pt x="7911" y="6030"/>
                  </a:cubicBezTo>
                  <a:cubicBezTo>
                    <a:pt x="7867" y="6030"/>
                    <a:pt x="7821" y="6049"/>
                    <a:pt x="7782" y="6093"/>
                  </a:cubicBezTo>
                  <a:cubicBezTo>
                    <a:pt x="7720" y="6154"/>
                    <a:pt x="7644" y="6217"/>
                    <a:pt x="7577" y="6277"/>
                  </a:cubicBezTo>
                  <a:cubicBezTo>
                    <a:pt x="7508" y="6312"/>
                    <a:pt x="7453" y="6353"/>
                    <a:pt x="7391" y="6401"/>
                  </a:cubicBezTo>
                  <a:cubicBezTo>
                    <a:pt x="7002" y="6640"/>
                    <a:pt x="6522" y="6777"/>
                    <a:pt x="6105" y="6893"/>
                  </a:cubicBezTo>
                  <a:cubicBezTo>
                    <a:pt x="6007" y="6920"/>
                    <a:pt x="5911" y="6929"/>
                    <a:pt x="5815" y="6929"/>
                  </a:cubicBezTo>
                  <a:cubicBezTo>
                    <a:pt x="5636" y="6929"/>
                    <a:pt x="5458" y="6898"/>
                    <a:pt x="5270" y="6893"/>
                  </a:cubicBezTo>
                  <a:lnTo>
                    <a:pt x="5147" y="6893"/>
                  </a:lnTo>
                  <a:cubicBezTo>
                    <a:pt x="5031" y="6859"/>
                    <a:pt x="4912" y="6829"/>
                    <a:pt x="4795" y="6829"/>
                  </a:cubicBezTo>
                  <a:cubicBezTo>
                    <a:pt x="4773" y="6829"/>
                    <a:pt x="4751" y="6830"/>
                    <a:pt x="4728" y="6833"/>
                  </a:cubicBezTo>
                  <a:cubicBezTo>
                    <a:pt x="4667" y="6833"/>
                    <a:pt x="4613" y="6852"/>
                    <a:pt x="4557" y="6874"/>
                  </a:cubicBezTo>
                  <a:cubicBezTo>
                    <a:pt x="4510" y="6859"/>
                    <a:pt x="4462" y="6846"/>
                    <a:pt x="4415" y="6818"/>
                  </a:cubicBezTo>
                  <a:cubicBezTo>
                    <a:pt x="4407" y="6814"/>
                    <a:pt x="4398" y="6812"/>
                    <a:pt x="4390" y="6812"/>
                  </a:cubicBezTo>
                  <a:cubicBezTo>
                    <a:pt x="4342" y="6812"/>
                    <a:pt x="4299" y="6874"/>
                    <a:pt x="4346" y="6915"/>
                  </a:cubicBezTo>
                  <a:cubicBezTo>
                    <a:pt x="4367" y="6935"/>
                    <a:pt x="4387" y="6949"/>
                    <a:pt x="4408" y="6962"/>
                  </a:cubicBezTo>
                  <a:cubicBezTo>
                    <a:pt x="4332" y="7023"/>
                    <a:pt x="4257" y="7099"/>
                    <a:pt x="4168" y="7168"/>
                  </a:cubicBezTo>
                  <a:cubicBezTo>
                    <a:pt x="3935" y="7345"/>
                    <a:pt x="3634" y="7367"/>
                    <a:pt x="3366" y="7475"/>
                  </a:cubicBezTo>
                  <a:cubicBezTo>
                    <a:pt x="3127" y="7572"/>
                    <a:pt x="2880" y="7674"/>
                    <a:pt x="2627" y="7762"/>
                  </a:cubicBezTo>
                  <a:cubicBezTo>
                    <a:pt x="2340" y="7790"/>
                    <a:pt x="2059" y="7914"/>
                    <a:pt x="1765" y="7948"/>
                  </a:cubicBezTo>
                  <a:cubicBezTo>
                    <a:pt x="1752" y="7948"/>
                    <a:pt x="1739" y="7961"/>
                    <a:pt x="1724" y="7968"/>
                  </a:cubicBezTo>
                  <a:cubicBezTo>
                    <a:pt x="1698" y="7976"/>
                    <a:pt x="1670" y="7976"/>
                    <a:pt x="1635" y="7983"/>
                  </a:cubicBezTo>
                  <a:cubicBezTo>
                    <a:pt x="1558" y="7986"/>
                    <a:pt x="1477" y="7989"/>
                    <a:pt x="1393" y="7989"/>
                  </a:cubicBezTo>
                  <a:cubicBezTo>
                    <a:pt x="1155" y="7989"/>
                    <a:pt x="902" y="7965"/>
                    <a:pt x="704" y="7859"/>
                  </a:cubicBezTo>
                  <a:cubicBezTo>
                    <a:pt x="485" y="7736"/>
                    <a:pt x="342" y="7550"/>
                    <a:pt x="75" y="7531"/>
                  </a:cubicBezTo>
                  <a:cubicBezTo>
                    <a:pt x="73" y="7531"/>
                    <a:pt x="71" y="7530"/>
                    <a:pt x="69" y="7530"/>
                  </a:cubicBezTo>
                  <a:cubicBezTo>
                    <a:pt x="19" y="7530"/>
                    <a:pt x="1" y="7614"/>
                    <a:pt x="47" y="7633"/>
                  </a:cubicBezTo>
                  <a:cubicBezTo>
                    <a:pt x="245" y="7721"/>
                    <a:pt x="383" y="7894"/>
                    <a:pt x="548" y="8030"/>
                  </a:cubicBezTo>
                  <a:cubicBezTo>
                    <a:pt x="732" y="8106"/>
                    <a:pt x="917" y="8188"/>
                    <a:pt x="1101" y="8263"/>
                  </a:cubicBezTo>
                  <a:cubicBezTo>
                    <a:pt x="1197" y="8277"/>
                    <a:pt x="1293" y="8290"/>
                    <a:pt x="1389" y="8296"/>
                  </a:cubicBezTo>
                  <a:cubicBezTo>
                    <a:pt x="1466" y="8303"/>
                    <a:pt x="1543" y="8307"/>
                    <a:pt x="1619" y="8307"/>
                  </a:cubicBezTo>
                  <a:cubicBezTo>
                    <a:pt x="1974" y="8307"/>
                    <a:pt x="2318" y="8232"/>
                    <a:pt x="2662" y="8125"/>
                  </a:cubicBezTo>
                  <a:cubicBezTo>
                    <a:pt x="2696" y="8140"/>
                    <a:pt x="2731" y="8147"/>
                    <a:pt x="2772" y="8166"/>
                  </a:cubicBezTo>
                  <a:cubicBezTo>
                    <a:pt x="3107" y="8304"/>
                    <a:pt x="3394" y="8523"/>
                    <a:pt x="3702" y="8707"/>
                  </a:cubicBezTo>
                  <a:cubicBezTo>
                    <a:pt x="3853" y="8797"/>
                    <a:pt x="4017" y="8871"/>
                    <a:pt x="4168" y="8968"/>
                  </a:cubicBezTo>
                  <a:cubicBezTo>
                    <a:pt x="4326" y="9063"/>
                    <a:pt x="4469" y="9173"/>
                    <a:pt x="4613" y="9290"/>
                  </a:cubicBezTo>
                  <a:cubicBezTo>
                    <a:pt x="4893" y="9515"/>
                    <a:pt x="5147" y="9768"/>
                    <a:pt x="5435" y="9988"/>
                  </a:cubicBezTo>
                  <a:cubicBezTo>
                    <a:pt x="5438" y="9990"/>
                    <a:pt x="5441" y="9991"/>
                    <a:pt x="5444" y="9991"/>
                  </a:cubicBezTo>
                  <a:cubicBezTo>
                    <a:pt x="5462" y="9991"/>
                    <a:pt x="5479" y="9964"/>
                    <a:pt x="5461" y="9947"/>
                  </a:cubicBezTo>
                  <a:cubicBezTo>
                    <a:pt x="5167" y="9693"/>
                    <a:pt x="4901" y="9413"/>
                    <a:pt x="4654" y="9118"/>
                  </a:cubicBezTo>
                  <a:cubicBezTo>
                    <a:pt x="4531" y="8968"/>
                    <a:pt x="4408" y="8824"/>
                    <a:pt x="4285" y="8681"/>
                  </a:cubicBezTo>
                  <a:cubicBezTo>
                    <a:pt x="4153" y="8536"/>
                    <a:pt x="4038" y="8387"/>
                    <a:pt x="3887" y="8270"/>
                  </a:cubicBezTo>
                  <a:cubicBezTo>
                    <a:pt x="3702" y="8132"/>
                    <a:pt x="3496" y="7996"/>
                    <a:pt x="3284" y="7900"/>
                  </a:cubicBezTo>
                  <a:cubicBezTo>
                    <a:pt x="3552" y="7803"/>
                    <a:pt x="3825" y="7749"/>
                    <a:pt x="4093" y="7647"/>
                  </a:cubicBezTo>
                  <a:cubicBezTo>
                    <a:pt x="4216" y="7606"/>
                    <a:pt x="4318" y="7544"/>
                    <a:pt x="4428" y="7462"/>
                  </a:cubicBezTo>
                  <a:cubicBezTo>
                    <a:pt x="4510" y="7393"/>
                    <a:pt x="4598" y="7291"/>
                    <a:pt x="4702" y="7250"/>
                  </a:cubicBezTo>
                  <a:cubicBezTo>
                    <a:pt x="4730" y="7238"/>
                    <a:pt x="4762" y="7234"/>
                    <a:pt x="4794" y="7234"/>
                  </a:cubicBezTo>
                  <a:cubicBezTo>
                    <a:pt x="4878" y="7234"/>
                    <a:pt x="4970" y="7264"/>
                    <a:pt x="5044" y="7284"/>
                  </a:cubicBezTo>
                  <a:cubicBezTo>
                    <a:pt x="5201" y="7332"/>
                    <a:pt x="5352" y="7380"/>
                    <a:pt x="5509" y="7401"/>
                  </a:cubicBezTo>
                  <a:cubicBezTo>
                    <a:pt x="5687" y="7420"/>
                    <a:pt x="5873" y="7440"/>
                    <a:pt x="6055" y="7440"/>
                  </a:cubicBezTo>
                  <a:cubicBezTo>
                    <a:pt x="6187" y="7440"/>
                    <a:pt x="6316" y="7429"/>
                    <a:pt x="6440" y="7401"/>
                  </a:cubicBezTo>
                  <a:cubicBezTo>
                    <a:pt x="6522" y="7380"/>
                    <a:pt x="6604" y="7352"/>
                    <a:pt x="6680" y="7319"/>
                  </a:cubicBezTo>
                  <a:cubicBezTo>
                    <a:pt x="6837" y="7285"/>
                    <a:pt x="6993" y="7249"/>
                    <a:pt x="7147" y="7249"/>
                  </a:cubicBezTo>
                  <a:cubicBezTo>
                    <a:pt x="7247" y="7249"/>
                    <a:pt x="7347" y="7264"/>
                    <a:pt x="7447" y="7304"/>
                  </a:cubicBezTo>
                  <a:cubicBezTo>
                    <a:pt x="7884" y="7483"/>
                    <a:pt x="8199" y="7845"/>
                    <a:pt x="8556" y="8140"/>
                  </a:cubicBezTo>
                  <a:cubicBezTo>
                    <a:pt x="8582" y="8160"/>
                    <a:pt x="8610" y="8188"/>
                    <a:pt x="8638" y="8208"/>
                  </a:cubicBezTo>
                  <a:cubicBezTo>
                    <a:pt x="8822" y="8475"/>
                    <a:pt x="9068" y="8687"/>
                    <a:pt x="9336" y="8879"/>
                  </a:cubicBezTo>
                  <a:cubicBezTo>
                    <a:pt x="9418" y="9091"/>
                    <a:pt x="9630" y="9193"/>
                    <a:pt x="9820" y="9323"/>
                  </a:cubicBezTo>
                  <a:cubicBezTo>
                    <a:pt x="9931" y="9405"/>
                    <a:pt x="10047" y="9515"/>
                    <a:pt x="10136" y="9645"/>
                  </a:cubicBezTo>
                  <a:cubicBezTo>
                    <a:pt x="10129" y="9660"/>
                    <a:pt x="10123" y="9673"/>
                    <a:pt x="10108" y="9686"/>
                  </a:cubicBezTo>
                  <a:cubicBezTo>
                    <a:pt x="9924" y="9954"/>
                    <a:pt x="9664" y="10267"/>
                    <a:pt x="9321" y="10282"/>
                  </a:cubicBezTo>
                  <a:cubicBezTo>
                    <a:pt x="9239" y="10282"/>
                    <a:pt x="9178" y="10295"/>
                    <a:pt x="9103" y="10323"/>
                  </a:cubicBezTo>
                  <a:cubicBezTo>
                    <a:pt x="9062" y="10343"/>
                    <a:pt x="9021" y="10364"/>
                    <a:pt x="8979" y="10378"/>
                  </a:cubicBezTo>
                  <a:cubicBezTo>
                    <a:pt x="9081" y="10494"/>
                    <a:pt x="9178" y="10624"/>
                    <a:pt x="9254" y="10754"/>
                  </a:cubicBezTo>
                  <a:cubicBezTo>
                    <a:pt x="9342" y="10883"/>
                    <a:pt x="9438" y="11069"/>
                    <a:pt x="9403" y="11233"/>
                  </a:cubicBezTo>
                  <a:cubicBezTo>
                    <a:pt x="9368" y="11392"/>
                    <a:pt x="9224" y="11439"/>
                    <a:pt x="9083" y="11439"/>
                  </a:cubicBezTo>
                  <a:cubicBezTo>
                    <a:pt x="9035" y="11439"/>
                    <a:pt x="8988" y="11434"/>
                    <a:pt x="8945" y="11426"/>
                  </a:cubicBezTo>
                  <a:cubicBezTo>
                    <a:pt x="8720" y="11376"/>
                    <a:pt x="8521" y="11205"/>
                    <a:pt x="8357" y="11056"/>
                  </a:cubicBezTo>
                  <a:cubicBezTo>
                    <a:pt x="8260" y="10966"/>
                    <a:pt x="8178" y="10877"/>
                    <a:pt x="8104" y="10775"/>
                  </a:cubicBezTo>
                  <a:cubicBezTo>
                    <a:pt x="8096" y="10754"/>
                    <a:pt x="8083" y="10741"/>
                    <a:pt x="8069" y="10719"/>
                  </a:cubicBezTo>
                  <a:cubicBezTo>
                    <a:pt x="8063" y="10713"/>
                    <a:pt x="8055" y="10699"/>
                    <a:pt x="8041" y="10693"/>
                  </a:cubicBezTo>
                  <a:lnTo>
                    <a:pt x="8041" y="10693"/>
                  </a:lnTo>
                  <a:cubicBezTo>
                    <a:pt x="8089" y="10823"/>
                    <a:pt x="8178" y="10946"/>
                    <a:pt x="8253" y="11041"/>
                  </a:cubicBezTo>
                  <a:cubicBezTo>
                    <a:pt x="8398" y="11227"/>
                    <a:pt x="8569" y="11384"/>
                    <a:pt x="8705" y="11568"/>
                  </a:cubicBezTo>
                  <a:cubicBezTo>
                    <a:pt x="8884" y="11787"/>
                    <a:pt x="9116" y="12109"/>
                    <a:pt x="9062" y="12411"/>
                  </a:cubicBezTo>
                  <a:cubicBezTo>
                    <a:pt x="8993" y="12421"/>
                    <a:pt x="8925" y="12425"/>
                    <a:pt x="8859" y="12425"/>
                  </a:cubicBezTo>
                  <a:cubicBezTo>
                    <a:pt x="8366" y="12425"/>
                    <a:pt x="7920" y="12178"/>
                    <a:pt x="7473" y="11973"/>
                  </a:cubicBezTo>
                  <a:cubicBezTo>
                    <a:pt x="7227" y="11862"/>
                    <a:pt x="7049" y="11713"/>
                    <a:pt x="6864" y="11514"/>
                  </a:cubicBezTo>
                  <a:cubicBezTo>
                    <a:pt x="6739" y="11390"/>
                    <a:pt x="6589" y="11239"/>
                    <a:pt x="6395" y="11239"/>
                  </a:cubicBezTo>
                  <a:cubicBezTo>
                    <a:pt x="6387" y="11239"/>
                    <a:pt x="6379" y="11239"/>
                    <a:pt x="6371" y="11240"/>
                  </a:cubicBezTo>
                  <a:cubicBezTo>
                    <a:pt x="6338" y="11240"/>
                    <a:pt x="6297" y="11261"/>
                    <a:pt x="6297" y="11294"/>
                  </a:cubicBezTo>
                  <a:cubicBezTo>
                    <a:pt x="6207" y="11856"/>
                    <a:pt x="6522" y="12403"/>
                    <a:pt x="6755" y="12889"/>
                  </a:cubicBezTo>
                  <a:cubicBezTo>
                    <a:pt x="6892" y="13191"/>
                    <a:pt x="7015" y="13499"/>
                    <a:pt x="7159" y="13799"/>
                  </a:cubicBezTo>
                  <a:cubicBezTo>
                    <a:pt x="7248" y="13985"/>
                    <a:pt x="7330" y="14162"/>
                    <a:pt x="7419" y="14341"/>
                  </a:cubicBezTo>
                  <a:cubicBezTo>
                    <a:pt x="7398" y="14368"/>
                    <a:pt x="7391" y="14402"/>
                    <a:pt x="7406" y="14443"/>
                  </a:cubicBezTo>
                  <a:cubicBezTo>
                    <a:pt x="7501" y="14772"/>
                    <a:pt x="7618" y="15113"/>
                    <a:pt x="7754" y="15422"/>
                  </a:cubicBezTo>
                  <a:cubicBezTo>
                    <a:pt x="7871" y="15682"/>
                    <a:pt x="8041" y="15902"/>
                    <a:pt x="8281" y="16051"/>
                  </a:cubicBezTo>
                  <a:cubicBezTo>
                    <a:pt x="8424" y="16140"/>
                    <a:pt x="8588" y="16196"/>
                    <a:pt x="8733" y="16284"/>
                  </a:cubicBezTo>
                  <a:cubicBezTo>
                    <a:pt x="8897" y="16380"/>
                    <a:pt x="9048" y="16483"/>
                    <a:pt x="9219" y="16565"/>
                  </a:cubicBezTo>
                  <a:cubicBezTo>
                    <a:pt x="9418" y="16655"/>
                    <a:pt x="9634" y="16685"/>
                    <a:pt x="9854" y="16685"/>
                  </a:cubicBezTo>
                  <a:cubicBezTo>
                    <a:pt x="10019" y="16685"/>
                    <a:pt x="10186" y="16668"/>
                    <a:pt x="10348" y="16648"/>
                  </a:cubicBezTo>
                  <a:cubicBezTo>
                    <a:pt x="10732" y="16592"/>
                    <a:pt x="11102" y="16490"/>
                    <a:pt x="11463" y="16380"/>
                  </a:cubicBezTo>
                  <a:cubicBezTo>
                    <a:pt x="11724" y="16298"/>
                    <a:pt x="11977" y="16216"/>
                    <a:pt x="12230" y="16114"/>
                  </a:cubicBezTo>
                  <a:cubicBezTo>
                    <a:pt x="12299" y="16038"/>
                    <a:pt x="12360" y="15969"/>
                    <a:pt x="12422" y="15887"/>
                  </a:cubicBezTo>
                  <a:cubicBezTo>
                    <a:pt x="12950" y="15245"/>
                    <a:pt x="13311" y="14478"/>
                    <a:pt x="13715" y="13758"/>
                  </a:cubicBezTo>
                  <a:cubicBezTo>
                    <a:pt x="14372" y="12602"/>
                    <a:pt x="15146" y="11527"/>
                    <a:pt x="15920" y="10446"/>
                  </a:cubicBezTo>
                  <a:cubicBezTo>
                    <a:pt x="15974" y="10213"/>
                    <a:pt x="16030" y="9973"/>
                    <a:pt x="16084" y="9734"/>
                  </a:cubicBezTo>
                  <a:cubicBezTo>
                    <a:pt x="16248" y="8899"/>
                    <a:pt x="16426" y="8058"/>
                    <a:pt x="16734" y="7263"/>
                  </a:cubicBezTo>
                  <a:cubicBezTo>
                    <a:pt x="16754" y="7202"/>
                    <a:pt x="16775" y="7140"/>
                    <a:pt x="16795" y="7072"/>
                  </a:cubicBezTo>
                  <a:cubicBezTo>
                    <a:pt x="16049" y="7072"/>
                    <a:pt x="15297" y="6908"/>
                    <a:pt x="14584" y="6682"/>
                  </a:cubicBezTo>
                  <a:cubicBezTo>
                    <a:pt x="13791" y="6429"/>
                    <a:pt x="13004" y="6141"/>
                    <a:pt x="12278" y="5730"/>
                  </a:cubicBezTo>
                  <a:cubicBezTo>
                    <a:pt x="11677" y="5389"/>
                    <a:pt x="11149" y="4978"/>
                    <a:pt x="10964" y="4280"/>
                  </a:cubicBezTo>
                  <a:cubicBezTo>
                    <a:pt x="10806" y="3690"/>
                    <a:pt x="10888" y="3061"/>
                    <a:pt x="11005" y="2473"/>
                  </a:cubicBezTo>
                  <a:cubicBezTo>
                    <a:pt x="11121" y="1857"/>
                    <a:pt x="11292" y="1254"/>
                    <a:pt x="11374" y="638"/>
                  </a:cubicBezTo>
                  <a:cubicBezTo>
                    <a:pt x="11402" y="426"/>
                    <a:pt x="11422" y="214"/>
                    <a:pt x="114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2"/>
            <p:cNvSpPr/>
            <p:nvPr/>
          </p:nvSpPr>
          <p:spPr>
            <a:xfrm>
              <a:off x="4024100" y="2100425"/>
              <a:ext cx="41950" cy="33725"/>
            </a:xfrm>
            <a:custGeom>
              <a:avLst/>
              <a:gdLst/>
              <a:ahLst/>
              <a:cxnLst/>
              <a:rect l="l" t="t" r="r" b="b"/>
              <a:pathLst>
                <a:path w="1678" h="1349" extrusionOk="0">
                  <a:moveTo>
                    <a:pt x="14" y="0"/>
                  </a:moveTo>
                  <a:cubicBezTo>
                    <a:pt x="7" y="26"/>
                    <a:pt x="1" y="61"/>
                    <a:pt x="1" y="95"/>
                  </a:cubicBezTo>
                  <a:cubicBezTo>
                    <a:pt x="7" y="158"/>
                    <a:pt x="27" y="212"/>
                    <a:pt x="35" y="273"/>
                  </a:cubicBezTo>
                  <a:cubicBezTo>
                    <a:pt x="62" y="404"/>
                    <a:pt x="124" y="500"/>
                    <a:pt x="206" y="610"/>
                  </a:cubicBezTo>
                  <a:cubicBezTo>
                    <a:pt x="282" y="705"/>
                    <a:pt x="370" y="787"/>
                    <a:pt x="466" y="876"/>
                  </a:cubicBezTo>
                  <a:cubicBezTo>
                    <a:pt x="541" y="951"/>
                    <a:pt x="610" y="1027"/>
                    <a:pt x="699" y="1094"/>
                  </a:cubicBezTo>
                  <a:cubicBezTo>
                    <a:pt x="839" y="1208"/>
                    <a:pt x="1044" y="1349"/>
                    <a:pt x="1239" y="1349"/>
                  </a:cubicBezTo>
                  <a:cubicBezTo>
                    <a:pt x="1244" y="1349"/>
                    <a:pt x="1248" y="1349"/>
                    <a:pt x="1253" y="1349"/>
                  </a:cubicBezTo>
                  <a:cubicBezTo>
                    <a:pt x="1445" y="1341"/>
                    <a:pt x="1602" y="1258"/>
                    <a:pt x="1678" y="1068"/>
                  </a:cubicBezTo>
                  <a:lnTo>
                    <a:pt x="1678" y="1068"/>
                  </a:lnTo>
                  <a:cubicBezTo>
                    <a:pt x="1621" y="1167"/>
                    <a:pt x="1507" y="1201"/>
                    <a:pt x="1392" y="1201"/>
                  </a:cubicBezTo>
                  <a:cubicBezTo>
                    <a:pt x="1342" y="1201"/>
                    <a:pt x="1292" y="1194"/>
                    <a:pt x="1246" y="1185"/>
                  </a:cubicBezTo>
                  <a:cubicBezTo>
                    <a:pt x="1021" y="1135"/>
                    <a:pt x="822" y="964"/>
                    <a:pt x="658" y="815"/>
                  </a:cubicBezTo>
                  <a:cubicBezTo>
                    <a:pt x="561" y="725"/>
                    <a:pt x="479" y="636"/>
                    <a:pt x="405" y="534"/>
                  </a:cubicBezTo>
                  <a:cubicBezTo>
                    <a:pt x="397" y="513"/>
                    <a:pt x="384" y="500"/>
                    <a:pt x="370" y="478"/>
                  </a:cubicBezTo>
                  <a:cubicBezTo>
                    <a:pt x="329" y="445"/>
                    <a:pt x="288" y="404"/>
                    <a:pt x="247" y="363"/>
                  </a:cubicBezTo>
                  <a:cubicBezTo>
                    <a:pt x="150" y="266"/>
                    <a:pt x="55" y="137"/>
                    <a:pt x="14"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2"/>
            <p:cNvSpPr/>
            <p:nvPr/>
          </p:nvSpPr>
          <p:spPr>
            <a:xfrm>
              <a:off x="4071875" y="2042750"/>
              <a:ext cx="68275" cy="24850"/>
            </a:xfrm>
            <a:custGeom>
              <a:avLst/>
              <a:gdLst/>
              <a:ahLst/>
              <a:cxnLst/>
              <a:rect l="l" t="t" r="r" b="b"/>
              <a:pathLst>
                <a:path w="2731" h="994" extrusionOk="0">
                  <a:moveTo>
                    <a:pt x="65" y="0"/>
                  </a:moveTo>
                  <a:cubicBezTo>
                    <a:pt x="23" y="0"/>
                    <a:pt x="0" y="51"/>
                    <a:pt x="27" y="83"/>
                  </a:cubicBezTo>
                  <a:cubicBezTo>
                    <a:pt x="225" y="295"/>
                    <a:pt x="485" y="329"/>
                    <a:pt x="744" y="412"/>
                  </a:cubicBezTo>
                  <a:cubicBezTo>
                    <a:pt x="876" y="453"/>
                    <a:pt x="978" y="561"/>
                    <a:pt x="1094" y="623"/>
                  </a:cubicBezTo>
                  <a:cubicBezTo>
                    <a:pt x="1224" y="684"/>
                    <a:pt x="1347" y="753"/>
                    <a:pt x="1477" y="807"/>
                  </a:cubicBezTo>
                  <a:cubicBezTo>
                    <a:pt x="1708" y="907"/>
                    <a:pt x="1958" y="993"/>
                    <a:pt x="2216" y="993"/>
                  </a:cubicBezTo>
                  <a:cubicBezTo>
                    <a:pt x="2225" y="993"/>
                    <a:pt x="2235" y="993"/>
                    <a:pt x="2244" y="993"/>
                  </a:cubicBezTo>
                  <a:cubicBezTo>
                    <a:pt x="2354" y="986"/>
                    <a:pt x="2463" y="965"/>
                    <a:pt x="2559" y="911"/>
                  </a:cubicBezTo>
                  <a:cubicBezTo>
                    <a:pt x="2633" y="863"/>
                    <a:pt x="2674" y="788"/>
                    <a:pt x="2730" y="719"/>
                  </a:cubicBezTo>
                  <a:lnTo>
                    <a:pt x="2730" y="719"/>
                  </a:lnTo>
                  <a:cubicBezTo>
                    <a:pt x="2696" y="740"/>
                    <a:pt x="2661" y="760"/>
                    <a:pt x="2620" y="781"/>
                  </a:cubicBezTo>
                  <a:cubicBezTo>
                    <a:pt x="2507" y="830"/>
                    <a:pt x="2391" y="851"/>
                    <a:pt x="2274" y="851"/>
                  </a:cubicBezTo>
                  <a:cubicBezTo>
                    <a:pt x="1942" y="851"/>
                    <a:pt x="1604" y="687"/>
                    <a:pt x="1300" y="576"/>
                  </a:cubicBezTo>
                  <a:cubicBezTo>
                    <a:pt x="1245" y="554"/>
                    <a:pt x="1217" y="520"/>
                    <a:pt x="1211" y="479"/>
                  </a:cubicBezTo>
                  <a:cubicBezTo>
                    <a:pt x="1163" y="459"/>
                    <a:pt x="1114" y="438"/>
                    <a:pt x="1066" y="412"/>
                  </a:cubicBezTo>
                  <a:cubicBezTo>
                    <a:pt x="841" y="295"/>
                    <a:pt x="608" y="213"/>
                    <a:pt x="368" y="124"/>
                  </a:cubicBezTo>
                  <a:cubicBezTo>
                    <a:pt x="266" y="90"/>
                    <a:pt x="169" y="42"/>
                    <a:pt x="74" y="1"/>
                  </a:cubicBezTo>
                  <a:cubicBezTo>
                    <a:pt x="71" y="0"/>
                    <a:pt x="68" y="0"/>
                    <a:pt x="65"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2"/>
            <p:cNvSpPr/>
            <p:nvPr/>
          </p:nvSpPr>
          <p:spPr>
            <a:xfrm>
              <a:off x="4100275" y="2107725"/>
              <a:ext cx="52350" cy="35825"/>
            </a:xfrm>
            <a:custGeom>
              <a:avLst/>
              <a:gdLst/>
              <a:ahLst/>
              <a:cxnLst/>
              <a:rect l="l" t="t" r="r" b="b"/>
              <a:pathLst>
                <a:path w="2094" h="1433" extrusionOk="0">
                  <a:moveTo>
                    <a:pt x="15" y="0"/>
                  </a:moveTo>
                  <a:cubicBezTo>
                    <a:pt x="8" y="0"/>
                    <a:pt x="1" y="11"/>
                    <a:pt x="6" y="22"/>
                  </a:cubicBezTo>
                  <a:cubicBezTo>
                    <a:pt x="183" y="413"/>
                    <a:pt x="553" y="625"/>
                    <a:pt x="916" y="817"/>
                  </a:cubicBezTo>
                  <a:cubicBezTo>
                    <a:pt x="1108" y="912"/>
                    <a:pt x="1300" y="1008"/>
                    <a:pt x="1478" y="1118"/>
                  </a:cubicBezTo>
                  <a:cubicBezTo>
                    <a:pt x="1560" y="1172"/>
                    <a:pt x="1642" y="1228"/>
                    <a:pt x="1724" y="1288"/>
                  </a:cubicBezTo>
                  <a:cubicBezTo>
                    <a:pt x="1800" y="1336"/>
                    <a:pt x="1902" y="1426"/>
                    <a:pt x="1998" y="1433"/>
                  </a:cubicBezTo>
                  <a:cubicBezTo>
                    <a:pt x="2046" y="1433"/>
                    <a:pt x="2094" y="1385"/>
                    <a:pt x="2094" y="1336"/>
                  </a:cubicBezTo>
                  <a:cubicBezTo>
                    <a:pt x="2087" y="1247"/>
                    <a:pt x="1998" y="1145"/>
                    <a:pt x="1936" y="1083"/>
                  </a:cubicBezTo>
                  <a:cubicBezTo>
                    <a:pt x="1860" y="1008"/>
                    <a:pt x="1772" y="947"/>
                    <a:pt x="1683" y="884"/>
                  </a:cubicBezTo>
                  <a:cubicBezTo>
                    <a:pt x="1497" y="776"/>
                    <a:pt x="1313" y="672"/>
                    <a:pt x="1121" y="584"/>
                  </a:cubicBezTo>
                  <a:cubicBezTo>
                    <a:pt x="931" y="488"/>
                    <a:pt x="745" y="385"/>
                    <a:pt x="553" y="296"/>
                  </a:cubicBezTo>
                  <a:cubicBezTo>
                    <a:pt x="369" y="208"/>
                    <a:pt x="191" y="112"/>
                    <a:pt x="19" y="2"/>
                  </a:cubicBezTo>
                  <a:cubicBezTo>
                    <a:pt x="18" y="1"/>
                    <a:pt x="16" y="0"/>
                    <a:pt x="15"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2"/>
            <p:cNvSpPr/>
            <p:nvPr/>
          </p:nvSpPr>
          <p:spPr>
            <a:xfrm>
              <a:off x="4071825" y="1967600"/>
              <a:ext cx="78175" cy="59800"/>
            </a:xfrm>
            <a:custGeom>
              <a:avLst/>
              <a:gdLst/>
              <a:ahLst/>
              <a:cxnLst/>
              <a:rect l="l" t="t" r="r" b="b"/>
              <a:pathLst>
                <a:path w="3127" h="2392" extrusionOk="0">
                  <a:moveTo>
                    <a:pt x="22" y="1"/>
                  </a:moveTo>
                  <a:cubicBezTo>
                    <a:pt x="15" y="1"/>
                    <a:pt x="1" y="9"/>
                    <a:pt x="7" y="16"/>
                  </a:cubicBezTo>
                  <a:cubicBezTo>
                    <a:pt x="98" y="145"/>
                    <a:pt x="206" y="262"/>
                    <a:pt x="303" y="385"/>
                  </a:cubicBezTo>
                  <a:cubicBezTo>
                    <a:pt x="405" y="522"/>
                    <a:pt x="500" y="651"/>
                    <a:pt x="617" y="781"/>
                  </a:cubicBezTo>
                  <a:cubicBezTo>
                    <a:pt x="843" y="1036"/>
                    <a:pt x="1109" y="1261"/>
                    <a:pt x="1390" y="1459"/>
                  </a:cubicBezTo>
                  <a:cubicBezTo>
                    <a:pt x="1671" y="1643"/>
                    <a:pt x="1959" y="1808"/>
                    <a:pt x="2253" y="1972"/>
                  </a:cubicBezTo>
                  <a:cubicBezTo>
                    <a:pt x="2499" y="2110"/>
                    <a:pt x="2752" y="2342"/>
                    <a:pt x="3046" y="2391"/>
                  </a:cubicBezTo>
                  <a:cubicBezTo>
                    <a:pt x="3049" y="2391"/>
                    <a:pt x="3051" y="2391"/>
                    <a:pt x="3053" y="2391"/>
                  </a:cubicBezTo>
                  <a:cubicBezTo>
                    <a:pt x="3104" y="2391"/>
                    <a:pt x="3126" y="2327"/>
                    <a:pt x="3081" y="2294"/>
                  </a:cubicBezTo>
                  <a:cubicBezTo>
                    <a:pt x="2957" y="2205"/>
                    <a:pt x="2828" y="2123"/>
                    <a:pt x="2704" y="2021"/>
                  </a:cubicBezTo>
                  <a:cubicBezTo>
                    <a:pt x="2594" y="1931"/>
                    <a:pt x="2492" y="1836"/>
                    <a:pt x="2376" y="1754"/>
                  </a:cubicBezTo>
                  <a:cubicBezTo>
                    <a:pt x="2116" y="1561"/>
                    <a:pt x="1822" y="1418"/>
                    <a:pt x="1548" y="1241"/>
                  </a:cubicBezTo>
                  <a:cubicBezTo>
                    <a:pt x="1274" y="1055"/>
                    <a:pt x="1027" y="830"/>
                    <a:pt x="781" y="617"/>
                  </a:cubicBezTo>
                  <a:cubicBezTo>
                    <a:pt x="651" y="508"/>
                    <a:pt x="515" y="405"/>
                    <a:pt x="385" y="303"/>
                  </a:cubicBezTo>
                  <a:cubicBezTo>
                    <a:pt x="268" y="200"/>
                    <a:pt x="152" y="91"/>
                    <a:pt x="22"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2"/>
            <p:cNvSpPr/>
            <p:nvPr/>
          </p:nvSpPr>
          <p:spPr>
            <a:xfrm>
              <a:off x="4149300" y="2011725"/>
              <a:ext cx="12900" cy="9025"/>
            </a:xfrm>
            <a:custGeom>
              <a:avLst/>
              <a:gdLst/>
              <a:ahLst/>
              <a:cxnLst/>
              <a:rect l="l" t="t" r="r" b="b"/>
              <a:pathLst>
                <a:path w="516" h="361" extrusionOk="0">
                  <a:moveTo>
                    <a:pt x="65" y="0"/>
                  </a:moveTo>
                  <a:cubicBezTo>
                    <a:pt x="19" y="0"/>
                    <a:pt x="0" y="60"/>
                    <a:pt x="44" y="84"/>
                  </a:cubicBezTo>
                  <a:cubicBezTo>
                    <a:pt x="78" y="105"/>
                    <a:pt x="98" y="125"/>
                    <a:pt x="133" y="146"/>
                  </a:cubicBezTo>
                  <a:lnTo>
                    <a:pt x="133" y="153"/>
                  </a:lnTo>
                  <a:cubicBezTo>
                    <a:pt x="139" y="153"/>
                    <a:pt x="139" y="153"/>
                    <a:pt x="139" y="159"/>
                  </a:cubicBezTo>
                  <a:cubicBezTo>
                    <a:pt x="146" y="166"/>
                    <a:pt x="152" y="166"/>
                    <a:pt x="161" y="174"/>
                  </a:cubicBezTo>
                  <a:cubicBezTo>
                    <a:pt x="180" y="187"/>
                    <a:pt x="193" y="200"/>
                    <a:pt x="208" y="215"/>
                  </a:cubicBezTo>
                  <a:cubicBezTo>
                    <a:pt x="262" y="263"/>
                    <a:pt x="317" y="317"/>
                    <a:pt x="386" y="352"/>
                  </a:cubicBezTo>
                  <a:cubicBezTo>
                    <a:pt x="399" y="358"/>
                    <a:pt x="412" y="361"/>
                    <a:pt x="426" y="361"/>
                  </a:cubicBezTo>
                  <a:cubicBezTo>
                    <a:pt x="455" y="361"/>
                    <a:pt x="483" y="347"/>
                    <a:pt x="502" y="324"/>
                  </a:cubicBezTo>
                  <a:cubicBezTo>
                    <a:pt x="515" y="283"/>
                    <a:pt x="509" y="235"/>
                    <a:pt x="468" y="215"/>
                  </a:cubicBezTo>
                  <a:cubicBezTo>
                    <a:pt x="338" y="146"/>
                    <a:pt x="221" y="36"/>
                    <a:pt x="78" y="2"/>
                  </a:cubicBezTo>
                  <a:cubicBezTo>
                    <a:pt x="74" y="1"/>
                    <a:pt x="69" y="0"/>
                    <a:pt x="65"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2"/>
            <p:cNvSpPr/>
            <p:nvPr/>
          </p:nvSpPr>
          <p:spPr>
            <a:xfrm>
              <a:off x="4099225" y="2076275"/>
              <a:ext cx="10125" cy="6350"/>
            </a:xfrm>
            <a:custGeom>
              <a:avLst/>
              <a:gdLst/>
              <a:ahLst/>
              <a:cxnLst/>
              <a:rect l="l" t="t" r="r" b="b"/>
              <a:pathLst>
                <a:path w="405" h="254" extrusionOk="0">
                  <a:moveTo>
                    <a:pt x="69" y="0"/>
                  </a:moveTo>
                  <a:cubicBezTo>
                    <a:pt x="41" y="0"/>
                    <a:pt x="13" y="15"/>
                    <a:pt x="7" y="41"/>
                  </a:cubicBezTo>
                  <a:cubicBezTo>
                    <a:pt x="0" y="69"/>
                    <a:pt x="13" y="104"/>
                    <a:pt x="41" y="110"/>
                  </a:cubicBezTo>
                  <a:cubicBezTo>
                    <a:pt x="69" y="117"/>
                    <a:pt x="89" y="123"/>
                    <a:pt x="117" y="130"/>
                  </a:cubicBezTo>
                  <a:cubicBezTo>
                    <a:pt x="117" y="130"/>
                    <a:pt x="123" y="130"/>
                    <a:pt x="130" y="138"/>
                  </a:cubicBezTo>
                  <a:lnTo>
                    <a:pt x="137" y="138"/>
                  </a:lnTo>
                  <a:cubicBezTo>
                    <a:pt x="151" y="145"/>
                    <a:pt x="158" y="151"/>
                    <a:pt x="171" y="151"/>
                  </a:cubicBezTo>
                  <a:cubicBezTo>
                    <a:pt x="192" y="165"/>
                    <a:pt x="212" y="179"/>
                    <a:pt x="233" y="192"/>
                  </a:cubicBezTo>
                  <a:cubicBezTo>
                    <a:pt x="240" y="192"/>
                    <a:pt x="240" y="199"/>
                    <a:pt x="247" y="199"/>
                  </a:cubicBezTo>
                  <a:lnTo>
                    <a:pt x="253" y="206"/>
                  </a:lnTo>
                  <a:cubicBezTo>
                    <a:pt x="260" y="212"/>
                    <a:pt x="266" y="220"/>
                    <a:pt x="281" y="227"/>
                  </a:cubicBezTo>
                  <a:cubicBezTo>
                    <a:pt x="294" y="240"/>
                    <a:pt x="319" y="254"/>
                    <a:pt x="342" y="254"/>
                  </a:cubicBezTo>
                  <a:cubicBezTo>
                    <a:pt x="355" y="254"/>
                    <a:pt x="367" y="250"/>
                    <a:pt x="376" y="240"/>
                  </a:cubicBezTo>
                  <a:cubicBezTo>
                    <a:pt x="404" y="220"/>
                    <a:pt x="383" y="165"/>
                    <a:pt x="363" y="145"/>
                  </a:cubicBezTo>
                  <a:cubicBezTo>
                    <a:pt x="322" y="110"/>
                    <a:pt x="281" y="82"/>
                    <a:pt x="233" y="63"/>
                  </a:cubicBezTo>
                  <a:cubicBezTo>
                    <a:pt x="184" y="35"/>
                    <a:pt x="130" y="15"/>
                    <a:pt x="6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2"/>
            <p:cNvSpPr/>
            <p:nvPr/>
          </p:nvSpPr>
          <p:spPr>
            <a:xfrm>
              <a:off x="4169200" y="1969750"/>
              <a:ext cx="99275" cy="134575"/>
            </a:xfrm>
            <a:custGeom>
              <a:avLst/>
              <a:gdLst/>
              <a:ahLst/>
              <a:cxnLst/>
              <a:rect l="l" t="t" r="r" b="b"/>
              <a:pathLst>
                <a:path w="3971" h="5383" extrusionOk="0">
                  <a:moveTo>
                    <a:pt x="1450" y="0"/>
                  </a:moveTo>
                  <a:cubicBezTo>
                    <a:pt x="1363" y="0"/>
                    <a:pt x="1277" y="22"/>
                    <a:pt x="1198" y="73"/>
                  </a:cubicBezTo>
                  <a:cubicBezTo>
                    <a:pt x="1007" y="202"/>
                    <a:pt x="932" y="442"/>
                    <a:pt x="884" y="654"/>
                  </a:cubicBezTo>
                  <a:cubicBezTo>
                    <a:pt x="828" y="881"/>
                    <a:pt x="843" y="1127"/>
                    <a:pt x="575" y="1188"/>
                  </a:cubicBezTo>
                  <a:cubicBezTo>
                    <a:pt x="376" y="1237"/>
                    <a:pt x="124" y="1229"/>
                    <a:pt x="63" y="1475"/>
                  </a:cubicBezTo>
                  <a:cubicBezTo>
                    <a:pt x="0" y="1681"/>
                    <a:pt x="110" y="1886"/>
                    <a:pt x="260" y="2031"/>
                  </a:cubicBezTo>
                  <a:cubicBezTo>
                    <a:pt x="398" y="2160"/>
                    <a:pt x="644" y="2270"/>
                    <a:pt x="657" y="2482"/>
                  </a:cubicBezTo>
                  <a:cubicBezTo>
                    <a:pt x="664" y="2653"/>
                    <a:pt x="575" y="2858"/>
                    <a:pt x="534" y="3023"/>
                  </a:cubicBezTo>
                  <a:cubicBezTo>
                    <a:pt x="493" y="3221"/>
                    <a:pt x="445" y="3420"/>
                    <a:pt x="383" y="3619"/>
                  </a:cubicBezTo>
                  <a:cubicBezTo>
                    <a:pt x="294" y="3892"/>
                    <a:pt x="275" y="4104"/>
                    <a:pt x="424" y="4365"/>
                  </a:cubicBezTo>
                  <a:cubicBezTo>
                    <a:pt x="493" y="4481"/>
                    <a:pt x="588" y="4596"/>
                    <a:pt x="705" y="4665"/>
                  </a:cubicBezTo>
                  <a:cubicBezTo>
                    <a:pt x="851" y="5077"/>
                    <a:pt x="1301" y="5383"/>
                    <a:pt x="1740" y="5383"/>
                  </a:cubicBezTo>
                  <a:cubicBezTo>
                    <a:pt x="1777" y="5383"/>
                    <a:pt x="1813" y="5381"/>
                    <a:pt x="1848" y="5377"/>
                  </a:cubicBezTo>
                  <a:cubicBezTo>
                    <a:pt x="2395" y="5316"/>
                    <a:pt x="2615" y="4905"/>
                    <a:pt x="2773" y="4432"/>
                  </a:cubicBezTo>
                  <a:cubicBezTo>
                    <a:pt x="2862" y="4179"/>
                    <a:pt x="2957" y="3954"/>
                    <a:pt x="3143" y="3755"/>
                  </a:cubicBezTo>
                  <a:cubicBezTo>
                    <a:pt x="3355" y="3529"/>
                    <a:pt x="3608" y="3338"/>
                    <a:pt x="3785" y="3085"/>
                  </a:cubicBezTo>
                  <a:cubicBezTo>
                    <a:pt x="3971" y="2817"/>
                    <a:pt x="3956" y="2510"/>
                    <a:pt x="3915" y="2195"/>
                  </a:cubicBezTo>
                  <a:cubicBezTo>
                    <a:pt x="3874" y="1901"/>
                    <a:pt x="3841" y="1592"/>
                    <a:pt x="3696" y="1319"/>
                  </a:cubicBezTo>
                  <a:cubicBezTo>
                    <a:pt x="3580" y="1093"/>
                    <a:pt x="3402" y="976"/>
                    <a:pt x="3149" y="969"/>
                  </a:cubicBezTo>
                  <a:cubicBezTo>
                    <a:pt x="2896" y="956"/>
                    <a:pt x="2594" y="1004"/>
                    <a:pt x="2395" y="818"/>
                  </a:cubicBezTo>
                  <a:cubicBezTo>
                    <a:pt x="2170" y="621"/>
                    <a:pt x="2136" y="312"/>
                    <a:pt x="1870" y="142"/>
                  </a:cubicBezTo>
                  <a:cubicBezTo>
                    <a:pt x="1745" y="60"/>
                    <a:pt x="1596" y="0"/>
                    <a:pt x="145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2"/>
            <p:cNvSpPr/>
            <p:nvPr/>
          </p:nvSpPr>
          <p:spPr>
            <a:xfrm>
              <a:off x="4175900" y="1979100"/>
              <a:ext cx="91375" cy="125225"/>
            </a:xfrm>
            <a:custGeom>
              <a:avLst/>
              <a:gdLst/>
              <a:ahLst/>
              <a:cxnLst/>
              <a:rect l="l" t="t" r="r" b="b"/>
              <a:pathLst>
                <a:path w="3655" h="5009" extrusionOk="0">
                  <a:moveTo>
                    <a:pt x="1827" y="1"/>
                  </a:moveTo>
                  <a:cubicBezTo>
                    <a:pt x="1662" y="1"/>
                    <a:pt x="1492" y="48"/>
                    <a:pt x="1409" y="213"/>
                  </a:cubicBezTo>
                  <a:cubicBezTo>
                    <a:pt x="1382" y="280"/>
                    <a:pt x="1382" y="356"/>
                    <a:pt x="1423" y="418"/>
                  </a:cubicBezTo>
                  <a:cubicBezTo>
                    <a:pt x="1457" y="479"/>
                    <a:pt x="1561" y="541"/>
                    <a:pt x="1533" y="623"/>
                  </a:cubicBezTo>
                  <a:cubicBezTo>
                    <a:pt x="1520" y="684"/>
                    <a:pt x="1423" y="747"/>
                    <a:pt x="1388" y="822"/>
                  </a:cubicBezTo>
                  <a:cubicBezTo>
                    <a:pt x="1347" y="917"/>
                    <a:pt x="1355" y="1013"/>
                    <a:pt x="1416" y="1110"/>
                  </a:cubicBezTo>
                  <a:cubicBezTo>
                    <a:pt x="1533" y="1294"/>
                    <a:pt x="1745" y="1397"/>
                    <a:pt x="1922" y="1520"/>
                  </a:cubicBezTo>
                  <a:cubicBezTo>
                    <a:pt x="1998" y="1574"/>
                    <a:pt x="2149" y="1732"/>
                    <a:pt x="1950" y="1739"/>
                  </a:cubicBezTo>
                  <a:cubicBezTo>
                    <a:pt x="1833" y="1739"/>
                    <a:pt x="1786" y="1629"/>
                    <a:pt x="1725" y="1547"/>
                  </a:cubicBezTo>
                  <a:cubicBezTo>
                    <a:pt x="1552" y="1315"/>
                    <a:pt x="1286" y="1356"/>
                    <a:pt x="1033" y="1300"/>
                  </a:cubicBezTo>
                  <a:cubicBezTo>
                    <a:pt x="875" y="1267"/>
                    <a:pt x="625" y="1186"/>
                    <a:pt x="409" y="1186"/>
                  </a:cubicBezTo>
                  <a:cubicBezTo>
                    <a:pt x="225" y="1186"/>
                    <a:pt x="67" y="1246"/>
                    <a:pt x="13" y="1445"/>
                  </a:cubicBezTo>
                  <a:cubicBezTo>
                    <a:pt x="0" y="1499"/>
                    <a:pt x="26" y="1553"/>
                    <a:pt x="74" y="1588"/>
                  </a:cubicBezTo>
                  <a:cubicBezTo>
                    <a:pt x="212" y="1676"/>
                    <a:pt x="355" y="1732"/>
                    <a:pt x="519" y="1773"/>
                  </a:cubicBezTo>
                  <a:cubicBezTo>
                    <a:pt x="636" y="1799"/>
                    <a:pt x="917" y="1855"/>
                    <a:pt x="977" y="1979"/>
                  </a:cubicBezTo>
                  <a:cubicBezTo>
                    <a:pt x="1027" y="2074"/>
                    <a:pt x="882" y="2156"/>
                    <a:pt x="813" y="2210"/>
                  </a:cubicBezTo>
                  <a:cubicBezTo>
                    <a:pt x="718" y="2292"/>
                    <a:pt x="588" y="2383"/>
                    <a:pt x="541" y="2506"/>
                  </a:cubicBezTo>
                  <a:cubicBezTo>
                    <a:pt x="458" y="2731"/>
                    <a:pt x="690" y="2908"/>
                    <a:pt x="869" y="3005"/>
                  </a:cubicBezTo>
                  <a:cubicBezTo>
                    <a:pt x="951" y="3053"/>
                    <a:pt x="1403" y="3204"/>
                    <a:pt x="1280" y="3334"/>
                  </a:cubicBezTo>
                  <a:cubicBezTo>
                    <a:pt x="1244" y="3374"/>
                    <a:pt x="1159" y="3384"/>
                    <a:pt x="1090" y="3384"/>
                  </a:cubicBezTo>
                  <a:cubicBezTo>
                    <a:pt x="1066" y="3384"/>
                    <a:pt x="1044" y="3383"/>
                    <a:pt x="1027" y="3381"/>
                  </a:cubicBezTo>
                  <a:cubicBezTo>
                    <a:pt x="895" y="3360"/>
                    <a:pt x="787" y="3271"/>
                    <a:pt x="649" y="3252"/>
                  </a:cubicBezTo>
                  <a:cubicBezTo>
                    <a:pt x="625" y="3247"/>
                    <a:pt x="601" y="3245"/>
                    <a:pt x="577" y="3245"/>
                  </a:cubicBezTo>
                  <a:cubicBezTo>
                    <a:pt x="374" y="3245"/>
                    <a:pt x="196" y="3397"/>
                    <a:pt x="115" y="3587"/>
                  </a:cubicBezTo>
                  <a:cubicBezTo>
                    <a:pt x="95" y="3641"/>
                    <a:pt x="82" y="3710"/>
                    <a:pt x="67" y="3779"/>
                  </a:cubicBezTo>
                  <a:cubicBezTo>
                    <a:pt x="89" y="3846"/>
                    <a:pt x="115" y="3915"/>
                    <a:pt x="156" y="3991"/>
                  </a:cubicBezTo>
                  <a:cubicBezTo>
                    <a:pt x="225" y="4107"/>
                    <a:pt x="320" y="4222"/>
                    <a:pt x="437" y="4291"/>
                  </a:cubicBezTo>
                  <a:cubicBezTo>
                    <a:pt x="583" y="4703"/>
                    <a:pt x="1033" y="5009"/>
                    <a:pt x="1472" y="5009"/>
                  </a:cubicBezTo>
                  <a:cubicBezTo>
                    <a:pt x="1509" y="5009"/>
                    <a:pt x="1545" y="5007"/>
                    <a:pt x="1580" y="5003"/>
                  </a:cubicBezTo>
                  <a:cubicBezTo>
                    <a:pt x="2127" y="4942"/>
                    <a:pt x="2347" y="4531"/>
                    <a:pt x="2505" y="4058"/>
                  </a:cubicBezTo>
                  <a:cubicBezTo>
                    <a:pt x="2594" y="3805"/>
                    <a:pt x="2689" y="3580"/>
                    <a:pt x="2875" y="3381"/>
                  </a:cubicBezTo>
                  <a:cubicBezTo>
                    <a:pt x="3087" y="3155"/>
                    <a:pt x="3340" y="2964"/>
                    <a:pt x="3517" y="2711"/>
                  </a:cubicBezTo>
                  <a:cubicBezTo>
                    <a:pt x="3593" y="2595"/>
                    <a:pt x="3634" y="2471"/>
                    <a:pt x="3655" y="2348"/>
                  </a:cubicBezTo>
                  <a:cubicBezTo>
                    <a:pt x="3565" y="2238"/>
                    <a:pt x="3476" y="2121"/>
                    <a:pt x="3422" y="1992"/>
                  </a:cubicBezTo>
                  <a:cubicBezTo>
                    <a:pt x="3236" y="1588"/>
                    <a:pt x="3299" y="1129"/>
                    <a:pt x="3223" y="699"/>
                  </a:cubicBezTo>
                  <a:cubicBezTo>
                    <a:pt x="3128" y="636"/>
                    <a:pt x="3011" y="602"/>
                    <a:pt x="2881" y="595"/>
                  </a:cubicBezTo>
                  <a:cubicBezTo>
                    <a:pt x="2628" y="582"/>
                    <a:pt x="2326" y="630"/>
                    <a:pt x="2127" y="444"/>
                  </a:cubicBezTo>
                  <a:cubicBezTo>
                    <a:pt x="1984" y="321"/>
                    <a:pt x="1922" y="150"/>
                    <a:pt x="182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2"/>
            <p:cNvSpPr/>
            <p:nvPr/>
          </p:nvSpPr>
          <p:spPr>
            <a:xfrm>
              <a:off x="4198650" y="1980800"/>
              <a:ext cx="5800" cy="6700"/>
            </a:xfrm>
            <a:custGeom>
              <a:avLst/>
              <a:gdLst/>
              <a:ahLst/>
              <a:cxnLst/>
              <a:rect l="l" t="t" r="r" b="b"/>
              <a:pathLst>
                <a:path w="232" h="268" extrusionOk="0">
                  <a:moveTo>
                    <a:pt x="117" y="0"/>
                  </a:moveTo>
                  <a:cubicBezTo>
                    <a:pt x="117" y="0"/>
                    <a:pt x="95" y="7"/>
                    <a:pt x="89" y="7"/>
                  </a:cubicBezTo>
                  <a:cubicBezTo>
                    <a:pt x="89" y="7"/>
                    <a:pt x="67" y="15"/>
                    <a:pt x="67" y="21"/>
                  </a:cubicBezTo>
                  <a:lnTo>
                    <a:pt x="61" y="21"/>
                  </a:lnTo>
                  <a:lnTo>
                    <a:pt x="48" y="35"/>
                  </a:lnTo>
                  <a:lnTo>
                    <a:pt x="41" y="35"/>
                  </a:lnTo>
                  <a:cubicBezTo>
                    <a:pt x="41" y="35"/>
                    <a:pt x="26" y="48"/>
                    <a:pt x="26" y="56"/>
                  </a:cubicBezTo>
                  <a:lnTo>
                    <a:pt x="26" y="63"/>
                  </a:lnTo>
                  <a:cubicBezTo>
                    <a:pt x="20" y="76"/>
                    <a:pt x="13" y="82"/>
                    <a:pt x="13" y="97"/>
                  </a:cubicBezTo>
                  <a:cubicBezTo>
                    <a:pt x="7" y="110"/>
                    <a:pt x="7" y="123"/>
                    <a:pt x="7" y="138"/>
                  </a:cubicBezTo>
                  <a:cubicBezTo>
                    <a:pt x="7" y="158"/>
                    <a:pt x="7" y="179"/>
                    <a:pt x="0" y="199"/>
                  </a:cubicBezTo>
                  <a:cubicBezTo>
                    <a:pt x="7" y="205"/>
                    <a:pt x="7" y="212"/>
                    <a:pt x="7" y="220"/>
                  </a:cubicBezTo>
                  <a:cubicBezTo>
                    <a:pt x="7" y="227"/>
                    <a:pt x="13" y="233"/>
                    <a:pt x="20" y="240"/>
                  </a:cubicBezTo>
                  <a:cubicBezTo>
                    <a:pt x="20" y="247"/>
                    <a:pt x="26" y="253"/>
                    <a:pt x="35" y="253"/>
                  </a:cubicBezTo>
                  <a:cubicBezTo>
                    <a:pt x="41" y="261"/>
                    <a:pt x="48" y="268"/>
                    <a:pt x="54" y="268"/>
                  </a:cubicBezTo>
                  <a:lnTo>
                    <a:pt x="95" y="268"/>
                  </a:lnTo>
                  <a:cubicBezTo>
                    <a:pt x="102" y="268"/>
                    <a:pt x="109" y="261"/>
                    <a:pt x="117" y="253"/>
                  </a:cubicBezTo>
                  <a:cubicBezTo>
                    <a:pt x="123" y="247"/>
                    <a:pt x="130" y="240"/>
                    <a:pt x="136" y="233"/>
                  </a:cubicBezTo>
                  <a:cubicBezTo>
                    <a:pt x="143" y="227"/>
                    <a:pt x="143" y="220"/>
                    <a:pt x="150" y="212"/>
                  </a:cubicBezTo>
                  <a:lnTo>
                    <a:pt x="158" y="212"/>
                  </a:lnTo>
                  <a:cubicBezTo>
                    <a:pt x="171" y="205"/>
                    <a:pt x="178" y="199"/>
                    <a:pt x="191" y="192"/>
                  </a:cubicBezTo>
                  <a:cubicBezTo>
                    <a:pt x="205" y="186"/>
                    <a:pt x="212" y="171"/>
                    <a:pt x="219" y="164"/>
                  </a:cubicBezTo>
                  <a:cubicBezTo>
                    <a:pt x="225" y="145"/>
                    <a:pt x="232" y="130"/>
                    <a:pt x="232" y="110"/>
                  </a:cubicBezTo>
                  <a:cubicBezTo>
                    <a:pt x="232" y="89"/>
                    <a:pt x="225" y="76"/>
                    <a:pt x="219" y="56"/>
                  </a:cubicBezTo>
                  <a:cubicBezTo>
                    <a:pt x="205" y="41"/>
                    <a:pt x="199" y="28"/>
                    <a:pt x="178" y="21"/>
                  </a:cubicBezTo>
                  <a:cubicBezTo>
                    <a:pt x="171" y="15"/>
                    <a:pt x="158" y="7"/>
                    <a:pt x="150" y="7"/>
                  </a:cubicBezTo>
                  <a:cubicBezTo>
                    <a:pt x="143" y="7"/>
                    <a:pt x="130" y="7"/>
                    <a:pt x="123"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2"/>
            <p:cNvSpPr/>
            <p:nvPr/>
          </p:nvSpPr>
          <p:spPr>
            <a:xfrm>
              <a:off x="4199125" y="1982175"/>
              <a:ext cx="200" cy="700"/>
            </a:xfrm>
            <a:custGeom>
              <a:avLst/>
              <a:gdLst/>
              <a:ahLst/>
              <a:cxnLst/>
              <a:rect l="l" t="t" r="r" b="b"/>
              <a:pathLst>
                <a:path w="8" h="28" extrusionOk="0">
                  <a:moveTo>
                    <a:pt x="7" y="1"/>
                  </a:moveTo>
                  <a:cubicBezTo>
                    <a:pt x="1" y="8"/>
                    <a:pt x="1" y="14"/>
                    <a:pt x="1" y="27"/>
                  </a:cubicBezTo>
                  <a:cubicBezTo>
                    <a:pt x="1" y="21"/>
                    <a:pt x="1" y="14"/>
                    <a:pt x="7" y="8"/>
                  </a:cubicBezTo>
                  <a:lnTo>
                    <a:pt x="7" y="1"/>
                  </a:ln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2"/>
            <p:cNvSpPr/>
            <p:nvPr/>
          </p:nvSpPr>
          <p:spPr>
            <a:xfrm>
              <a:off x="4198800" y="1995525"/>
              <a:ext cx="4300" cy="4300"/>
            </a:xfrm>
            <a:custGeom>
              <a:avLst/>
              <a:gdLst/>
              <a:ahLst/>
              <a:cxnLst/>
              <a:rect l="l" t="t" r="r" b="b"/>
              <a:pathLst>
                <a:path w="172" h="172" extrusionOk="0">
                  <a:moveTo>
                    <a:pt x="89" y="1"/>
                  </a:moveTo>
                  <a:cubicBezTo>
                    <a:pt x="76" y="1"/>
                    <a:pt x="61" y="1"/>
                    <a:pt x="55" y="7"/>
                  </a:cubicBezTo>
                  <a:cubicBezTo>
                    <a:pt x="42" y="14"/>
                    <a:pt x="35" y="14"/>
                    <a:pt x="29" y="27"/>
                  </a:cubicBezTo>
                  <a:cubicBezTo>
                    <a:pt x="14" y="34"/>
                    <a:pt x="14" y="42"/>
                    <a:pt x="7" y="55"/>
                  </a:cubicBezTo>
                  <a:cubicBezTo>
                    <a:pt x="1" y="62"/>
                    <a:pt x="1" y="75"/>
                    <a:pt x="1" y="83"/>
                  </a:cubicBezTo>
                  <a:lnTo>
                    <a:pt x="1" y="109"/>
                  </a:lnTo>
                  <a:cubicBezTo>
                    <a:pt x="7" y="124"/>
                    <a:pt x="14" y="137"/>
                    <a:pt x="29" y="144"/>
                  </a:cubicBezTo>
                  <a:cubicBezTo>
                    <a:pt x="35" y="150"/>
                    <a:pt x="35" y="157"/>
                    <a:pt x="42" y="157"/>
                  </a:cubicBezTo>
                  <a:cubicBezTo>
                    <a:pt x="55" y="165"/>
                    <a:pt x="70" y="172"/>
                    <a:pt x="89" y="172"/>
                  </a:cubicBezTo>
                  <a:cubicBezTo>
                    <a:pt x="96" y="172"/>
                    <a:pt x="111" y="172"/>
                    <a:pt x="117" y="165"/>
                  </a:cubicBezTo>
                  <a:cubicBezTo>
                    <a:pt x="130" y="157"/>
                    <a:pt x="137" y="157"/>
                    <a:pt x="144" y="144"/>
                  </a:cubicBezTo>
                  <a:cubicBezTo>
                    <a:pt x="158" y="137"/>
                    <a:pt x="158" y="131"/>
                    <a:pt x="165" y="116"/>
                  </a:cubicBezTo>
                  <a:cubicBezTo>
                    <a:pt x="172" y="109"/>
                    <a:pt x="172" y="96"/>
                    <a:pt x="172" y="83"/>
                  </a:cubicBezTo>
                  <a:lnTo>
                    <a:pt x="172" y="62"/>
                  </a:lnTo>
                  <a:cubicBezTo>
                    <a:pt x="165" y="48"/>
                    <a:pt x="158" y="34"/>
                    <a:pt x="144" y="27"/>
                  </a:cubicBezTo>
                  <a:cubicBezTo>
                    <a:pt x="144" y="21"/>
                    <a:pt x="137" y="14"/>
                    <a:pt x="130" y="14"/>
                  </a:cubicBezTo>
                  <a:cubicBezTo>
                    <a:pt x="117" y="7"/>
                    <a:pt x="103" y="1"/>
                    <a:pt x="89"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2"/>
            <p:cNvSpPr/>
            <p:nvPr/>
          </p:nvSpPr>
          <p:spPr>
            <a:xfrm>
              <a:off x="4177575" y="2005275"/>
              <a:ext cx="6025" cy="6000"/>
            </a:xfrm>
            <a:custGeom>
              <a:avLst/>
              <a:gdLst/>
              <a:ahLst/>
              <a:cxnLst/>
              <a:rect l="l" t="t" r="r" b="b"/>
              <a:pathLst>
                <a:path w="241" h="240" extrusionOk="0">
                  <a:moveTo>
                    <a:pt x="124" y="0"/>
                  </a:moveTo>
                  <a:cubicBezTo>
                    <a:pt x="110" y="0"/>
                    <a:pt x="89" y="0"/>
                    <a:pt x="76" y="7"/>
                  </a:cubicBezTo>
                  <a:cubicBezTo>
                    <a:pt x="63" y="13"/>
                    <a:pt x="48" y="21"/>
                    <a:pt x="41" y="35"/>
                  </a:cubicBezTo>
                  <a:cubicBezTo>
                    <a:pt x="28" y="48"/>
                    <a:pt x="22" y="54"/>
                    <a:pt x="15" y="76"/>
                  </a:cubicBezTo>
                  <a:cubicBezTo>
                    <a:pt x="7" y="89"/>
                    <a:pt x="0" y="104"/>
                    <a:pt x="7" y="117"/>
                  </a:cubicBezTo>
                  <a:cubicBezTo>
                    <a:pt x="0" y="130"/>
                    <a:pt x="0" y="145"/>
                    <a:pt x="7" y="158"/>
                  </a:cubicBezTo>
                  <a:cubicBezTo>
                    <a:pt x="7" y="164"/>
                    <a:pt x="15" y="171"/>
                    <a:pt x="15" y="178"/>
                  </a:cubicBezTo>
                  <a:cubicBezTo>
                    <a:pt x="22" y="186"/>
                    <a:pt x="28" y="192"/>
                    <a:pt x="35" y="199"/>
                  </a:cubicBezTo>
                  <a:lnTo>
                    <a:pt x="41" y="199"/>
                  </a:lnTo>
                  <a:lnTo>
                    <a:pt x="41" y="205"/>
                  </a:lnTo>
                  <a:cubicBezTo>
                    <a:pt x="48" y="205"/>
                    <a:pt x="56" y="212"/>
                    <a:pt x="63" y="219"/>
                  </a:cubicBezTo>
                  <a:cubicBezTo>
                    <a:pt x="83" y="233"/>
                    <a:pt x="104" y="240"/>
                    <a:pt x="124" y="240"/>
                  </a:cubicBezTo>
                  <a:cubicBezTo>
                    <a:pt x="130" y="233"/>
                    <a:pt x="145" y="233"/>
                    <a:pt x="158" y="233"/>
                  </a:cubicBezTo>
                  <a:cubicBezTo>
                    <a:pt x="179" y="227"/>
                    <a:pt x="193" y="219"/>
                    <a:pt x="206" y="205"/>
                  </a:cubicBezTo>
                  <a:cubicBezTo>
                    <a:pt x="212" y="192"/>
                    <a:pt x="221" y="186"/>
                    <a:pt x="227" y="178"/>
                  </a:cubicBezTo>
                  <a:cubicBezTo>
                    <a:pt x="240" y="158"/>
                    <a:pt x="240" y="136"/>
                    <a:pt x="240" y="117"/>
                  </a:cubicBezTo>
                  <a:cubicBezTo>
                    <a:pt x="240" y="104"/>
                    <a:pt x="240" y="89"/>
                    <a:pt x="234" y="76"/>
                  </a:cubicBezTo>
                  <a:cubicBezTo>
                    <a:pt x="227" y="54"/>
                    <a:pt x="221" y="48"/>
                    <a:pt x="206" y="35"/>
                  </a:cubicBezTo>
                  <a:cubicBezTo>
                    <a:pt x="199" y="21"/>
                    <a:pt x="186" y="13"/>
                    <a:pt x="171" y="7"/>
                  </a:cubicBezTo>
                  <a:cubicBezTo>
                    <a:pt x="158" y="0"/>
                    <a:pt x="138" y="0"/>
                    <a:pt x="124"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2"/>
            <p:cNvSpPr/>
            <p:nvPr/>
          </p:nvSpPr>
          <p:spPr>
            <a:xfrm>
              <a:off x="4190050" y="2034175"/>
              <a:ext cx="4150" cy="4300"/>
            </a:xfrm>
            <a:custGeom>
              <a:avLst/>
              <a:gdLst/>
              <a:ahLst/>
              <a:cxnLst/>
              <a:rect l="l" t="t" r="r" b="b"/>
              <a:pathLst>
                <a:path w="166" h="172" extrusionOk="0">
                  <a:moveTo>
                    <a:pt x="83" y="1"/>
                  </a:moveTo>
                  <a:cubicBezTo>
                    <a:pt x="63" y="1"/>
                    <a:pt x="42" y="7"/>
                    <a:pt x="29" y="28"/>
                  </a:cubicBezTo>
                  <a:cubicBezTo>
                    <a:pt x="29" y="35"/>
                    <a:pt x="22" y="42"/>
                    <a:pt x="16" y="48"/>
                  </a:cubicBezTo>
                  <a:cubicBezTo>
                    <a:pt x="1" y="76"/>
                    <a:pt x="1" y="104"/>
                    <a:pt x="16" y="130"/>
                  </a:cubicBezTo>
                  <a:cubicBezTo>
                    <a:pt x="29" y="152"/>
                    <a:pt x="57" y="171"/>
                    <a:pt x="83" y="171"/>
                  </a:cubicBezTo>
                  <a:cubicBezTo>
                    <a:pt x="111" y="171"/>
                    <a:pt x="139" y="152"/>
                    <a:pt x="152" y="130"/>
                  </a:cubicBezTo>
                  <a:cubicBezTo>
                    <a:pt x="165" y="104"/>
                    <a:pt x="165" y="76"/>
                    <a:pt x="152" y="48"/>
                  </a:cubicBezTo>
                  <a:cubicBezTo>
                    <a:pt x="145" y="42"/>
                    <a:pt x="139" y="35"/>
                    <a:pt x="139" y="28"/>
                  </a:cubicBezTo>
                  <a:cubicBezTo>
                    <a:pt x="124" y="7"/>
                    <a:pt x="104" y="1"/>
                    <a:pt x="83"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2"/>
            <p:cNvSpPr/>
            <p:nvPr/>
          </p:nvSpPr>
          <p:spPr>
            <a:xfrm>
              <a:off x="3860175" y="1631050"/>
              <a:ext cx="149225" cy="70125"/>
            </a:xfrm>
            <a:custGeom>
              <a:avLst/>
              <a:gdLst/>
              <a:ahLst/>
              <a:cxnLst/>
              <a:rect l="l" t="t" r="r" b="b"/>
              <a:pathLst>
                <a:path w="5969" h="2805" extrusionOk="0">
                  <a:moveTo>
                    <a:pt x="2806" y="0"/>
                  </a:moveTo>
                  <a:cubicBezTo>
                    <a:pt x="2656" y="0"/>
                    <a:pt x="2512" y="49"/>
                    <a:pt x="2389" y="144"/>
                  </a:cubicBezTo>
                  <a:cubicBezTo>
                    <a:pt x="2224" y="261"/>
                    <a:pt x="2149" y="445"/>
                    <a:pt x="2013" y="583"/>
                  </a:cubicBezTo>
                  <a:cubicBezTo>
                    <a:pt x="1889" y="583"/>
                    <a:pt x="1760" y="527"/>
                    <a:pt x="1656" y="486"/>
                  </a:cubicBezTo>
                  <a:cubicBezTo>
                    <a:pt x="1447" y="407"/>
                    <a:pt x="1234" y="323"/>
                    <a:pt x="1017" y="323"/>
                  </a:cubicBezTo>
                  <a:cubicBezTo>
                    <a:pt x="937" y="323"/>
                    <a:pt x="856" y="335"/>
                    <a:pt x="774" y="363"/>
                  </a:cubicBezTo>
                  <a:cubicBezTo>
                    <a:pt x="465" y="473"/>
                    <a:pt x="281" y="754"/>
                    <a:pt x="158" y="1034"/>
                  </a:cubicBezTo>
                  <a:cubicBezTo>
                    <a:pt x="63" y="1253"/>
                    <a:pt x="0" y="1480"/>
                    <a:pt x="48" y="1711"/>
                  </a:cubicBezTo>
                  <a:cubicBezTo>
                    <a:pt x="130" y="2129"/>
                    <a:pt x="521" y="2368"/>
                    <a:pt x="891" y="2506"/>
                  </a:cubicBezTo>
                  <a:cubicBezTo>
                    <a:pt x="1356" y="2684"/>
                    <a:pt x="1855" y="2745"/>
                    <a:pt x="2341" y="2786"/>
                  </a:cubicBezTo>
                  <a:cubicBezTo>
                    <a:pt x="2527" y="2799"/>
                    <a:pt x="2711" y="2804"/>
                    <a:pt x="2894" y="2804"/>
                  </a:cubicBezTo>
                  <a:cubicBezTo>
                    <a:pt x="3103" y="2804"/>
                    <a:pt x="3311" y="2797"/>
                    <a:pt x="3519" y="2786"/>
                  </a:cubicBezTo>
                  <a:cubicBezTo>
                    <a:pt x="4038" y="2766"/>
                    <a:pt x="4587" y="2766"/>
                    <a:pt x="5079" y="2588"/>
                  </a:cubicBezTo>
                  <a:cubicBezTo>
                    <a:pt x="5607" y="2390"/>
                    <a:pt x="5968" y="1958"/>
                    <a:pt x="5832" y="1376"/>
                  </a:cubicBezTo>
                  <a:cubicBezTo>
                    <a:pt x="5756" y="1041"/>
                    <a:pt x="5510" y="747"/>
                    <a:pt x="5203" y="596"/>
                  </a:cubicBezTo>
                  <a:cubicBezTo>
                    <a:pt x="5045" y="514"/>
                    <a:pt x="4874" y="460"/>
                    <a:pt x="4695" y="453"/>
                  </a:cubicBezTo>
                  <a:cubicBezTo>
                    <a:pt x="4686" y="453"/>
                    <a:pt x="4677" y="453"/>
                    <a:pt x="4668" y="453"/>
                  </a:cubicBezTo>
                  <a:cubicBezTo>
                    <a:pt x="4481" y="453"/>
                    <a:pt x="4303" y="523"/>
                    <a:pt x="4118" y="523"/>
                  </a:cubicBezTo>
                  <a:cubicBezTo>
                    <a:pt x="4096" y="523"/>
                    <a:pt x="4075" y="522"/>
                    <a:pt x="4053" y="520"/>
                  </a:cubicBezTo>
                  <a:cubicBezTo>
                    <a:pt x="3854" y="494"/>
                    <a:pt x="3668" y="336"/>
                    <a:pt x="3498" y="239"/>
                  </a:cubicBezTo>
                  <a:cubicBezTo>
                    <a:pt x="3314" y="138"/>
                    <a:pt x="3121" y="34"/>
                    <a:pt x="2909" y="8"/>
                  </a:cubicBezTo>
                  <a:cubicBezTo>
                    <a:pt x="2875" y="3"/>
                    <a:pt x="2840" y="0"/>
                    <a:pt x="280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2"/>
            <p:cNvSpPr/>
            <p:nvPr/>
          </p:nvSpPr>
          <p:spPr>
            <a:xfrm>
              <a:off x="3862750" y="1635375"/>
              <a:ext cx="146650" cy="65800"/>
            </a:xfrm>
            <a:custGeom>
              <a:avLst/>
              <a:gdLst/>
              <a:ahLst/>
              <a:cxnLst/>
              <a:rect l="l" t="t" r="r" b="b"/>
              <a:pathLst>
                <a:path w="5866" h="2632" extrusionOk="0">
                  <a:moveTo>
                    <a:pt x="2848" y="0"/>
                  </a:moveTo>
                  <a:cubicBezTo>
                    <a:pt x="2538" y="0"/>
                    <a:pt x="2527" y="458"/>
                    <a:pt x="2443" y="676"/>
                  </a:cubicBezTo>
                  <a:cubicBezTo>
                    <a:pt x="2395" y="803"/>
                    <a:pt x="2293" y="849"/>
                    <a:pt x="2167" y="849"/>
                  </a:cubicBezTo>
                  <a:cubicBezTo>
                    <a:pt x="1888" y="849"/>
                    <a:pt x="1494" y="622"/>
                    <a:pt x="1315" y="559"/>
                  </a:cubicBezTo>
                  <a:cubicBezTo>
                    <a:pt x="1160" y="503"/>
                    <a:pt x="979" y="451"/>
                    <a:pt x="808" y="451"/>
                  </a:cubicBezTo>
                  <a:cubicBezTo>
                    <a:pt x="773" y="451"/>
                    <a:pt x="739" y="453"/>
                    <a:pt x="706" y="457"/>
                  </a:cubicBezTo>
                  <a:cubicBezTo>
                    <a:pt x="576" y="477"/>
                    <a:pt x="403" y="553"/>
                    <a:pt x="384" y="697"/>
                  </a:cubicBezTo>
                  <a:cubicBezTo>
                    <a:pt x="377" y="773"/>
                    <a:pt x="411" y="820"/>
                    <a:pt x="431" y="888"/>
                  </a:cubicBezTo>
                  <a:cubicBezTo>
                    <a:pt x="466" y="978"/>
                    <a:pt x="466" y="1073"/>
                    <a:pt x="444" y="1169"/>
                  </a:cubicBezTo>
                  <a:cubicBezTo>
                    <a:pt x="425" y="1251"/>
                    <a:pt x="390" y="1326"/>
                    <a:pt x="349" y="1402"/>
                  </a:cubicBezTo>
                  <a:cubicBezTo>
                    <a:pt x="335" y="1398"/>
                    <a:pt x="321" y="1395"/>
                    <a:pt x="307" y="1395"/>
                  </a:cubicBezTo>
                  <a:cubicBezTo>
                    <a:pt x="278" y="1395"/>
                    <a:pt x="249" y="1404"/>
                    <a:pt x="226" y="1422"/>
                  </a:cubicBezTo>
                  <a:cubicBezTo>
                    <a:pt x="157" y="1484"/>
                    <a:pt x="116" y="1566"/>
                    <a:pt x="103" y="1655"/>
                  </a:cubicBezTo>
                  <a:cubicBezTo>
                    <a:pt x="68" y="1676"/>
                    <a:pt x="42" y="1696"/>
                    <a:pt x="1" y="1717"/>
                  </a:cubicBezTo>
                  <a:cubicBezTo>
                    <a:pt x="14" y="1737"/>
                    <a:pt x="21" y="1750"/>
                    <a:pt x="34" y="1772"/>
                  </a:cubicBezTo>
                  <a:cubicBezTo>
                    <a:pt x="55" y="1765"/>
                    <a:pt x="75" y="1765"/>
                    <a:pt x="96" y="1758"/>
                  </a:cubicBezTo>
                  <a:cubicBezTo>
                    <a:pt x="96" y="1799"/>
                    <a:pt x="103" y="1847"/>
                    <a:pt x="109" y="1888"/>
                  </a:cubicBezTo>
                  <a:cubicBezTo>
                    <a:pt x="280" y="2100"/>
                    <a:pt x="541" y="2236"/>
                    <a:pt x="788" y="2333"/>
                  </a:cubicBezTo>
                  <a:cubicBezTo>
                    <a:pt x="1253" y="2511"/>
                    <a:pt x="1752" y="2572"/>
                    <a:pt x="2238" y="2613"/>
                  </a:cubicBezTo>
                  <a:cubicBezTo>
                    <a:pt x="2424" y="2626"/>
                    <a:pt x="2608" y="2631"/>
                    <a:pt x="2791" y="2631"/>
                  </a:cubicBezTo>
                  <a:cubicBezTo>
                    <a:pt x="3000" y="2631"/>
                    <a:pt x="3208" y="2624"/>
                    <a:pt x="3416" y="2613"/>
                  </a:cubicBezTo>
                  <a:cubicBezTo>
                    <a:pt x="3935" y="2593"/>
                    <a:pt x="4484" y="2593"/>
                    <a:pt x="4976" y="2415"/>
                  </a:cubicBezTo>
                  <a:cubicBezTo>
                    <a:pt x="5504" y="2217"/>
                    <a:pt x="5865" y="1785"/>
                    <a:pt x="5729" y="1203"/>
                  </a:cubicBezTo>
                  <a:cubicBezTo>
                    <a:pt x="5660" y="888"/>
                    <a:pt x="5435" y="615"/>
                    <a:pt x="5160" y="451"/>
                  </a:cubicBezTo>
                  <a:cubicBezTo>
                    <a:pt x="5126" y="464"/>
                    <a:pt x="5100" y="485"/>
                    <a:pt x="5078" y="505"/>
                  </a:cubicBezTo>
                  <a:cubicBezTo>
                    <a:pt x="5052" y="526"/>
                    <a:pt x="5037" y="559"/>
                    <a:pt x="5011" y="581"/>
                  </a:cubicBezTo>
                  <a:cubicBezTo>
                    <a:pt x="4996" y="574"/>
                    <a:pt x="4983" y="559"/>
                    <a:pt x="4970" y="553"/>
                  </a:cubicBezTo>
                  <a:cubicBezTo>
                    <a:pt x="4909" y="523"/>
                    <a:pt x="4845" y="514"/>
                    <a:pt x="4779" y="514"/>
                  </a:cubicBezTo>
                  <a:cubicBezTo>
                    <a:pt x="4665" y="514"/>
                    <a:pt x="4546" y="542"/>
                    <a:pt x="4433" y="542"/>
                  </a:cubicBezTo>
                  <a:cubicBezTo>
                    <a:pt x="4399" y="542"/>
                    <a:pt x="4365" y="540"/>
                    <a:pt x="4333" y="533"/>
                  </a:cubicBezTo>
                  <a:cubicBezTo>
                    <a:pt x="4139" y="488"/>
                    <a:pt x="3987" y="387"/>
                    <a:pt x="3787" y="387"/>
                  </a:cubicBezTo>
                  <a:cubicBezTo>
                    <a:pt x="3775" y="387"/>
                    <a:pt x="3763" y="388"/>
                    <a:pt x="3751" y="388"/>
                  </a:cubicBezTo>
                  <a:cubicBezTo>
                    <a:pt x="3628" y="403"/>
                    <a:pt x="3580" y="533"/>
                    <a:pt x="3656" y="628"/>
                  </a:cubicBezTo>
                  <a:cubicBezTo>
                    <a:pt x="3710" y="697"/>
                    <a:pt x="3799" y="745"/>
                    <a:pt x="3751" y="840"/>
                  </a:cubicBezTo>
                  <a:cubicBezTo>
                    <a:pt x="3710" y="916"/>
                    <a:pt x="3648" y="944"/>
                    <a:pt x="3574" y="950"/>
                  </a:cubicBezTo>
                  <a:cubicBezTo>
                    <a:pt x="3574" y="861"/>
                    <a:pt x="3574" y="773"/>
                    <a:pt x="3565" y="682"/>
                  </a:cubicBezTo>
                  <a:cubicBezTo>
                    <a:pt x="3565" y="605"/>
                    <a:pt x="3503" y="549"/>
                    <a:pt x="3424" y="549"/>
                  </a:cubicBezTo>
                  <a:cubicBezTo>
                    <a:pt x="3412" y="549"/>
                    <a:pt x="3400" y="550"/>
                    <a:pt x="3388" y="553"/>
                  </a:cubicBezTo>
                  <a:lnTo>
                    <a:pt x="3368" y="553"/>
                  </a:lnTo>
                  <a:cubicBezTo>
                    <a:pt x="3306" y="313"/>
                    <a:pt x="3155" y="40"/>
                    <a:pt x="2908" y="6"/>
                  </a:cubicBezTo>
                  <a:cubicBezTo>
                    <a:pt x="2887" y="2"/>
                    <a:pt x="2867" y="0"/>
                    <a:pt x="2848"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2"/>
            <p:cNvSpPr/>
            <p:nvPr/>
          </p:nvSpPr>
          <p:spPr>
            <a:xfrm>
              <a:off x="3889250" y="1644425"/>
              <a:ext cx="7575" cy="6350"/>
            </a:xfrm>
            <a:custGeom>
              <a:avLst/>
              <a:gdLst/>
              <a:ahLst/>
              <a:cxnLst/>
              <a:rect l="l" t="t" r="r" b="b"/>
              <a:pathLst>
                <a:path w="303" h="254" extrusionOk="0">
                  <a:moveTo>
                    <a:pt x="199" y="0"/>
                  </a:moveTo>
                  <a:cubicBezTo>
                    <a:pt x="179" y="0"/>
                    <a:pt x="165" y="0"/>
                    <a:pt x="151" y="7"/>
                  </a:cubicBezTo>
                  <a:cubicBezTo>
                    <a:pt x="138" y="13"/>
                    <a:pt x="124" y="13"/>
                    <a:pt x="110" y="13"/>
                  </a:cubicBezTo>
                  <a:cubicBezTo>
                    <a:pt x="104" y="13"/>
                    <a:pt x="97" y="20"/>
                    <a:pt x="82" y="20"/>
                  </a:cubicBezTo>
                  <a:cubicBezTo>
                    <a:pt x="69" y="26"/>
                    <a:pt x="56" y="33"/>
                    <a:pt x="41" y="41"/>
                  </a:cubicBezTo>
                  <a:cubicBezTo>
                    <a:pt x="35" y="41"/>
                    <a:pt x="28" y="48"/>
                    <a:pt x="28" y="54"/>
                  </a:cubicBezTo>
                  <a:cubicBezTo>
                    <a:pt x="15" y="61"/>
                    <a:pt x="15" y="67"/>
                    <a:pt x="9" y="74"/>
                  </a:cubicBezTo>
                  <a:cubicBezTo>
                    <a:pt x="9" y="82"/>
                    <a:pt x="0" y="89"/>
                    <a:pt x="0" y="102"/>
                  </a:cubicBezTo>
                  <a:cubicBezTo>
                    <a:pt x="0" y="109"/>
                    <a:pt x="0" y="123"/>
                    <a:pt x="9" y="130"/>
                  </a:cubicBezTo>
                  <a:cubicBezTo>
                    <a:pt x="9" y="143"/>
                    <a:pt x="15" y="156"/>
                    <a:pt x="28" y="171"/>
                  </a:cubicBezTo>
                  <a:lnTo>
                    <a:pt x="35" y="178"/>
                  </a:lnTo>
                  <a:cubicBezTo>
                    <a:pt x="35" y="191"/>
                    <a:pt x="50" y="205"/>
                    <a:pt x="56" y="219"/>
                  </a:cubicBezTo>
                  <a:cubicBezTo>
                    <a:pt x="69" y="225"/>
                    <a:pt x="76" y="232"/>
                    <a:pt x="91" y="238"/>
                  </a:cubicBezTo>
                  <a:cubicBezTo>
                    <a:pt x="104" y="247"/>
                    <a:pt x="124" y="253"/>
                    <a:pt x="138" y="253"/>
                  </a:cubicBezTo>
                  <a:cubicBezTo>
                    <a:pt x="158" y="247"/>
                    <a:pt x="179" y="247"/>
                    <a:pt x="193" y="232"/>
                  </a:cubicBezTo>
                  <a:cubicBezTo>
                    <a:pt x="199" y="232"/>
                    <a:pt x="206" y="225"/>
                    <a:pt x="214" y="225"/>
                  </a:cubicBezTo>
                  <a:cubicBezTo>
                    <a:pt x="227" y="219"/>
                    <a:pt x="240" y="212"/>
                    <a:pt x="247" y="197"/>
                  </a:cubicBezTo>
                  <a:cubicBezTo>
                    <a:pt x="255" y="197"/>
                    <a:pt x="255" y="191"/>
                    <a:pt x="262" y="184"/>
                  </a:cubicBezTo>
                  <a:cubicBezTo>
                    <a:pt x="268" y="178"/>
                    <a:pt x="281" y="164"/>
                    <a:pt x="288" y="150"/>
                  </a:cubicBezTo>
                  <a:cubicBezTo>
                    <a:pt x="296" y="136"/>
                    <a:pt x="303" y="115"/>
                    <a:pt x="303" y="102"/>
                  </a:cubicBezTo>
                  <a:cubicBezTo>
                    <a:pt x="303" y="82"/>
                    <a:pt x="296" y="61"/>
                    <a:pt x="288" y="48"/>
                  </a:cubicBezTo>
                  <a:cubicBezTo>
                    <a:pt x="275" y="33"/>
                    <a:pt x="268" y="20"/>
                    <a:pt x="247" y="13"/>
                  </a:cubicBezTo>
                  <a:cubicBezTo>
                    <a:pt x="234" y="0"/>
                    <a:pt x="220" y="0"/>
                    <a:pt x="19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2"/>
            <p:cNvSpPr/>
            <p:nvPr/>
          </p:nvSpPr>
          <p:spPr>
            <a:xfrm>
              <a:off x="3903625" y="1649600"/>
              <a:ext cx="3300" cy="3050"/>
            </a:xfrm>
            <a:custGeom>
              <a:avLst/>
              <a:gdLst/>
              <a:ahLst/>
              <a:cxnLst/>
              <a:rect l="l" t="t" r="r" b="b"/>
              <a:pathLst>
                <a:path w="132" h="122" extrusionOk="0">
                  <a:moveTo>
                    <a:pt x="64" y="0"/>
                  </a:moveTo>
                  <a:cubicBezTo>
                    <a:pt x="58" y="0"/>
                    <a:pt x="53" y="2"/>
                    <a:pt x="50" y="5"/>
                  </a:cubicBezTo>
                  <a:cubicBezTo>
                    <a:pt x="35" y="5"/>
                    <a:pt x="28" y="12"/>
                    <a:pt x="22" y="18"/>
                  </a:cubicBezTo>
                  <a:cubicBezTo>
                    <a:pt x="22" y="25"/>
                    <a:pt x="15" y="25"/>
                    <a:pt x="15" y="31"/>
                  </a:cubicBezTo>
                  <a:cubicBezTo>
                    <a:pt x="8" y="40"/>
                    <a:pt x="0" y="53"/>
                    <a:pt x="0" y="59"/>
                  </a:cubicBezTo>
                  <a:cubicBezTo>
                    <a:pt x="0" y="72"/>
                    <a:pt x="8" y="81"/>
                    <a:pt x="8" y="87"/>
                  </a:cubicBezTo>
                  <a:cubicBezTo>
                    <a:pt x="15" y="94"/>
                    <a:pt x="15" y="100"/>
                    <a:pt x="22" y="107"/>
                  </a:cubicBezTo>
                  <a:cubicBezTo>
                    <a:pt x="28" y="113"/>
                    <a:pt x="35" y="113"/>
                    <a:pt x="50" y="122"/>
                  </a:cubicBezTo>
                  <a:lnTo>
                    <a:pt x="82" y="122"/>
                  </a:lnTo>
                  <a:cubicBezTo>
                    <a:pt x="91" y="122"/>
                    <a:pt x="97" y="113"/>
                    <a:pt x="104" y="113"/>
                  </a:cubicBezTo>
                  <a:cubicBezTo>
                    <a:pt x="110" y="107"/>
                    <a:pt x="117" y="100"/>
                    <a:pt x="123" y="94"/>
                  </a:cubicBezTo>
                  <a:cubicBezTo>
                    <a:pt x="123" y="81"/>
                    <a:pt x="132" y="72"/>
                    <a:pt x="132" y="59"/>
                  </a:cubicBezTo>
                  <a:cubicBezTo>
                    <a:pt x="132" y="53"/>
                    <a:pt x="123" y="40"/>
                    <a:pt x="123" y="31"/>
                  </a:cubicBezTo>
                  <a:lnTo>
                    <a:pt x="104" y="12"/>
                  </a:lnTo>
                  <a:cubicBezTo>
                    <a:pt x="97" y="5"/>
                    <a:pt x="91" y="5"/>
                    <a:pt x="82" y="5"/>
                  </a:cubicBezTo>
                  <a:cubicBezTo>
                    <a:pt x="76" y="2"/>
                    <a:pt x="69" y="0"/>
                    <a:pt x="64"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2"/>
            <p:cNvSpPr/>
            <p:nvPr/>
          </p:nvSpPr>
          <p:spPr>
            <a:xfrm>
              <a:off x="3933600" y="1635825"/>
              <a:ext cx="6175" cy="6100"/>
            </a:xfrm>
            <a:custGeom>
              <a:avLst/>
              <a:gdLst/>
              <a:ahLst/>
              <a:cxnLst/>
              <a:rect l="l" t="t" r="r" b="b"/>
              <a:pathLst>
                <a:path w="247" h="244" extrusionOk="0">
                  <a:moveTo>
                    <a:pt x="115" y="1"/>
                  </a:moveTo>
                  <a:cubicBezTo>
                    <a:pt x="102" y="1"/>
                    <a:pt x="83" y="7"/>
                    <a:pt x="68" y="16"/>
                  </a:cubicBezTo>
                  <a:cubicBezTo>
                    <a:pt x="55" y="22"/>
                    <a:pt x="41" y="29"/>
                    <a:pt x="33" y="42"/>
                  </a:cubicBezTo>
                  <a:lnTo>
                    <a:pt x="14" y="63"/>
                  </a:lnTo>
                  <a:cubicBezTo>
                    <a:pt x="7" y="76"/>
                    <a:pt x="0" y="90"/>
                    <a:pt x="0" y="111"/>
                  </a:cubicBezTo>
                  <a:lnTo>
                    <a:pt x="0" y="139"/>
                  </a:lnTo>
                  <a:cubicBezTo>
                    <a:pt x="0" y="159"/>
                    <a:pt x="7" y="172"/>
                    <a:pt x="14" y="186"/>
                  </a:cubicBezTo>
                  <a:cubicBezTo>
                    <a:pt x="20" y="193"/>
                    <a:pt x="27" y="200"/>
                    <a:pt x="33" y="206"/>
                  </a:cubicBezTo>
                  <a:cubicBezTo>
                    <a:pt x="48" y="221"/>
                    <a:pt x="61" y="234"/>
                    <a:pt x="83" y="241"/>
                  </a:cubicBezTo>
                  <a:lnTo>
                    <a:pt x="102" y="241"/>
                  </a:lnTo>
                  <a:cubicBezTo>
                    <a:pt x="107" y="243"/>
                    <a:pt x="111" y="244"/>
                    <a:pt x="116" y="244"/>
                  </a:cubicBezTo>
                  <a:cubicBezTo>
                    <a:pt x="126" y="244"/>
                    <a:pt x="137" y="241"/>
                    <a:pt x="150" y="241"/>
                  </a:cubicBezTo>
                  <a:cubicBezTo>
                    <a:pt x="156" y="234"/>
                    <a:pt x="171" y="234"/>
                    <a:pt x="178" y="228"/>
                  </a:cubicBezTo>
                  <a:lnTo>
                    <a:pt x="184" y="228"/>
                  </a:lnTo>
                  <a:lnTo>
                    <a:pt x="184" y="221"/>
                  </a:lnTo>
                  <a:cubicBezTo>
                    <a:pt x="198" y="221"/>
                    <a:pt x="206" y="213"/>
                    <a:pt x="212" y="200"/>
                  </a:cubicBezTo>
                  <a:lnTo>
                    <a:pt x="232" y="180"/>
                  </a:lnTo>
                  <a:lnTo>
                    <a:pt x="239" y="152"/>
                  </a:lnTo>
                  <a:cubicBezTo>
                    <a:pt x="247" y="145"/>
                    <a:pt x="247" y="131"/>
                    <a:pt x="247" y="124"/>
                  </a:cubicBezTo>
                  <a:cubicBezTo>
                    <a:pt x="247" y="104"/>
                    <a:pt x="239" y="83"/>
                    <a:pt x="232" y="70"/>
                  </a:cubicBezTo>
                  <a:cubicBezTo>
                    <a:pt x="225" y="57"/>
                    <a:pt x="212" y="42"/>
                    <a:pt x="206" y="35"/>
                  </a:cubicBezTo>
                  <a:cubicBezTo>
                    <a:pt x="198" y="35"/>
                    <a:pt x="198" y="35"/>
                    <a:pt x="191" y="29"/>
                  </a:cubicBezTo>
                  <a:cubicBezTo>
                    <a:pt x="184" y="29"/>
                    <a:pt x="184" y="29"/>
                    <a:pt x="178" y="22"/>
                  </a:cubicBezTo>
                  <a:lnTo>
                    <a:pt x="178" y="22"/>
                  </a:lnTo>
                  <a:lnTo>
                    <a:pt x="184" y="29"/>
                  </a:lnTo>
                  <a:cubicBezTo>
                    <a:pt x="171" y="22"/>
                    <a:pt x="165" y="7"/>
                    <a:pt x="150" y="7"/>
                  </a:cubicBezTo>
                  <a:cubicBezTo>
                    <a:pt x="137" y="7"/>
                    <a:pt x="130" y="1"/>
                    <a:pt x="115"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2"/>
            <p:cNvSpPr/>
            <p:nvPr/>
          </p:nvSpPr>
          <p:spPr>
            <a:xfrm>
              <a:off x="3938200" y="1636375"/>
              <a:ext cx="175" cy="175"/>
            </a:xfrm>
            <a:custGeom>
              <a:avLst/>
              <a:gdLst/>
              <a:ahLst/>
              <a:cxnLst/>
              <a:rect l="l" t="t" r="r" b="b"/>
              <a:pathLst>
                <a:path w="7" h="7" extrusionOk="0">
                  <a:moveTo>
                    <a:pt x="0" y="0"/>
                  </a:moveTo>
                  <a:lnTo>
                    <a:pt x="0" y="7"/>
                  </a:lnTo>
                  <a:lnTo>
                    <a:pt x="7" y="7"/>
                  </a:lnTo>
                  <a:cubicBezTo>
                    <a:pt x="0" y="7"/>
                    <a:pt x="0" y="7"/>
                    <a:pt x="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2"/>
            <p:cNvSpPr/>
            <p:nvPr/>
          </p:nvSpPr>
          <p:spPr>
            <a:xfrm>
              <a:off x="3938200" y="1636525"/>
              <a:ext cx="175" cy="25"/>
            </a:xfrm>
            <a:custGeom>
              <a:avLst/>
              <a:gdLst/>
              <a:ahLst/>
              <a:cxnLst/>
              <a:rect l="l" t="t" r="r" b="b"/>
              <a:pathLst>
                <a:path w="7" h="1" extrusionOk="0">
                  <a:moveTo>
                    <a:pt x="0" y="1"/>
                  </a:moveTo>
                  <a:lnTo>
                    <a:pt x="0" y="1"/>
                  </a:lnTo>
                  <a:lnTo>
                    <a:pt x="7" y="1"/>
                  </a:ln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2"/>
            <p:cNvSpPr/>
            <p:nvPr/>
          </p:nvSpPr>
          <p:spPr>
            <a:xfrm>
              <a:off x="3958225" y="1645775"/>
              <a:ext cx="4475" cy="3425"/>
            </a:xfrm>
            <a:custGeom>
              <a:avLst/>
              <a:gdLst/>
              <a:ahLst/>
              <a:cxnLst/>
              <a:rect l="l" t="t" r="r" b="b"/>
              <a:pathLst>
                <a:path w="179" h="137" extrusionOk="0">
                  <a:moveTo>
                    <a:pt x="90" y="0"/>
                  </a:moveTo>
                  <a:cubicBezTo>
                    <a:pt x="1" y="0"/>
                    <a:pt x="1" y="137"/>
                    <a:pt x="90" y="137"/>
                  </a:cubicBezTo>
                  <a:cubicBezTo>
                    <a:pt x="178" y="137"/>
                    <a:pt x="178" y="0"/>
                    <a:pt x="9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2"/>
            <p:cNvSpPr/>
            <p:nvPr/>
          </p:nvSpPr>
          <p:spPr>
            <a:xfrm>
              <a:off x="3759225" y="1820600"/>
              <a:ext cx="231025" cy="227150"/>
            </a:xfrm>
            <a:custGeom>
              <a:avLst/>
              <a:gdLst/>
              <a:ahLst/>
              <a:cxnLst/>
              <a:rect l="l" t="t" r="r" b="b"/>
              <a:pathLst>
                <a:path w="9241" h="9086" extrusionOk="0">
                  <a:moveTo>
                    <a:pt x="4890" y="1"/>
                  </a:moveTo>
                  <a:cubicBezTo>
                    <a:pt x="4864" y="1"/>
                    <a:pt x="4838" y="1"/>
                    <a:pt x="4812" y="2"/>
                  </a:cubicBezTo>
                  <a:cubicBezTo>
                    <a:pt x="4168" y="23"/>
                    <a:pt x="3526" y="173"/>
                    <a:pt x="2923" y="399"/>
                  </a:cubicBezTo>
                  <a:cubicBezTo>
                    <a:pt x="2335" y="618"/>
                    <a:pt x="1739" y="927"/>
                    <a:pt x="1300" y="1391"/>
                  </a:cubicBezTo>
                  <a:cubicBezTo>
                    <a:pt x="863" y="1850"/>
                    <a:pt x="548" y="2439"/>
                    <a:pt x="336" y="3034"/>
                  </a:cubicBezTo>
                  <a:cubicBezTo>
                    <a:pt x="130" y="3602"/>
                    <a:pt x="1" y="4218"/>
                    <a:pt x="20" y="4828"/>
                  </a:cubicBezTo>
                  <a:cubicBezTo>
                    <a:pt x="61" y="5807"/>
                    <a:pt x="589" y="6724"/>
                    <a:pt x="1246" y="7422"/>
                  </a:cubicBezTo>
                  <a:cubicBezTo>
                    <a:pt x="1924" y="8154"/>
                    <a:pt x="2806" y="8749"/>
                    <a:pt x="3785" y="8989"/>
                  </a:cubicBezTo>
                  <a:cubicBezTo>
                    <a:pt x="4057" y="9052"/>
                    <a:pt x="4333" y="9086"/>
                    <a:pt x="4611" y="9086"/>
                  </a:cubicBezTo>
                  <a:cubicBezTo>
                    <a:pt x="4815" y="9086"/>
                    <a:pt x="5019" y="9067"/>
                    <a:pt x="5223" y="9030"/>
                  </a:cubicBezTo>
                  <a:cubicBezTo>
                    <a:pt x="5750" y="8928"/>
                    <a:pt x="6256" y="8723"/>
                    <a:pt x="6714" y="8455"/>
                  </a:cubicBezTo>
                  <a:cubicBezTo>
                    <a:pt x="7680" y="7893"/>
                    <a:pt x="8501" y="7052"/>
                    <a:pt x="8932" y="6019"/>
                  </a:cubicBezTo>
                  <a:cubicBezTo>
                    <a:pt x="9144" y="5519"/>
                    <a:pt x="9241" y="4977"/>
                    <a:pt x="9206" y="4430"/>
                  </a:cubicBezTo>
                  <a:cubicBezTo>
                    <a:pt x="9193" y="4184"/>
                    <a:pt x="9144" y="3931"/>
                    <a:pt x="9076" y="3685"/>
                  </a:cubicBezTo>
                  <a:cubicBezTo>
                    <a:pt x="9029" y="3479"/>
                    <a:pt x="8953" y="3280"/>
                    <a:pt x="8871" y="3097"/>
                  </a:cubicBezTo>
                  <a:cubicBezTo>
                    <a:pt x="8659" y="2610"/>
                    <a:pt x="8357" y="2159"/>
                    <a:pt x="8015" y="1754"/>
                  </a:cubicBezTo>
                  <a:cubicBezTo>
                    <a:pt x="7223" y="822"/>
                    <a:pt x="6163" y="1"/>
                    <a:pt x="4890"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2"/>
            <p:cNvSpPr/>
            <p:nvPr/>
          </p:nvSpPr>
          <p:spPr>
            <a:xfrm>
              <a:off x="3876750" y="1860025"/>
              <a:ext cx="113500" cy="187675"/>
            </a:xfrm>
            <a:custGeom>
              <a:avLst/>
              <a:gdLst/>
              <a:ahLst/>
              <a:cxnLst/>
              <a:rect l="l" t="t" r="r" b="b"/>
              <a:pathLst>
                <a:path w="4540" h="7507" extrusionOk="0">
                  <a:moveTo>
                    <a:pt x="3163" y="0"/>
                  </a:moveTo>
                  <a:cubicBezTo>
                    <a:pt x="3211" y="123"/>
                    <a:pt x="3286" y="225"/>
                    <a:pt x="3355" y="335"/>
                  </a:cubicBezTo>
                  <a:cubicBezTo>
                    <a:pt x="3451" y="493"/>
                    <a:pt x="3533" y="657"/>
                    <a:pt x="3608" y="828"/>
                  </a:cubicBezTo>
                  <a:cubicBezTo>
                    <a:pt x="3738" y="1135"/>
                    <a:pt x="3861" y="1451"/>
                    <a:pt x="3950" y="1772"/>
                  </a:cubicBezTo>
                  <a:cubicBezTo>
                    <a:pt x="4108" y="2361"/>
                    <a:pt x="4177" y="2935"/>
                    <a:pt x="4101" y="3545"/>
                  </a:cubicBezTo>
                  <a:cubicBezTo>
                    <a:pt x="4025" y="4202"/>
                    <a:pt x="3814" y="4838"/>
                    <a:pt x="3451" y="5393"/>
                  </a:cubicBezTo>
                  <a:cubicBezTo>
                    <a:pt x="3096" y="5927"/>
                    <a:pt x="2588" y="6439"/>
                    <a:pt x="2000" y="6714"/>
                  </a:cubicBezTo>
                  <a:cubicBezTo>
                    <a:pt x="1665" y="6871"/>
                    <a:pt x="1309" y="6960"/>
                    <a:pt x="973" y="7105"/>
                  </a:cubicBezTo>
                  <a:cubicBezTo>
                    <a:pt x="809" y="7172"/>
                    <a:pt x="658" y="7241"/>
                    <a:pt x="487" y="7275"/>
                  </a:cubicBezTo>
                  <a:cubicBezTo>
                    <a:pt x="323" y="7310"/>
                    <a:pt x="180" y="7310"/>
                    <a:pt x="35" y="7399"/>
                  </a:cubicBezTo>
                  <a:cubicBezTo>
                    <a:pt x="1" y="7418"/>
                    <a:pt x="8" y="7474"/>
                    <a:pt x="35" y="7494"/>
                  </a:cubicBezTo>
                  <a:cubicBezTo>
                    <a:pt x="49" y="7500"/>
                    <a:pt x="57" y="7500"/>
                    <a:pt x="63" y="7507"/>
                  </a:cubicBezTo>
                  <a:cubicBezTo>
                    <a:pt x="213" y="7500"/>
                    <a:pt x="371" y="7481"/>
                    <a:pt x="522" y="7453"/>
                  </a:cubicBezTo>
                  <a:cubicBezTo>
                    <a:pt x="1049" y="7351"/>
                    <a:pt x="1555" y="7146"/>
                    <a:pt x="2013" y="6878"/>
                  </a:cubicBezTo>
                  <a:cubicBezTo>
                    <a:pt x="2979" y="6316"/>
                    <a:pt x="3800" y="5475"/>
                    <a:pt x="4231" y="4442"/>
                  </a:cubicBezTo>
                  <a:cubicBezTo>
                    <a:pt x="4443" y="3942"/>
                    <a:pt x="4540" y="3400"/>
                    <a:pt x="4505" y="2853"/>
                  </a:cubicBezTo>
                  <a:cubicBezTo>
                    <a:pt x="4492" y="2607"/>
                    <a:pt x="4443" y="2354"/>
                    <a:pt x="4375" y="2108"/>
                  </a:cubicBezTo>
                  <a:cubicBezTo>
                    <a:pt x="4361" y="2060"/>
                    <a:pt x="4347" y="2004"/>
                    <a:pt x="4334" y="1956"/>
                  </a:cubicBezTo>
                  <a:cubicBezTo>
                    <a:pt x="4328" y="1943"/>
                    <a:pt x="4313" y="1930"/>
                    <a:pt x="4306" y="1915"/>
                  </a:cubicBezTo>
                  <a:cubicBezTo>
                    <a:pt x="4265" y="1779"/>
                    <a:pt x="4218" y="1649"/>
                    <a:pt x="4170" y="1520"/>
                  </a:cubicBezTo>
                  <a:cubicBezTo>
                    <a:pt x="3958" y="1033"/>
                    <a:pt x="3656" y="582"/>
                    <a:pt x="3314" y="177"/>
                  </a:cubicBezTo>
                  <a:cubicBezTo>
                    <a:pt x="3267" y="115"/>
                    <a:pt x="3211" y="61"/>
                    <a:pt x="3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2"/>
            <p:cNvSpPr/>
            <p:nvPr/>
          </p:nvSpPr>
          <p:spPr>
            <a:xfrm>
              <a:off x="3759225" y="1820600"/>
              <a:ext cx="155375" cy="226625"/>
            </a:xfrm>
            <a:custGeom>
              <a:avLst/>
              <a:gdLst/>
              <a:ahLst/>
              <a:cxnLst/>
              <a:rect l="l" t="t" r="r" b="b"/>
              <a:pathLst>
                <a:path w="6215" h="9065" extrusionOk="0">
                  <a:moveTo>
                    <a:pt x="4888" y="1"/>
                  </a:moveTo>
                  <a:cubicBezTo>
                    <a:pt x="4863" y="1"/>
                    <a:pt x="4838" y="1"/>
                    <a:pt x="4812" y="2"/>
                  </a:cubicBezTo>
                  <a:cubicBezTo>
                    <a:pt x="4168" y="23"/>
                    <a:pt x="3526" y="173"/>
                    <a:pt x="2923" y="399"/>
                  </a:cubicBezTo>
                  <a:cubicBezTo>
                    <a:pt x="2335" y="618"/>
                    <a:pt x="1739" y="927"/>
                    <a:pt x="1300" y="1391"/>
                  </a:cubicBezTo>
                  <a:cubicBezTo>
                    <a:pt x="863" y="1850"/>
                    <a:pt x="548" y="2439"/>
                    <a:pt x="336" y="3034"/>
                  </a:cubicBezTo>
                  <a:cubicBezTo>
                    <a:pt x="130" y="3602"/>
                    <a:pt x="1" y="4218"/>
                    <a:pt x="20" y="4828"/>
                  </a:cubicBezTo>
                  <a:cubicBezTo>
                    <a:pt x="61" y="5807"/>
                    <a:pt x="589" y="6724"/>
                    <a:pt x="1246" y="7422"/>
                  </a:cubicBezTo>
                  <a:cubicBezTo>
                    <a:pt x="1924" y="8154"/>
                    <a:pt x="2806" y="8749"/>
                    <a:pt x="3785" y="8989"/>
                  </a:cubicBezTo>
                  <a:cubicBezTo>
                    <a:pt x="3936" y="9023"/>
                    <a:pt x="4093" y="9051"/>
                    <a:pt x="4244" y="9064"/>
                  </a:cubicBezTo>
                  <a:cubicBezTo>
                    <a:pt x="4134" y="8900"/>
                    <a:pt x="4038" y="8723"/>
                    <a:pt x="3956" y="8558"/>
                  </a:cubicBezTo>
                  <a:cubicBezTo>
                    <a:pt x="3779" y="8202"/>
                    <a:pt x="3649" y="7839"/>
                    <a:pt x="3573" y="7450"/>
                  </a:cubicBezTo>
                  <a:cubicBezTo>
                    <a:pt x="3422" y="6648"/>
                    <a:pt x="3491" y="5807"/>
                    <a:pt x="3675" y="5012"/>
                  </a:cubicBezTo>
                  <a:cubicBezTo>
                    <a:pt x="3861" y="4212"/>
                    <a:pt x="4168" y="3438"/>
                    <a:pt x="4544" y="2712"/>
                  </a:cubicBezTo>
                  <a:cubicBezTo>
                    <a:pt x="4914" y="1988"/>
                    <a:pt x="5352" y="1255"/>
                    <a:pt x="5893" y="639"/>
                  </a:cubicBezTo>
                  <a:cubicBezTo>
                    <a:pt x="5996" y="522"/>
                    <a:pt x="6105" y="412"/>
                    <a:pt x="6215" y="304"/>
                  </a:cubicBezTo>
                  <a:cubicBezTo>
                    <a:pt x="5806" y="115"/>
                    <a:pt x="5360" y="1"/>
                    <a:pt x="488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2"/>
            <p:cNvSpPr/>
            <p:nvPr/>
          </p:nvSpPr>
          <p:spPr>
            <a:xfrm>
              <a:off x="3764375" y="1915500"/>
              <a:ext cx="41150" cy="91725"/>
            </a:xfrm>
            <a:custGeom>
              <a:avLst/>
              <a:gdLst/>
              <a:ahLst/>
              <a:cxnLst/>
              <a:rect l="l" t="t" r="r" b="b"/>
              <a:pathLst>
                <a:path w="1646" h="3669" extrusionOk="0">
                  <a:moveTo>
                    <a:pt x="381" y="1"/>
                  </a:moveTo>
                  <a:cubicBezTo>
                    <a:pt x="369" y="1"/>
                    <a:pt x="358" y="4"/>
                    <a:pt x="348" y="12"/>
                  </a:cubicBezTo>
                  <a:cubicBezTo>
                    <a:pt x="225" y="114"/>
                    <a:pt x="164" y="319"/>
                    <a:pt x="123" y="470"/>
                  </a:cubicBezTo>
                  <a:cubicBezTo>
                    <a:pt x="76" y="634"/>
                    <a:pt x="61" y="799"/>
                    <a:pt x="41" y="969"/>
                  </a:cubicBezTo>
                  <a:cubicBezTo>
                    <a:pt x="0" y="1332"/>
                    <a:pt x="130" y="1696"/>
                    <a:pt x="281" y="2024"/>
                  </a:cubicBezTo>
                  <a:cubicBezTo>
                    <a:pt x="424" y="2353"/>
                    <a:pt x="677" y="2619"/>
                    <a:pt x="882" y="2914"/>
                  </a:cubicBezTo>
                  <a:cubicBezTo>
                    <a:pt x="1053" y="3174"/>
                    <a:pt x="1225" y="3571"/>
                    <a:pt x="1554" y="3667"/>
                  </a:cubicBezTo>
                  <a:cubicBezTo>
                    <a:pt x="1560" y="3668"/>
                    <a:pt x="1565" y="3669"/>
                    <a:pt x="1570" y="3669"/>
                  </a:cubicBezTo>
                  <a:cubicBezTo>
                    <a:pt x="1616" y="3669"/>
                    <a:pt x="1646" y="3621"/>
                    <a:pt x="1615" y="3578"/>
                  </a:cubicBezTo>
                  <a:cubicBezTo>
                    <a:pt x="1526" y="3440"/>
                    <a:pt x="1368" y="3358"/>
                    <a:pt x="1280" y="3215"/>
                  </a:cubicBezTo>
                  <a:cubicBezTo>
                    <a:pt x="1198" y="3085"/>
                    <a:pt x="1135" y="2955"/>
                    <a:pt x="1053" y="2824"/>
                  </a:cubicBezTo>
                  <a:cubicBezTo>
                    <a:pt x="869" y="2551"/>
                    <a:pt x="692" y="2277"/>
                    <a:pt x="540" y="1976"/>
                  </a:cubicBezTo>
                  <a:cubicBezTo>
                    <a:pt x="471" y="1832"/>
                    <a:pt x="417" y="1682"/>
                    <a:pt x="370" y="1525"/>
                  </a:cubicBezTo>
                  <a:cubicBezTo>
                    <a:pt x="322" y="1360"/>
                    <a:pt x="260" y="1209"/>
                    <a:pt x="273" y="1032"/>
                  </a:cubicBezTo>
                  <a:cubicBezTo>
                    <a:pt x="287" y="874"/>
                    <a:pt x="287" y="716"/>
                    <a:pt x="307" y="559"/>
                  </a:cubicBezTo>
                  <a:cubicBezTo>
                    <a:pt x="329" y="388"/>
                    <a:pt x="417" y="230"/>
                    <a:pt x="437" y="59"/>
                  </a:cubicBezTo>
                  <a:cubicBezTo>
                    <a:pt x="443" y="25"/>
                    <a:pt x="412" y="1"/>
                    <a:pt x="381"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2"/>
            <p:cNvSpPr/>
            <p:nvPr/>
          </p:nvSpPr>
          <p:spPr>
            <a:xfrm>
              <a:off x="3834500" y="1929675"/>
              <a:ext cx="27925" cy="103050"/>
            </a:xfrm>
            <a:custGeom>
              <a:avLst/>
              <a:gdLst/>
              <a:ahLst/>
              <a:cxnLst/>
              <a:rect l="l" t="t" r="r" b="b"/>
              <a:pathLst>
                <a:path w="1117" h="4122" extrusionOk="0">
                  <a:moveTo>
                    <a:pt x="853" y="0"/>
                  </a:moveTo>
                  <a:cubicBezTo>
                    <a:pt x="844" y="0"/>
                    <a:pt x="836" y="4"/>
                    <a:pt x="829" y="13"/>
                  </a:cubicBezTo>
                  <a:cubicBezTo>
                    <a:pt x="562" y="417"/>
                    <a:pt x="521" y="910"/>
                    <a:pt x="424" y="1368"/>
                  </a:cubicBezTo>
                  <a:cubicBezTo>
                    <a:pt x="329" y="1846"/>
                    <a:pt x="254" y="2326"/>
                    <a:pt x="193" y="2806"/>
                  </a:cubicBezTo>
                  <a:cubicBezTo>
                    <a:pt x="152" y="3106"/>
                    <a:pt x="1" y="3463"/>
                    <a:pt x="213" y="3735"/>
                  </a:cubicBezTo>
                  <a:cubicBezTo>
                    <a:pt x="309" y="3867"/>
                    <a:pt x="459" y="3949"/>
                    <a:pt x="610" y="4016"/>
                  </a:cubicBezTo>
                  <a:cubicBezTo>
                    <a:pt x="711" y="4067"/>
                    <a:pt x="830" y="4122"/>
                    <a:pt x="944" y="4122"/>
                  </a:cubicBezTo>
                  <a:cubicBezTo>
                    <a:pt x="984" y="4122"/>
                    <a:pt x="1024" y="4115"/>
                    <a:pt x="1062" y="4098"/>
                  </a:cubicBezTo>
                  <a:cubicBezTo>
                    <a:pt x="1103" y="4085"/>
                    <a:pt x="1116" y="4016"/>
                    <a:pt x="1075" y="3990"/>
                  </a:cubicBezTo>
                  <a:cubicBezTo>
                    <a:pt x="945" y="3921"/>
                    <a:pt x="809" y="3887"/>
                    <a:pt x="679" y="3811"/>
                  </a:cubicBezTo>
                  <a:cubicBezTo>
                    <a:pt x="576" y="3744"/>
                    <a:pt x="433" y="3647"/>
                    <a:pt x="377" y="3530"/>
                  </a:cubicBezTo>
                  <a:cubicBezTo>
                    <a:pt x="316" y="3394"/>
                    <a:pt x="364" y="3223"/>
                    <a:pt x="392" y="3087"/>
                  </a:cubicBezTo>
                  <a:cubicBezTo>
                    <a:pt x="424" y="2922"/>
                    <a:pt x="446" y="2765"/>
                    <a:pt x="466" y="2600"/>
                  </a:cubicBezTo>
                  <a:cubicBezTo>
                    <a:pt x="515" y="2168"/>
                    <a:pt x="597" y="1745"/>
                    <a:pt x="686" y="1321"/>
                  </a:cubicBezTo>
                  <a:cubicBezTo>
                    <a:pt x="727" y="1107"/>
                    <a:pt x="761" y="895"/>
                    <a:pt x="794" y="683"/>
                  </a:cubicBezTo>
                  <a:cubicBezTo>
                    <a:pt x="829" y="471"/>
                    <a:pt x="891" y="245"/>
                    <a:pt x="884" y="33"/>
                  </a:cubicBezTo>
                  <a:cubicBezTo>
                    <a:pt x="884" y="15"/>
                    <a:pt x="869" y="0"/>
                    <a:pt x="853"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2"/>
            <p:cNvSpPr/>
            <p:nvPr/>
          </p:nvSpPr>
          <p:spPr>
            <a:xfrm>
              <a:off x="3863700" y="1922775"/>
              <a:ext cx="109950" cy="92650"/>
            </a:xfrm>
            <a:custGeom>
              <a:avLst/>
              <a:gdLst/>
              <a:ahLst/>
              <a:cxnLst/>
              <a:rect l="l" t="t" r="r" b="b"/>
              <a:pathLst>
                <a:path w="4398" h="3706" extrusionOk="0">
                  <a:moveTo>
                    <a:pt x="88" y="0"/>
                  </a:moveTo>
                  <a:cubicBezTo>
                    <a:pt x="44" y="0"/>
                    <a:pt x="0" y="61"/>
                    <a:pt x="30" y="110"/>
                  </a:cubicBezTo>
                  <a:cubicBezTo>
                    <a:pt x="24" y="138"/>
                    <a:pt x="45" y="173"/>
                    <a:pt x="78" y="173"/>
                  </a:cubicBezTo>
                  <a:cubicBezTo>
                    <a:pt x="263" y="439"/>
                    <a:pt x="497" y="652"/>
                    <a:pt x="722" y="877"/>
                  </a:cubicBezTo>
                  <a:cubicBezTo>
                    <a:pt x="962" y="1117"/>
                    <a:pt x="1160" y="1377"/>
                    <a:pt x="1338" y="1651"/>
                  </a:cubicBezTo>
                  <a:cubicBezTo>
                    <a:pt x="1591" y="2040"/>
                    <a:pt x="1796" y="2444"/>
                    <a:pt x="2016" y="2848"/>
                  </a:cubicBezTo>
                  <a:cubicBezTo>
                    <a:pt x="2118" y="3034"/>
                    <a:pt x="2221" y="3211"/>
                    <a:pt x="2345" y="3376"/>
                  </a:cubicBezTo>
                  <a:cubicBezTo>
                    <a:pt x="2433" y="3499"/>
                    <a:pt x="2550" y="3642"/>
                    <a:pt x="2699" y="3691"/>
                  </a:cubicBezTo>
                  <a:cubicBezTo>
                    <a:pt x="2729" y="3701"/>
                    <a:pt x="2760" y="3706"/>
                    <a:pt x="2791" y="3706"/>
                  </a:cubicBezTo>
                  <a:cubicBezTo>
                    <a:pt x="2922" y="3706"/>
                    <a:pt x="3057" y="3622"/>
                    <a:pt x="3151" y="3540"/>
                  </a:cubicBezTo>
                  <a:cubicBezTo>
                    <a:pt x="3330" y="3395"/>
                    <a:pt x="3460" y="3190"/>
                    <a:pt x="3568" y="2993"/>
                  </a:cubicBezTo>
                  <a:cubicBezTo>
                    <a:pt x="3720" y="2738"/>
                    <a:pt x="3864" y="2479"/>
                    <a:pt x="3994" y="2219"/>
                  </a:cubicBezTo>
                  <a:cubicBezTo>
                    <a:pt x="4083" y="2048"/>
                    <a:pt x="4165" y="1876"/>
                    <a:pt x="4206" y="1692"/>
                  </a:cubicBezTo>
                  <a:cubicBezTo>
                    <a:pt x="4253" y="1506"/>
                    <a:pt x="4275" y="1309"/>
                    <a:pt x="4377" y="1152"/>
                  </a:cubicBezTo>
                  <a:cubicBezTo>
                    <a:pt x="4398" y="1124"/>
                    <a:pt x="4398" y="1076"/>
                    <a:pt x="4377" y="1055"/>
                  </a:cubicBezTo>
                  <a:cubicBezTo>
                    <a:pt x="4267" y="940"/>
                    <a:pt x="4117" y="877"/>
                    <a:pt x="3966" y="823"/>
                  </a:cubicBezTo>
                  <a:cubicBezTo>
                    <a:pt x="3795" y="761"/>
                    <a:pt x="3631" y="685"/>
                    <a:pt x="3460" y="631"/>
                  </a:cubicBezTo>
                  <a:cubicBezTo>
                    <a:pt x="3274" y="577"/>
                    <a:pt x="3090" y="549"/>
                    <a:pt x="2898" y="521"/>
                  </a:cubicBezTo>
                  <a:cubicBezTo>
                    <a:pt x="2699" y="488"/>
                    <a:pt x="2494" y="439"/>
                    <a:pt x="2295" y="391"/>
                  </a:cubicBezTo>
                  <a:cubicBezTo>
                    <a:pt x="1713" y="245"/>
                    <a:pt x="1100" y="50"/>
                    <a:pt x="488" y="50"/>
                  </a:cubicBezTo>
                  <a:cubicBezTo>
                    <a:pt x="381" y="50"/>
                    <a:pt x="275" y="56"/>
                    <a:pt x="168" y="69"/>
                  </a:cubicBezTo>
                  <a:cubicBezTo>
                    <a:pt x="160" y="56"/>
                    <a:pt x="147" y="43"/>
                    <a:pt x="134" y="28"/>
                  </a:cubicBezTo>
                  <a:cubicBezTo>
                    <a:pt x="121" y="8"/>
                    <a:pt x="105" y="0"/>
                    <a:pt x="88"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2"/>
            <p:cNvSpPr/>
            <p:nvPr/>
          </p:nvSpPr>
          <p:spPr>
            <a:xfrm>
              <a:off x="3841700" y="1929750"/>
              <a:ext cx="49825" cy="102850"/>
            </a:xfrm>
            <a:custGeom>
              <a:avLst/>
              <a:gdLst/>
              <a:ahLst/>
              <a:cxnLst/>
              <a:rect l="l" t="t" r="r" b="b"/>
              <a:pathLst>
                <a:path w="1993" h="4114" extrusionOk="0">
                  <a:moveTo>
                    <a:pt x="595" y="0"/>
                  </a:moveTo>
                  <a:cubicBezTo>
                    <a:pt x="590" y="0"/>
                    <a:pt x="585" y="1"/>
                    <a:pt x="582" y="4"/>
                  </a:cubicBezTo>
                  <a:cubicBezTo>
                    <a:pt x="578" y="3"/>
                    <a:pt x="575" y="3"/>
                    <a:pt x="571" y="3"/>
                  </a:cubicBezTo>
                  <a:cubicBezTo>
                    <a:pt x="532" y="3"/>
                    <a:pt x="488" y="42"/>
                    <a:pt x="506" y="99"/>
                  </a:cubicBezTo>
                  <a:cubicBezTo>
                    <a:pt x="562" y="242"/>
                    <a:pt x="473" y="455"/>
                    <a:pt x="432" y="592"/>
                  </a:cubicBezTo>
                  <a:cubicBezTo>
                    <a:pt x="376" y="749"/>
                    <a:pt x="322" y="907"/>
                    <a:pt x="288" y="1071"/>
                  </a:cubicBezTo>
                  <a:cubicBezTo>
                    <a:pt x="192" y="1584"/>
                    <a:pt x="227" y="2105"/>
                    <a:pt x="186" y="2617"/>
                  </a:cubicBezTo>
                  <a:cubicBezTo>
                    <a:pt x="158" y="2932"/>
                    <a:pt x="0" y="3240"/>
                    <a:pt x="21" y="3555"/>
                  </a:cubicBezTo>
                  <a:cubicBezTo>
                    <a:pt x="35" y="3685"/>
                    <a:pt x="123" y="3754"/>
                    <a:pt x="233" y="3823"/>
                  </a:cubicBezTo>
                  <a:cubicBezTo>
                    <a:pt x="363" y="3905"/>
                    <a:pt x="506" y="3979"/>
                    <a:pt x="657" y="4035"/>
                  </a:cubicBezTo>
                  <a:cubicBezTo>
                    <a:pt x="830" y="4090"/>
                    <a:pt x="1013" y="4114"/>
                    <a:pt x="1196" y="4114"/>
                  </a:cubicBezTo>
                  <a:cubicBezTo>
                    <a:pt x="1238" y="4114"/>
                    <a:pt x="1279" y="4113"/>
                    <a:pt x="1321" y="4110"/>
                  </a:cubicBezTo>
                  <a:cubicBezTo>
                    <a:pt x="1554" y="4095"/>
                    <a:pt x="1746" y="4020"/>
                    <a:pt x="1958" y="3925"/>
                  </a:cubicBezTo>
                  <a:cubicBezTo>
                    <a:pt x="1978" y="3918"/>
                    <a:pt x="1993" y="3890"/>
                    <a:pt x="1978" y="3864"/>
                  </a:cubicBezTo>
                  <a:cubicBezTo>
                    <a:pt x="1835" y="3568"/>
                    <a:pt x="1731" y="3268"/>
                    <a:pt x="1656" y="2939"/>
                  </a:cubicBezTo>
                  <a:cubicBezTo>
                    <a:pt x="1589" y="2632"/>
                    <a:pt x="1533" y="2316"/>
                    <a:pt x="1437" y="2016"/>
                  </a:cubicBezTo>
                  <a:cubicBezTo>
                    <a:pt x="1226" y="1331"/>
                    <a:pt x="835" y="708"/>
                    <a:pt x="623" y="23"/>
                  </a:cubicBezTo>
                  <a:cubicBezTo>
                    <a:pt x="623" y="9"/>
                    <a:pt x="608" y="0"/>
                    <a:pt x="59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2"/>
            <p:cNvSpPr/>
            <p:nvPr/>
          </p:nvSpPr>
          <p:spPr>
            <a:xfrm>
              <a:off x="3761125" y="1916975"/>
              <a:ext cx="90850" cy="89750"/>
            </a:xfrm>
            <a:custGeom>
              <a:avLst/>
              <a:gdLst/>
              <a:ahLst/>
              <a:cxnLst/>
              <a:rect l="l" t="t" r="r" b="b"/>
              <a:pathLst>
                <a:path w="3634" h="3590" extrusionOk="0">
                  <a:moveTo>
                    <a:pt x="583" y="0"/>
                  </a:moveTo>
                  <a:cubicBezTo>
                    <a:pt x="549" y="0"/>
                    <a:pt x="521" y="23"/>
                    <a:pt x="506" y="55"/>
                  </a:cubicBezTo>
                  <a:cubicBezTo>
                    <a:pt x="0" y="1034"/>
                    <a:pt x="616" y="2123"/>
                    <a:pt x="1204" y="2910"/>
                  </a:cubicBezTo>
                  <a:cubicBezTo>
                    <a:pt x="1375" y="3135"/>
                    <a:pt x="1561" y="3348"/>
                    <a:pt x="1738" y="3567"/>
                  </a:cubicBezTo>
                  <a:cubicBezTo>
                    <a:pt x="1754" y="3582"/>
                    <a:pt x="1772" y="3589"/>
                    <a:pt x="1790" y="3589"/>
                  </a:cubicBezTo>
                  <a:cubicBezTo>
                    <a:pt x="1812" y="3589"/>
                    <a:pt x="1833" y="3579"/>
                    <a:pt x="1848" y="3560"/>
                  </a:cubicBezTo>
                  <a:cubicBezTo>
                    <a:pt x="2218" y="3156"/>
                    <a:pt x="2443" y="2670"/>
                    <a:pt x="2670" y="2177"/>
                  </a:cubicBezTo>
                  <a:cubicBezTo>
                    <a:pt x="2936" y="1582"/>
                    <a:pt x="3251" y="999"/>
                    <a:pt x="3621" y="459"/>
                  </a:cubicBezTo>
                  <a:cubicBezTo>
                    <a:pt x="3634" y="439"/>
                    <a:pt x="3621" y="418"/>
                    <a:pt x="3606" y="411"/>
                  </a:cubicBezTo>
                  <a:cubicBezTo>
                    <a:pt x="3621" y="370"/>
                    <a:pt x="3606" y="329"/>
                    <a:pt x="3558" y="316"/>
                  </a:cubicBezTo>
                  <a:cubicBezTo>
                    <a:pt x="3500" y="301"/>
                    <a:pt x="3443" y="295"/>
                    <a:pt x="3385" y="295"/>
                  </a:cubicBezTo>
                  <a:cubicBezTo>
                    <a:pt x="3240" y="295"/>
                    <a:pt x="3095" y="329"/>
                    <a:pt x="2949" y="329"/>
                  </a:cubicBezTo>
                  <a:cubicBezTo>
                    <a:pt x="2940" y="329"/>
                    <a:pt x="2932" y="329"/>
                    <a:pt x="2923" y="329"/>
                  </a:cubicBezTo>
                  <a:cubicBezTo>
                    <a:pt x="2635" y="329"/>
                    <a:pt x="2354" y="309"/>
                    <a:pt x="2073" y="247"/>
                  </a:cubicBezTo>
                  <a:cubicBezTo>
                    <a:pt x="1840" y="193"/>
                    <a:pt x="1602" y="145"/>
                    <a:pt x="1362" y="130"/>
                  </a:cubicBezTo>
                  <a:cubicBezTo>
                    <a:pt x="1101" y="110"/>
                    <a:pt x="854" y="104"/>
                    <a:pt x="616" y="7"/>
                  </a:cubicBezTo>
                  <a:cubicBezTo>
                    <a:pt x="605" y="2"/>
                    <a:pt x="594" y="0"/>
                    <a:pt x="583"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2"/>
            <p:cNvSpPr/>
            <p:nvPr/>
          </p:nvSpPr>
          <p:spPr>
            <a:xfrm>
              <a:off x="3803375" y="1840900"/>
              <a:ext cx="117400" cy="79775"/>
            </a:xfrm>
            <a:custGeom>
              <a:avLst/>
              <a:gdLst/>
              <a:ahLst/>
              <a:cxnLst/>
              <a:rect l="l" t="t" r="r" b="b"/>
              <a:pathLst>
                <a:path w="4696" h="3191" extrusionOk="0">
                  <a:moveTo>
                    <a:pt x="2821" y="0"/>
                  </a:moveTo>
                  <a:cubicBezTo>
                    <a:pt x="2306" y="0"/>
                    <a:pt x="1792" y="245"/>
                    <a:pt x="1321" y="428"/>
                  </a:cubicBezTo>
                  <a:cubicBezTo>
                    <a:pt x="945" y="573"/>
                    <a:pt x="548" y="772"/>
                    <a:pt x="247" y="1038"/>
                  </a:cubicBezTo>
                  <a:cubicBezTo>
                    <a:pt x="130" y="1141"/>
                    <a:pt x="1" y="1278"/>
                    <a:pt x="20" y="1442"/>
                  </a:cubicBezTo>
                  <a:cubicBezTo>
                    <a:pt x="35" y="1619"/>
                    <a:pt x="226" y="1751"/>
                    <a:pt x="355" y="1846"/>
                  </a:cubicBezTo>
                  <a:cubicBezTo>
                    <a:pt x="582" y="2004"/>
                    <a:pt x="828" y="2133"/>
                    <a:pt x="1027" y="2326"/>
                  </a:cubicBezTo>
                  <a:cubicBezTo>
                    <a:pt x="1300" y="2585"/>
                    <a:pt x="1596" y="2818"/>
                    <a:pt x="1883" y="3065"/>
                  </a:cubicBezTo>
                  <a:cubicBezTo>
                    <a:pt x="1883" y="3071"/>
                    <a:pt x="1890" y="3071"/>
                    <a:pt x="1890" y="3078"/>
                  </a:cubicBezTo>
                  <a:cubicBezTo>
                    <a:pt x="1903" y="3091"/>
                    <a:pt x="1909" y="3106"/>
                    <a:pt x="1924" y="3112"/>
                  </a:cubicBezTo>
                  <a:cubicBezTo>
                    <a:pt x="1937" y="3126"/>
                    <a:pt x="1950" y="3132"/>
                    <a:pt x="1957" y="3139"/>
                  </a:cubicBezTo>
                  <a:cubicBezTo>
                    <a:pt x="1965" y="3139"/>
                    <a:pt x="1972" y="3147"/>
                    <a:pt x="1978" y="3147"/>
                  </a:cubicBezTo>
                  <a:cubicBezTo>
                    <a:pt x="1991" y="3160"/>
                    <a:pt x="2006" y="3173"/>
                    <a:pt x="2019" y="3180"/>
                  </a:cubicBezTo>
                  <a:cubicBezTo>
                    <a:pt x="2026" y="3187"/>
                    <a:pt x="2035" y="3191"/>
                    <a:pt x="2043" y="3191"/>
                  </a:cubicBezTo>
                  <a:cubicBezTo>
                    <a:pt x="2052" y="3191"/>
                    <a:pt x="2060" y="3187"/>
                    <a:pt x="2067" y="3180"/>
                  </a:cubicBezTo>
                  <a:cubicBezTo>
                    <a:pt x="2088" y="3173"/>
                    <a:pt x="2101" y="3160"/>
                    <a:pt x="2108" y="3147"/>
                  </a:cubicBezTo>
                  <a:cubicBezTo>
                    <a:pt x="2108" y="3139"/>
                    <a:pt x="2115" y="3132"/>
                    <a:pt x="2115" y="3132"/>
                  </a:cubicBezTo>
                  <a:cubicBezTo>
                    <a:pt x="2115" y="3126"/>
                    <a:pt x="2115" y="3126"/>
                    <a:pt x="2121" y="3119"/>
                  </a:cubicBezTo>
                  <a:cubicBezTo>
                    <a:pt x="2136" y="3139"/>
                    <a:pt x="2156" y="3147"/>
                    <a:pt x="2177" y="3147"/>
                  </a:cubicBezTo>
                  <a:cubicBezTo>
                    <a:pt x="2279" y="3126"/>
                    <a:pt x="2368" y="3050"/>
                    <a:pt x="2450" y="2989"/>
                  </a:cubicBezTo>
                  <a:cubicBezTo>
                    <a:pt x="2560" y="2914"/>
                    <a:pt x="2663" y="2832"/>
                    <a:pt x="2759" y="2743"/>
                  </a:cubicBezTo>
                  <a:cubicBezTo>
                    <a:pt x="2957" y="2564"/>
                    <a:pt x="3135" y="2373"/>
                    <a:pt x="3333" y="2194"/>
                  </a:cubicBezTo>
                  <a:cubicBezTo>
                    <a:pt x="3785" y="1764"/>
                    <a:pt x="4339" y="1442"/>
                    <a:pt x="4676" y="908"/>
                  </a:cubicBezTo>
                  <a:cubicBezTo>
                    <a:pt x="4695" y="873"/>
                    <a:pt x="4695" y="832"/>
                    <a:pt x="4661" y="806"/>
                  </a:cubicBezTo>
                  <a:cubicBezTo>
                    <a:pt x="4175" y="437"/>
                    <a:pt x="3567" y="52"/>
                    <a:pt x="2936" y="5"/>
                  </a:cubicBezTo>
                  <a:cubicBezTo>
                    <a:pt x="2898" y="2"/>
                    <a:pt x="2859" y="0"/>
                    <a:pt x="2821"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2"/>
            <p:cNvSpPr/>
            <p:nvPr/>
          </p:nvSpPr>
          <p:spPr>
            <a:xfrm>
              <a:off x="3876600" y="1873325"/>
              <a:ext cx="80625" cy="45250"/>
            </a:xfrm>
            <a:custGeom>
              <a:avLst/>
              <a:gdLst/>
              <a:ahLst/>
              <a:cxnLst/>
              <a:rect l="l" t="t" r="r" b="b"/>
              <a:pathLst>
                <a:path w="3225" h="1810" extrusionOk="0">
                  <a:moveTo>
                    <a:pt x="2294" y="0"/>
                  </a:moveTo>
                  <a:cubicBezTo>
                    <a:pt x="2273" y="0"/>
                    <a:pt x="2254" y="9"/>
                    <a:pt x="2239" y="28"/>
                  </a:cubicBezTo>
                  <a:cubicBezTo>
                    <a:pt x="1944" y="404"/>
                    <a:pt x="1526" y="659"/>
                    <a:pt x="1122" y="897"/>
                  </a:cubicBezTo>
                  <a:cubicBezTo>
                    <a:pt x="938" y="1007"/>
                    <a:pt x="746" y="1111"/>
                    <a:pt x="569" y="1234"/>
                  </a:cubicBezTo>
                  <a:cubicBezTo>
                    <a:pt x="383" y="1364"/>
                    <a:pt x="234" y="1535"/>
                    <a:pt x="28" y="1623"/>
                  </a:cubicBezTo>
                  <a:cubicBezTo>
                    <a:pt x="0" y="1636"/>
                    <a:pt x="0" y="1664"/>
                    <a:pt x="14" y="1686"/>
                  </a:cubicBezTo>
                  <a:cubicBezTo>
                    <a:pt x="14" y="1719"/>
                    <a:pt x="28" y="1760"/>
                    <a:pt x="83" y="1760"/>
                  </a:cubicBezTo>
                  <a:cubicBezTo>
                    <a:pt x="330" y="1773"/>
                    <a:pt x="581" y="1810"/>
                    <a:pt x="832" y="1810"/>
                  </a:cubicBezTo>
                  <a:cubicBezTo>
                    <a:pt x="968" y="1810"/>
                    <a:pt x="1104" y="1799"/>
                    <a:pt x="1239" y="1768"/>
                  </a:cubicBezTo>
                  <a:cubicBezTo>
                    <a:pt x="1425" y="1733"/>
                    <a:pt x="1602" y="1686"/>
                    <a:pt x="1788" y="1671"/>
                  </a:cubicBezTo>
                  <a:cubicBezTo>
                    <a:pt x="1965" y="1664"/>
                    <a:pt x="2136" y="1658"/>
                    <a:pt x="2313" y="1630"/>
                  </a:cubicBezTo>
                  <a:cubicBezTo>
                    <a:pt x="2553" y="1595"/>
                    <a:pt x="2862" y="1554"/>
                    <a:pt x="3039" y="1364"/>
                  </a:cubicBezTo>
                  <a:cubicBezTo>
                    <a:pt x="3225" y="1165"/>
                    <a:pt x="3108" y="912"/>
                    <a:pt x="2992" y="713"/>
                  </a:cubicBezTo>
                  <a:cubicBezTo>
                    <a:pt x="2834" y="454"/>
                    <a:pt x="2616" y="166"/>
                    <a:pt x="2341" y="15"/>
                  </a:cubicBezTo>
                  <a:cubicBezTo>
                    <a:pt x="2326" y="6"/>
                    <a:pt x="2310" y="0"/>
                    <a:pt x="229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2"/>
            <p:cNvSpPr/>
            <p:nvPr/>
          </p:nvSpPr>
          <p:spPr>
            <a:xfrm>
              <a:off x="3853325" y="1800225"/>
              <a:ext cx="225050" cy="224675"/>
            </a:xfrm>
            <a:custGeom>
              <a:avLst/>
              <a:gdLst/>
              <a:ahLst/>
              <a:cxnLst/>
              <a:rect l="l" t="t" r="r" b="b"/>
              <a:pathLst>
                <a:path w="9002" h="8987" extrusionOk="0">
                  <a:moveTo>
                    <a:pt x="4848" y="0"/>
                  </a:moveTo>
                  <a:cubicBezTo>
                    <a:pt x="4343" y="0"/>
                    <a:pt x="3834" y="91"/>
                    <a:pt x="3361" y="235"/>
                  </a:cubicBezTo>
                  <a:cubicBezTo>
                    <a:pt x="2403" y="523"/>
                    <a:pt x="1478" y="1057"/>
                    <a:pt x="843" y="1837"/>
                  </a:cubicBezTo>
                  <a:cubicBezTo>
                    <a:pt x="527" y="2213"/>
                    <a:pt x="302" y="2630"/>
                    <a:pt x="179" y="3103"/>
                  </a:cubicBezTo>
                  <a:cubicBezTo>
                    <a:pt x="35" y="3624"/>
                    <a:pt x="0" y="4171"/>
                    <a:pt x="35" y="4705"/>
                  </a:cubicBezTo>
                  <a:cubicBezTo>
                    <a:pt x="123" y="5814"/>
                    <a:pt x="521" y="6923"/>
                    <a:pt x="1260" y="7764"/>
                  </a:cubicBezTo>
                  <a:cubicBezTo>
                    <a:pt x="1616" y="8168"/>
                    <a:pt x="2062" y="8496"/>
                    <a:pt x="2561" y="8702"/>
                  </a:cubicBezTo>
                  <a:cubicBezTo>
                    <a:pt x="2793" y="8798"/>
                    <a:pt x="3047" y="8866"/>
                    <a:pt x="3294" y="8907"/>
                  </a:cubicBezTo>
                  <a:cubicBezTo>
                    <a:pt x="3499" y="8954"/>
                    <a:pt x="3711" y="8976"/>
                    <a:pt x="3916" y="8982"/>
                  </a:cubicBezTo>
                  <a:cubicBezTo>
                    <a:pt x="3980" y="8985"/>
                    <a:pt x="4043" y="8986"/>
                    <a:pt x="4107" y="8986"/>
                  </a:cubicBezTo>
                  <a:cubicBezTo>
                    <a:pt x="4573" y="8986"/>
                    <a:pt x="5046" y="8919"/>
                    <a:pt x="5496" y="8805"/>
                  </a:cubicBezTo>
                  <a:cubicBezTo>
                    <a:pt x="6709" y="8490"/>
                    <a:pt x="7926" y="7874"/>
                    <a:pt x="8468" y="6689"/>
                  </a:cubicBezTo>
                  <a:cubicBezTo>
                    <a:pt x="8734" y="6101"/>
                    <a:pt x="8879" y="5457"/>
                    <a:pt x="8939" y="4815"/>
                  </a:cubicBezTo>
                  <a:cubicBezTo>
                    <a:pt x="9002" y="4191"/>
                    <a:pt x="8980" y="3521"/>
                    <a:pt x="8762" y="2926"/>
                  </a:cubicBezTo>
                  <a:cubicBezTo>
                    <a:pt x="8535" y="2330"/>
                    <a:pt x="8146" y="1789"/>
                    <a:pt x="7701" y="1337"/>
                  </a:cubicBezTo>
                  <a:cubicBezTo>
                    <a:pt x="7284" y="905"/>
                    <a:pt x="6784" y="516"/>
                    <a:pt x="6229" y="270"/>
                  </a:cubicBezTo>
                  <a:cubicBezTo>
                    <a:pt x="5794" y="80"/>
                    <a:pt x="5323" y="0"/>
                    <a:pt x="4848"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2"/>
            <p:cNvSpPr/>
            <p:nvPr/>
          </p:nvSpPr>
          <p:spPr>
            <a:xfrm>
              <a:off x="3853325" y="1866325"/>
              <a:ext cx="143100" cy="158575"/>
            </a:xfrm>
            <a:custGeom>
              <a:avLst/>
              <a:gdLst/>
              <a:ahLst/>
              <a:cxnLst/>
              <a:rect l="l" t="t" r="r" b="b"/>
              <a:pathLst>
                <a:path w="5724" h="6343" extrusionOk="0">
                  <a:moveTo>
                    <a:pt x="374" y="0"/>
                  </a:moveTo>
                  <a:cubicBezTo>
                    <a:pt x="365" y="0"/>
                    <a:pt x="357" y="2"/>
                    <a:pt x="350" y="8"/>
                  </a:cubicBezTo>
                  <a:cubicBezTo>
                    <a:pt x="343" y="14"/>
                    <a:pt x="337" y="21"/>
                    <a:pt x="329" y="27"/>
                  </a:cubicBezTo>
                  <a:cubicBezTo>
                    <a:pt x="268" y="172"/>
                    <a:pt x="214" y="315"/>
                    <a:pt x="179" y="459"/>
                  </a:cubicBezTo>
                  <a:cubicBezTo>
                    <a:pt x="35" y="980"/>
                    <a:pt x="0" y="1527"/>
                    <a:pt x="35" y="2061"/>
                  </a:cubicBezTo>
                  <a:cubicBezTo>
                    <a:pt x="123" y="3170"/>
                    <a:pt x="521" y="4279"/>
                    <a:pt x="1260" y="5120"/>
                  </a:cubicBezTo>
                  <a:cubicBezTo>
                    <a:pt x="1616" y="5524"/>
                    <a:pt x="2062" y="5852"/>
                    <a:pt x="2561" y="6058"/>
                  </a:cubicBezTo>
                  <a:cubicBezTo>
                    <a:pt x="2793" y="6154"/>
                    <a:pt x="3047" y="6222"/>
                    <a:pt x="3294" y="6263"/>
                  </a:cubicBezTo>
                  <a:cubicBezTo>
                    <a:pt x="3348" y="6278"/>
                    <a:pt x="3395" y="6284"/>
                    <a:pt x="3443" y="6297"/>
                  </a:cubicBezTo>
                  <a:cubicBezTo>
                    <a:pt x="3464" y="6291"/>
                    <a:pt x="3484" y="6291"/>
                    <a:pt x="3499" y="6291"/>
                  </a:cubicBezTo>
                  <a:cubicBezTo>
                    <a:pt x="3635" y="6310"/>
                    <a:pt x="3772" y="6325"/>
                    <a:pt x="3916" y="6338"/>
                  </a:cubicBezTo>
                  <a:cubicBezTo>
                    <a:pt x="3980" y="6341"/>
                    <a:pt x="4043" y="6342"/>
                    <a:pt x="4107" y="6342"/>
                  </a:cubicBezTo>
                  <a:cubicBezTo>
                    <a:pt x="4573" y="6342"/>
                    <a:pt x="5046" y="6275"/>
                    <a:pt x="5496" y="6161"/>
                  </a:cubicBezTo>
                  <a:cubicBezTo>
                    <a:pt x="5572" y="6140"/>
                    <a:pt x="5647" y="6120"/>
                    <a:pt x="5723" y="6099"/>
                  </a:cubicBezTo>
                  <a:cubicBezTo>
                    <a:pt x="5699" y="6097"/>
                    <a:pt x="5676" y="6097"/>
                    <a:pt x="5652" y="6097"/>
                  </a:cubicBezTo>
                  <a:cubicBezTo>
                    <a:pt x="5546" y="6097"/>
                    <a:pt x="5438" y="6108"/>
                    <a:pt x="5332" y="6120"/>
                  </a:cubicBezTo>
                  <a:cubicBezTo>
                    <a:pt x="5194" y="6135"/>
                    <a:pt x="5059" y="6142"/>
                    <a:pt x="4920" y="6142"/>
                  </a:cubicBezTo>
                  <a:cubicBezTo>
                    <a:pt x="4873" y="6142"/>
                    <a:pt x="4826" y="6141"/>
                    <a:pt x="4778" y="6140"/>
                  </a:cubicBezTo>
                  <a:cubicBezTo>
                    <a:pt x="4450" y="6120"/>
                    <a:pt x="4107" y="6092"/>
                    <a:pt x="3786" y="6031"/>
                  </a:cubicBezTo>
                  <a:cubicBezTo>
                    <a:pt x="3183" y="5915"/>
                    <a:pt x="2636" y="5722"/>
                    <a:pt x="2122" y="5394"/>
                  </a:cubicBezTo>
                  <a:cubicBezTo>
                    <a:pt x="1569" y="5037"/>
                    <a:pt x="1083" y="4566"/>
                    <a:pt x="747" y="3998"/>
                  </a:cubicBezTo>
                  <a:cubicBezTo>
                    <a:pt x="419" y="3444"/>
                    <a:pt x="186" y="2766"/>
                    <a:pt x="192" y="2115"/>
                  </a:cubicBezTo>
                  <a:cubicBezTo>
                    <a:pt x="192" y="1746"/>
                    <a:pt x="274" y="1383"/>
                    <a:pt x="296" y="1021"/>
                  </a:cubicBezTo>
                  <a:cubicBezTo>
                    <a:pt x="302" y="849"/>
                    <a:pt x="302" y="678"/>
                    <a:pt x="350" y="514"/>
                  </a:cubicBezTo>
                  <a:cubicBezTo>
                    <a:pt x="391" y="349"/>
                    <a:pt x="452" y="220"/>
                    <a:pt x="439" y="49"/>
                  </a:cubicBezTo>
                  <a:cubicBezTo>
                    <a:pt x="434" y="23"/>
                    <a:pt x="401" y="0"/>
                    <a:pt x="3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2"/>
            <p:cNvSpPr/>
            <p:nvPr/>
          </p:nvSpPr>
          <p:spPr>
            <a:xfrm>
              <a:off x="3867525" y="1800225"/>
              <a:ext cx="210850" cy="195500"/>
            </a:xfrm>
            <a:custGeom>
              <a:avLst/>
              <a:gdLst/>
              <a:ahLst/>
              <a:cxnLst/>
              <a:rect l="l" t="t" r="r" b="b"/>
              <a:pathLst>
                <a:path w="8434" h="7820" extrusionOk="0">
                  <a:moveTo>
                    <a:pt x="4280" y="0"/>
                  </a:moveTo>
                  <a:cubicBezTo>
                    <a:pt x="3775" y="0"/>
                    <a:pt x="3266" y="91"/>
                    <a:pt x="2793" y="235"/>
                  </a:cubicBezTo>
                  <a:cubicBezTo>
                    <a:pt x="1835" y="523"/>
                    <a:pt x="910" y="1057"/>
                    <a:pt x="275" y="1837"/>
                  </a:cubicBezTo>
                  <a:cubicBezTo>
                    <a:pt x="171" y="1953"/>
                    <a:pt x="83" y="2083"/>
                    <a:pt x="0" y="2213"/>
                  </a:cubicBezTo>
                  <a:cubicBezTo>
                    <a:pt x="199" y="2187"/>
                    <a:pt x="398" y="2179"/>
                    <a:pt x="590" y="2172"/>
                  </a:cubicBezTo>
                  <a:cubicBezTo>
                    <a:pt x="979" y="2172"/>
                    <a:pt x="1370" y="2213"/>
                    <a:pt x="1747" y="2317"/>
                  </a:cubicBezTo>
                  <a:cubicBezTo>
                    <a:pt x="2533" y="2535"/>
                    <a:pt x="3266" y="2959"/>
                    <a:pt x="3895" y="3473"/>
                  </a:cubicBezTo>
                  <a:cubicBezTo>
                    <a:pt x="4532" y="3994"/>
                    <a:pt x="5093" y="4601"/>
                    <a:pt x="5585" y="5258"/>
                  </a:cubicBezTo>
                  <a:cubicBezTo>
                    <a:pt x="6072" y="5909"/>
                    <a:pt x="6545" y="6628"/>
                    <a:pt x="6858" y="7381"/>
                  </a:cubicBezTo>
                  <a:cubicBezTo>
                    <a:pt x="6914" y="7525"/>
                    <a:pt x="6969" y="7668"/>
                    <a:pt x="7016" y="7819"/>
                  </a:cubicBezTo>
                  <a:cubicBezTo>
                    <a:pt x="7386" y="7517"/>
                    <a:pt x="7695" y="7148"/>
                    <a:pt x="7900" y="6689"/>
                  </a:cubicBezTo>
                  <a:cubicBezTo>
                    <a:pt x="8166" y="6101"/>
                    <a:pt x="8311" y="5457"/>
                    <a:pt x="8371" y="4815"/>
                  </a:cubicBezTo>
                  <a:cubicBezTo>
                    <a:pt x="8434" y="4191"/>
                    <a:pt x="8412" y="3521"/>
                    <a:pt x="8194" y="2926"/>
                  </a:cubicBezTo>
                  <a:cubicBezTo>
                    <a:pt x="7967" y="2330"/>
                    <a:pt x="7578" y="1789"/>
                    <a:pt x="7133" y="1337"/>
                  </a:cubicBezTo>
                  <a:cubicBezTo>
                    <a:pt x="6716" y="905"/>
                    <a:pt x="6216" y="516"/>
                    <a:pt x="5661" y="270"/>
                  </a:cubicBezTo>
                  <a:cubicBezTo>
                    <a:pt x="5226" y="80"/>
                    <a:pt x="4755" y="0"/>
                    <a:pt x="4280"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2"/>
            <p:cNvSpPr/>
            <p:nvPr/>
          </p:nvSpPr>
          <p:spPr>
            <a:xfrm>
              <a:off x="3929875" y="1806425"/>
              <a:ext cx="96400" cy="25250"/>
            </a:xfrm>
            <a:custGeom>
              <a:avLst/>
              <a:gdLst/>
              <a:ahLst/>
              <a:cxnLst/>
              <a:rect l="l" t="t" r="r" b="b"/>
              <a:pathLst>
                <a:path w="3856" h="1010" extrusionOk="0">
                  <a:moveTo>
                    <a:pt x="2040" y="0"/>
                  </a:moveTo>
                  <a:cubicBezTo>
                    <a:pt x="1690" y="0"/>
                    <a:pt x="1350" y="105"/>
                    <a:pt x="1012" y="158"/>
                  </a:cubicBezTo>
                  <a:cubicBezTo>
                    <a:pt x="696" y="199"/>
                    <a:pt x="273" y="173"/>
                    <a:pt x="39" y="432"/>
                  </a:cubicBezTo>
                  <a:cubicBezTo>
                    <a:pt x="0" y="471"/>
                    <a:pt x="29" y="528"/>
                    <a:pt x="79" y="528"/>
                  </a:cubicBezTo>
                  <a:cubicBezTo>
                    <a:pt x="82" y="528"/>
                    <a:pt x="84" y="528"/>
                    <a:pt x="87" y="528"/>
                  </a:cubicBezTo>
                  <a:cubicBezTo>
                    <a:pt x="258" y="501"/>
                    <a:pt x="396" y="398"/>
                    <a:pt x="567" y="378"/>
                  </a:cubicBezTo>
                  <a:cubicBezTo>
                    <a:pt x="710" y="363"/>
                    <a:pt x="861" y="363"/>
                    <a:pt x="1012" y="350"/>
                  </a:cubicBezTo>
                  <a:cubicBezTo>
                    <a:pt x="1340" y="303"/>
                    <a:pt x="1669" y="262"/>
                    <a:pt x="1997" y="262"/>
                  </a:cubicBezTo>
                  <a:cubicBezTo>
                    <a:pt x="2162" y="262"/>
                    <a:pt x="2318" y="275"/>
                    <a:pt x="2482" y="303"/>
                  </a:cubicBezTo>
                  <a:cubicBezTo>
                    <a:pt x="2654" y="329"/>
                    <a:pt x="2811" y="344"/>
                    <a:pt x="2962" y="432"/>
                  </a:cubicBezTo>
                  <a:cubicBezTo>
                    <a:pt x="3098" y="515"/>
                    <a:pt x="3243" y="584"/>
                    <a:pt x="3379" y="672"/>
                  </a:cubicBezTo>
                  <a:cubicBezTo>
                    <a:pt x="3523" y="761"/>
                    <a:pt x="3625" y="912"/>
                    <a:pt x="3770" y="1001"/>
                  </a:cubicBezTo>
                  <a:cubicBezTo>
                    <a:pt x="3777" y="1007"/>
                    <a:pt x="3786" y="1009"/>
                    <a:pt x="3794" y="1009"/>
                  </a:cubicBezTo>
                  <a:cubicBezTo>
                    <a:pt x="3825" y="1009"/>
                    <a:pt x="3856" y="977"/>
                    <a:pt x="3845" y="945"/>
                  </a:cubicBezTo>
                  <a:cubicBezTo>
                    <a:pt x="3811" y="789"/>
                    <a:pt x="3653" y="644"/>
                    <a:pt x="3537" y="542"/>
                  </a:cubicBezTo>
                  <a:cubicBezTo>
                    <a:pt x="3407" y="432"/>
                    <a:pt x="3270" y="344"/>
                    <a:pt x="3126" y="247"/>
                  </a:cubicBezTo>
                  <a:cubicBezTo>
                    <a:pt x="2819" y="50"/>
                    <a:pt x="2428" y="15"/>
                    <a:pt x="2071" y="0"/>
                  </a:cubicBezTo>
                  <a:cubicBezTo>
                    <a:pt x="2061" y="0"/>
                    <a:pt x="2051" y="0"/>
                    <a:pt x="2040"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2"/>
            <p:cNvSpPr/>
            <p:nvPr/>
          </p:nvSpPr>
          <p:spPr>
            <a:xfrm>
              <a:off x="3882925" y="1842800"/>
              <a:ext cx="94925" cy="56100"/>
            </a:xfrm>
            <a:custGeom>
              <a:avLst/>
              <a:gdLst/>
              <a:ahLst/>
              <a:cxnLst/>
              <a:rect l="l" t="t" r="r" b="b"/>
              <a:pathLst>
                <a:path w="3797" h="2244" extrusionOk="0">
                  <a:moveTo>
                    <a:pt x="805" y="0"/>
                  </a:moveTo>
                  <a:cubicBezTo>
                    <a:pt x="773" y="0"/>
                    <a:pt x="739" y="4"/>
                    <a:pt x="705" y="11"/>
                  </a:cubicBezTo>
                  <a:cubicBezTo>
                    <a:pt x="541" y="45"/>
                    <a:pt x="398" y="147"/>
                    <a:pt x="275" y="250"/>
                  </a:cubicBezTo>
                  <a:cubicBezTo>
                    <a:pt x="158" y="339"/>
                    <a:pt x="15" y="462"/>
                    <a:pt x="0" y="620"/>
                  </a:cubicBezTo>
                  <a:cubicBezTo>
                    <a:pt x="0" y="652"/>
                    <a:pt x="34" y="683"/>
                    <a:pt x="68" y="683"/>
                  </a:cubicBezTo>
                  <a:cubicBezTo>
                    <a:pt x="78" y="683"/>
                    <a:pt x="88" y="681"/>
                    <a:pt x="97" y="674"/>
                  </a:cubicBezTo>
                  <a:cubicBezTo>
                    <a:pt x="212" y="592"/>
                    <a:pt x="309" y="484"/>
                    <a:pt x="432" y="402"/>
                  </a:cubicBezTo>
                  <a:cubicBezTo>
                    <a:pt x="534" y="339"/>
                    <a:pt x="685" y="250"/>
                    <a:pt x="815" y="250"/>
                  </a:cubicBezTo>
                  <a:cubicBezTo>
                    <a:pt x="960" y="257"/>
                    <a:pt x="1096" y="374"/>
                    <a:pt x="1206" y="462"/>
                  </a:cubicBezTo>
                  <a:cubicBezTo>
                    <a:pt x="1336" y="558"/>
                    <a:pt x="1472" y="648"/>
                    <a:pt x="1609" y="737"/>
                  </a:cubicBezTo>
                  <a:cubicBezTo>
                    <a:pt x="1978" y="968"/>
                    <a:pt x="2321" y="1230"/>
                    <a:pt x="2663" y="1496"/>
                  </a:cubicBezTo>
                  <a:cubicBezTo>
                    <a:pt x="2841" y="1625"/>
                    <a:pt x="3013" y="1749"/>
                    <a:pt x="3190" y="1872"/>
                  </a:cubicBezTo>
                  <a:cubicBezTo>
                    <a:pt x="3368" y="1995"/>
                    <a:pt x="3539" y="2153"/>
                    <a:pt x="3737" y="2241"/>
                  </a:cubicBezTo>
                  <a:cubicBezTo>
                    <a:pt x="3742" y="2243"/>
                    <a:pt x="3746" y="2243"/>
                    <a:pt x="3750" y="2243"/>
                  </a:cubicBezTo>
                  <a:cubicBezTo>
                    <a:pt x="3774" y="2243"/>
                    <a:pt x="3797" y="2224"/>
                    <a:pt x="3778" y="2200"/>
                  </a:cubicBezTo>
                  <a:cubicBezTo>
                    <a:pt x="3539" y="1777"/>
                    <a:pt x="3108" y="1524"/>
                    <a:pt x="2739" y="1236"/>
                  </a:cubicBezTo>
                  <a:cubicBezTo>
                    <a:pt x="2348" y="942"/>
                    <a:pt x="1952" y="668"/>
                    <a:pt x="1548" y="402"/>
                  </a:cubicBezTo>
                  <a:cubicBezTo>
                    <a:pt x="1320" y="254"/>
                    <a:pt x="1093" y="0"/>
                    <a:pt x="80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2"/>
            <p:cNvSpPr/>
            <p:nvPr/>
          </p:nvSpPr>
          <p:spPr>
            <a:xfrm>
              <a:off x="3864800" y="1907725"/>
              <a:ext cx="115400" cy="87725"/>
            </a:xfrm>
            <a:custGeom>
              <a:avLst/>
              <a:gdLst/>
              <a:ahLst/>
              <a:cxnLst/>
              <a:rect l="l" t="t" r="r" b="b"/>
              <a:pathLst>
                <a:path w="4616" h="3509" extrusionOk="0">
                  <a:moveTo>
                    <a:pt x="4468" y="0"/>
                  </a:moveTo>
                  <a:cubicBezTo>
                    <a:pt x="4452" y="0"/>
                    <a:pt x="4436" y="7"/>
                    <a:pt x="4428" y="22"/>
                  </a:cubicBezTo>
                  <a:cubicBezTo>
                    <a:pt x="4108" y="76"/>
                    <a:pt x="3812" y="193"/>
                    <a:pt x="3511" y="295"/>
                  </a:cubicBezTo>
                  <a:cubicBezTo>
                    <a:pt x="3196" y="405"/>
                    <a:pt x="2876" y="474"/>
                    <a:pt x="2539" y="515"/>
                  </a:cubicBezTo>
                  <a:cubicBezTo>
                    <a:pt x="2081" y="569"/>
                    <a:pt x="1629" y="576"/>
                    <a:pt x="1171" y="597"/>
                  </a:cubicBezTo>
                  <a:cubicBezTo>
                    <a:pt x="965" y="610"/>
                    <a:pt x="760" y="623"/>
                    <a:pt x="555" y="658"/>
                  </a:cubicBezTo>
                  <a:cubicBezTo>
                    <a:pt x="403" y="686"/>
                    <a:pt x="226" y="727"/>
                    <a:pt x="116" y="844"/>
                  </a:cubicBezTo>
                  <a:cubicBezTo>
                    <a:pt x="1" y="958"/>
                    <a:pt x="14" y="1164"/>
                    <a:pt x="49" y="1315"/>
                  </a:cubicBezTo>
                  <a:cubicBezTo>
                    <a:pt x="109" y="1542"/>
                    <a:pt x="233" y="1747"/>
                    <a:pt x="362" y="1938"/>
                  </a:cubicBezTo>
                  <a:cubicBezTo>
                    <a:pt x="527" y="2177"/>
                    <a:pt x="699" y="2417"/>
                    <a:pt x="870" y="2657"/>
                  </a:cubicBezTo>
                  <a:cubicBezTo>
                    <a:pt x="987" y="2806"/>
                    <a:pt x="1102" y="2958"/>
                    <a:pt x="1253" y="3074"/>
                  </a:cubicBezTo>
                  <a:cubicBezTo>
                    <a:pt x="1404" y="3191"/>
                    <a:pt x="1575" y="3299"/>
                    <a:pt x="1663" y="3464"/>
                  </a:cubicBezTo>
                  <a:cubicBezTo>
                    <a:pt x="1681" y="3486"/>
                    <a:pt x="1705" y="3509"/>
                    <a:pt x="1732" y="3509"/>
                  </a:cubicBezTo>
                  <a:cubicBezTo>
                    <a:pt x="1739" y="3509"/>
                    <a:pt x="1745" y="3507"/>
                    <a:pt x="1752" y="3505"/>
                  </a:cubicBezTo>
                  <a:cubicBezTo>
                    <a:pt x="1903" y="3457"/>
                    <a:pt x="2026" y="3349"/>
                    <a:pt x="2143" y="3239"/>
                  </a:cubicBezTo>
                  <a:cubicBezTo>
                    <a:pt x="2273" y="3115"/>
                    <a:pt x="2409" y="2992"/>
                    <a:pt x="2532" y="2862"/>
                  </a:cubicBezTo>
                  <a:cubicBezTo>
                    <a:pt x="2662" y="2724"/>
                    <a:pt x="2772" y="2568"/>
                    <a:pt x="2882" y="2411"/>
                  </a:cubicBezTo>
                  <a:cubicBezTo>
                    <a:pt x="2999" y="2246"/>
                    <a:pt x="3129" y="2082"/>
                    <a:pt x="3258" y="1924"/>
                  </a:cubicBezTo>
                  <a:cubicBezTo>
                    <a:pt x="3717" y="1384"/>
                    <a:pt x="4244" y="835"/>
                    <a:pt x="4484" y="152"/>
                  </a:cubicBezTo>
                  <a:cubicBezTo>
                    <a:pt x="4497" y="152"/>
                    <a:pt x="4518" y="145"/>
                    <a:pt x="4531" y="145"/>
                  </a:cubicBezTo>
                  <a:cubicBezTo>
                    <a:pt x="4616" y="131"/>
                    <a:pt x="4589" y="13"/>
                    <a:pt x="4515" y="13"/>
                  </a:cubicBezTo>
                  <a:cubicBezTo>
                    <a:pt x="4511" y="13"/>
                    <a:pt x="4507" y="13"/>
                    <a:pt x="4503" y="14"/>
                  </a:cubicBezTo>
                  <a:cubicBezTo>
                    <a:pt x="4494" y="5"/>
                    <a:pt x="4481" y="0"/>
                    <a:pt x="4468"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2"/>
            <p:cNvSpPr/>
            <p:nvPr/>
          </p:nvSpPr>
          <p:spPr>
            <a:xfrm>
              <a:off x="3873850" y="1846775"/>
              <a:ext cx="103925" cy="52775"/>
            </a:xfrm>
            <a:custGeom>
              <a:avLst/>
              <a:gdLst/>
              <a:ahLst/>
              <a:cxnLst/>
              <a:rect l="l" t="t" r="r" b="b"/>
              <a:pathLst>
                <a:path w="4157" h="2111" extrusionOk="0">
                  <a:moveTo>
                    <a:pt x="1084" y="0"/>
                  </a:moveTo>
                  <a:cubicBezTo>
                    <a:pt x="1003" y="0"/>
                    <a:pt x="930" y="42"/>
                    <a:pt x="856" y="91"/>
                  </a:cubicBezTo>
                  <a:cubicBezTo>
                    <a:pt x="720" y="174"/>
                    <a:pt x="583" y="269"/>
                    <a:pt x="473" y="386"/>
                  </a:cubicBezTo>
                  <a:cubicBezTo>
                    <a:pt x="316" y="543"/>
                    <a:pt x="199" y="742"/>
                    <a:pt x="117" y="947"/>
                  </a:cubicBezTo>
                  <a:cubicBezTo>
                    <a:pt x="28" y="1166"/>
                    <a:pt x="9" y="1365"/>
                    <a:pt x="0" y="1598"/>
                  </a:cubicBezTo>
                  <a:cubicBezTo>
                    <a:pt x="0" y="1624"/>
                    <a:pt x="22" y="1645"/>
                    <a:pt x="41" y="1645"/>
                  </a:cubicBezTo>
                  <a:cubicBezTo>
                    <a:pt x="378" y="1645"/>
                    <a:pt x="692" y="1686"/>
                    <a:pt x="1020" y="1762"/>
                  </a:cubicBezTo>
                  <a:cubicBezTo>
                    <a:pt x="1329" y="1829"/>
                    <a:pt x="1630" y="1918"/>
                    <a:pt x="1945" y="1967"/>
                  </a:cubicBezTo>
                  <a:cubicBezTo>
                    <a:pt x="2657" y="2076"/>
                    <a:pt x="3383" y="1994"/>
                    <a:pt x="4094" y="2110"/>
                  </a:cubicBezTo>
                  <a:cubicBezTo>
                    <a:pt x="4115" y="2110"/>
                    <a:pt x="4128" y="2097"/>
                    <a:pt x="4128" y="2076"/>
                  </a:cubicBezTo>
                  <a:cubicBezTo>
                    <a:pt x="4156" y="2041"/>
                    <a:pt x="4141" y="1974"/>
                    <a:pt x="4081" y="1967"/>
                  </a:cubicBezTo>
                  <a:cubicBezTo>
                    <a:pt x="3923" y="1959"/>
                    <a:pt x="3772" y="1782"/>
                    <a:pt x="3670" y="1686"/>
                  </a:cubicBezTo>
                  <a:cubicBezTo>
                    <a:pt x="3547" y="1570"/>
                    <a:pt x="3430" y="1447"/>
                    <a:pt x="3300" y="1343"/>
                  </a:cubicBezTo>
                  <a:cubicBezTo>
                    <a:pt x="2883" y="1036"/>
                    <a:pt x="2397" y="837"/>
                    <a:pt x="1952" y="578"/>
                  </a:cubicBezTo>
                  <a:cubicBezTo>
                    <a:pt x="1684" y="420"/>
                    <a:pt x="1472" y="139"/>
                    <a:pt x="1185" y="22"/>
                  </a:cubicBezTo>
                  <a:cubicBezTo>
                    <a:pt x="1150" y="7"/>
                    <a:pt x="1116" y="0"/>
                    <a:pt x="108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2"/>
            <p:cNvSpPr/>
            <p:nvPr/>
          </p:nvSpPr>
          <p:spPr>
            <a:xfrm>
              <a:off x="3929650" y="1811100"/>
              <a:ext cx="94800" cy="84900"/>
            </a:xfrm>
            <a:custGeom>
              <a:avLst/>
              <a:gdLst/>
              <a:ahLst/>
              <a:cxnLst/>
              <a:rect l="l" t="t" r="r" b="b"/>
              <a:pathLst>
                <a:path w="3792" h="3396" extrusionOk="0">
                  <a:moveTo>
                    <a:pt x="1981" y="0"/>
                  </a:moveTo>
                  <a:cubicBezTo>
                    <a:pt x="1606" y="0"/>
                    <a:pt x="1227" y="52"/>
                    <a:pt x="883" y="116"/>
                  </a:cubicBezTo>
                  <a:cubicBezTo>
                    <a:pt x="602" y="170"/>
                    <a:pt x="329" y="245"/>
                    <a:pt x="61" y="314"/>
                  </a:cubicBezTo>
                  <a:cubicBezTo>
                    <a:pt x="14" y="321"/>
                    <a:pt x="1" y="369"/>
                    <a:pt x="14" y="410"/>
                  </a:cubicBezTo>
                  <a:cubicBezTo>
                    <a:pt x="219" y="922"/>
                    <a:pt x="554" y="1341"/>
                    <a:pt x="904" y="1758"/>
                  </a:cubicBezTo>
                  <a:cubicBezTo>
                    <a:pt x="1321" y="2258"/>
                    <a:pt x="1704" y="2798"/>
                    <a:pt x="2026" y="3366"/>
                  </a:cubicBezTo>
                  <a:cubicBezTo>
                    <a:pt x="2033" y="3376"/>
                    <a:pt x="2043" y="3380"/>
                    <a:pt x="2053" y="3380"/>
                  </a:cubicBezTo>
                  <a:cubicBezTo>
                    <a:pt x="2063" y="3380"/>
                    <a:pt x="2074" y="3376"/>
                    <a:pt x="2080" y="3373"/>
                  </a:cubicBezTo>
                  <a:cubicBezTo>
                    <a:pt x="2094" y="3387"/>
                    <a:pt x="2112" y="3396"/>
                    <a:pt x="2130" y="3396"/>
                  </a:cubicBezTo>
                  <a:cubicBezTo>
                    <a:pt x="2148" y="3396"/>
                    <a:pt x="2167" y="3387"/>
                    <a:pt x="2184" y="3366"/>
                  </a:cubicBezTo>
                  <a:cubicBezTo>
                    <a:pt x="2327" y="3209"/>
                    <a:pt x="2355" y="2976"/>
                    <a:pt x="2450" y="2792"/>
                  </a:cubicBezTo>
                  <a:cubicBezTo>
                    <a:pt x="2581" y="2532"/>
                    <a:pt x="2718" y="2292"/>
                    <a:pt x="2895" y="2065"/>
                  </a:cubicBezTo>
                  <a:cubicBezTo>
                    <a:pt x="3046" y="1875"/>
                    <a:pt x="3197" y="1689"/>
                    <a:pt x="3312" y="1477"/>
                  </a:cubicBezTo>
                  <a:cubicBezTo>
                    <a:pt x="3444" y="1251"/>
                    <a:pt x="3559" y="1032"/>
                    <a:pt x="3751" y="855"/>
                  </a:cubicBezTo>
                  <a:cubicBezTo>
                    <a:pt x="3792" y="827"/>
                    <a:pt x="3785" y="773"/>
                    <a:pt x="3757" y="738"/>
                  </a:cubicBezTo>
                  <a:cubicBezTo>
                    <a:pt x="3330" y="169"/>
                    <a:pt x="2661" y="0"/>
                    <a:pt x="1981"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2"/>
            <p:cNvSpPr/>
            <p:nvPr/>
          </p:nvSpPr>
          <p:spPr>
            <a:xfrm>
              <a:off x="3985100" y="1874275"/>
              <a:ext cx="71875" cy="111925"/>
            </a:xfrm>
            <a:custGeom>
              <a:avLst/>
              <a:gdLst/>
              <a:ahLst/>
              <a:cxnLst/>
              <a:rect l="l" t="t" r="r" b="b"/>
              <a:pathLst>
                <a:path w="2875" h="4477" extrusionOk="0">
                  <a:moveTo>
                    <a:pt x="2398" y="0"/>
                  </a:moveTo>
                  <a:cubicBezTo>
                    <a:pt x="2258" y="0"/>
                    <a:pt x="2107" y="87"/>
                    <a:pt x="1991" y="148"/>
                  </a:cubicBezTo>
                  <a:cubicBezTo>
                    <a:pt x="1745" y="278"/>
                    <a:pt x="1526" y="442"/>
                    <a:pt x="1259" y="539"/>
                  </a:cubicBezTo>
                  <a:cubicBezTo>
                    <a:pt x="910" y="669"/>
                    <a:pt x="569" y="833"/>
                    <a:pt x="225" y="982"/>
                  </a:cubicBezTo>
                  <a:lnTo>
                    <a:pt x="212" y="982"/>
                  </a:lnTo>
                  <a:cubicBezTo>
                    <a:pt x="191" y="991"/>
                    <a:pt x="178" y="997"/>
                    <a:pt x="158" y="1004"/>
                  </a:cubicBezTo>
                  <a:cubicBezTo>
                    <a:pt x="150" y="1010"/>
                    <a:pt x="137" y="1017"/>
                    <a:pt x="123" y="1023"/>
                  </a:cubicBezTo>
                  <a:lnTo>
                    <a:pt x="109" y="1038"/>
                  </a:lnTo>
                  <a:cubicBezTo>
                    <a:pt x="96" y="1045"/>
                    <a:pt x="76" y="1051"/>
                    <a:pt x="61" y="1058"/>
                  </a:cubicBezTo>
                  <a:cubicBezTo>
                    <a:pt x="41" y="1065"/>
                    <a:pt x="35" y="1086"/>
                    <a:pt x="41" y="1099"/>
                  </a:cubicBezTo>
                  <a:cubicBezTo>
                    <a:pt x="35" y="1120"/>
                    <a:pt x="41" y="1140"/>
                    <a:pt x="55" y="1155"/>
                  </a:cubicBezTo>
                  <a:cubicBezTo>
                    <a:pt x="61" y="1155"/>
                    <a:pt x="61" y="1161"/>
                    <a:pt x="61" y="1161"/>
                  </a:cubicBezTo>
                  <a:cubicBezTo>
                    <a:pt x="68" y="1168"/>
                    <a:pt x="68" y="1168"/>
                    <a:pt x="68" y="1175"/>
                  </a:cubicBezTo>
                  <a:cubicBezTo>
                    <a:pt x="48" y="1175"/>
                    <a:pt x="27" y="1188"/>
                    <a:pt x="20" y="1216"/>
                  </a:cubicBezTo>
                  <a:cubicBezTo>
                    <a:pt x="0" y="1311"/>
                    <a:pt x="27" y="1428"/>
                    <a:pt x="41" y="1531"/>
                  </a:cubicBezTo>
                  <a:cubicBezTo>
                    <a:pt x="61" y="1661"/>
                    <a:pt x="96" y="1784"/>
                    <a:pt x="130" y="1914"/>
                  </a:cubicBezTo>
                  <a:cubicBezTo>
                    <a:pt x="206" y="2167"/>
                    <a:pt x="301" y="2413"/>
                    <a:pt x="376" y="2666"/>
                  </a:cubicBezTo>
                  <a:cubicBezTo>
                    <a:pt x="560" y="3262"/>
                    <a:pt x="610" y="3906"/>
                    <a:pt x="945" y="4440"/>
                  </a:cubicBezTo>
                  <a:cubicBezTo>
                    <a:pt x="958" y="4462"/>
                    <a:pt x="978" y="4476"/>
                    <a:pt x="1003" y="4476"/>
                  </a:cubicBezTo>
                  <a:cubicBezTo>
                    <a:pt x="1014" y="4476"/>
                    <a:pt x="1027" y="4473"/>
                    <a:pt x="1040" y="4466"/>
                  </a:cubicBezTo>
                  <a:cubicBezTo>
                    <a:pt x="1587" y="4200"/>
                    <a:pt x="2197" y="3816"/>
                    <a:pt x="2512" y="3276"/>
                  </a:cubicBezTo>
                  <a:cubicBezTo>
                    <a:pt x="2799" y="2789"/>
                    <a:pt x="2799" y="2173"/>
                    <a:pt x="2840" y="1633"/>
                  </a:cubicBezTo>
                  <a:cubicBezTo>
                    <a:pt x="2875" y="1229"/>
                    <a:pt x="2875" y="785"/>
                    <a:pt x="2765" y="394"/>
                  </a:cubicBezTo>
                  <a:cubicBezTo>
                    <a:pt x="2724" y="251"/>
                    <a:pt x="2655" y="72"/>
                    <a:pt x="2499" y="18"/>
                  </a:cubicBezTo>
                  <a:cubicBezTo>
                    <a:pt x="2466" y="6"/>
                    <a:pt x="2432" y="0"/>
                    <a:pt x="2398"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2"/>
            <p:cNvSpPr/>
            <p:nvPr/>
          </p:nvSpPr>
          <p:spPr>
            <a:xfrm>
              <a:off x="3952725" y="1923325"/>
              <a:ext cx="41625" cy="78025"/>
            </a:xfrm>
            <a:custGeom>
              <a:avLst/>
              <a:gdLst/>
              <a:ahLst/>
              <a:cxnLst/>
              <a:rect l="l" t="t" r="r" b="b"/>
              <a:pathLst>
                <a:path w="1665" h="3121" extrusionOk="0">
                  <a:moveTo>
                    <a:pt x="1086" y="0"/>
                  </a:moveTo>
                  <a:cubicBezTo>
                    <a:pt x="1064" y="0"/>
                    <a:pt x="1044" y="10"/>
                    <a:pt x="1028" y="34"/>
                  </a:cubicBezTo>
                  <a:cubicBezTo>
                    <a:pt x="844" y="376"/>
                    <a:pt x="610" y="698"/>
                    <a:pt x="515" y="1082"/>
                  </a:cubicBezTo>
                  <a:cubicBezTo>
                    <a:pt x="474" y="1259"/>
                    <a:pt x="439" y="1437"/>
                    <a:pt x="364" y="1608"/>
                  </a:cubicBezTo>
                  <a:cubicBezTo>
                    <a:pt x="295" y="1772"/>
                    <a:pt x="228" y="1930"/>
                    <a:pt x="172" y="2100"/>
                  </a:cubicBezTo>
                  <a:cubicBezTo>
                    <a:pt x="98" y="2334"/>
                    <a:pt x="1" y="2628"/>
                    <a:pt x="98" y="2874"/>
                  </a:cubicBezTo>
                  <a:cubicBezTo>
                    <a:pt x="175" y="3073"/>
                    <a:pt x="372" y="3121"/>
                    <a:pt x="564" y="3121"/>
                  </a:cubicBezTo>
                  <a:cubicBezTo>
                    <a:pt x="610" y="3121"/>
                    <a:pt x="655" y="3118"/>
                    <a:pt x="699" y="3114"/>
                  </a:cubicBezTo>
                  <a:cubicBezTo>
                    <a:pt x="1008" y="3086"/>
                    <a:pt x="1356" y="3012"/>
                    <a:pt x="1617" y="2833"/>
                  </a:cubicBezTo>
                  <a:cubicBezTo>
                    <a:pt x="1650" y="2813"/>
                    <a:pt x="1665" y="2779"/>
                    <a:pt x="1644" y="2738"/>
                  </a:cubicBezTo>
                  <a:cubicBezTo>
                    <a:pt x="1438" y="2314"/>
                    <a:pt x="1391" y="1821"/>
                    <a:pt x="1356" y="1348"/>
                  </a:cubicBezTo>
                  <a:cubicBezTo>
                    <a:pt x="1336" y="1136"/>
                    <a:pt x="1330" y="924"/>
                    <a:pt x="1295" y="712"/>
                  </a:cubicBezTo>
                  <a:cubicBezTo>
                    <a:pt x="1254" y="486"/>
                    <a:pt x="1172" y="280"/>
                    <a:pt x="1179" y="47"/>
                  </a:cubicBezTo>
                  <a:cubicBezTo>
                    <a:pt x="1179" y="26"/>
                    <a:pt x="1160" y="12"/>
                    <a:pt x="1143" y="12"/>
                  </a:cubicBezTo>
                  <a:cubicBezTo>
                    <a:pt x="1139" y="12"/>
                    <a:pt x="1135" y="13"/>
                    <a:pt x="1131" y="14"/>
                  </a:cubicBezTo>
                  <a:cubicBezTo>
                    <a:pt x="1117" y="5"/>
                    <a:pt x="1101" y="0"/>
                    <a:pt x="1086"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2"/>
            <p:cNvSpPr/>
            <p:nvPr/>
          </p:nvSpPr>
          <p:spPr>
            <a:xfrm>
              <a:off x="3674350" y="1714575"/>
              <a:ext cx="104900" cy="213050"/>
            </a:xfrm>
            <a:custGeom>
              <a:avLst/>
              <a:gdLst/>
              <a:ahLst/>
              <a:cxnLst/>
              <a:rect l="l" t="t" r="r" b="b"/>
              <a:pathLst>
                <a:path w="4196" h="8522" extrusionOk="0">
                  <a:moveTo>
                    <a:pt x="2834" y="0"/>
                  </a:moveTo>
                  <a:cubicBezTo>
                    <a:pt x="2676" y="0"/>
                    <a:pt x="2518" y="29"/>
                    <a:pt x="2376" y="88"/>
                  </a:cubicBezTo>
                  <a:cubicBezTo>
                    <a:pt x="2026" y="240"/>
                    <a:pt x="1952" y="534"/>
                    <a:pt x="1842" y="875"/>
                  </a:cubicBezTo>
                  <a:cubicBezTo>
                    <a:pt x="1788" y="1026"/>
                    <a:pt x="1697" y="1219"/>
                    <a:pt x="1574" y="1334"/>
                  </a:cubicBezTo>
                  <a:cubicBezTo>
                    <a:pt x="1459" y="1450"/>
                    <a:pt x="1295" y="1450"/>
                    <a:pt x="1137" y="1457"/>
                  </a:cubicBezTo>
                  <a:cubicBezTo>
                    <a:pt x="815" y="1465"/>
                    <a:pt x="493" y="1532"/>
                    <a:pt x="391" y="1889"/>
                  </a:cubicBezTo>
                  <a:cubicBezTo>
                    <a:pt x="281" y="2265"/>
                    <a:pt x="582" y="2600"/>
                    <a:pt x="685" y="2943"/>
                  </a:cubicBezTo>
                  <a:cubicBezTo>
                    <a:pt x="740" y="3114"/>
                    <a:pt x="753" y="3285"/>
                    <a:pt x="794" y="3456"/>
                  </a:cubicBezTo>
                  <a:cubicBezTo>
                    <a:pt x="843" y="3648"/>
                    <a:pt x="966" y="3839"/>
                    <a:pt x="966" y="4037"/>
                  </a:cubicBezTo>
                  <a:cubicBezTo>
                    <a:pt x="966" y="4258"/>
                    <a:pt x="774" y="4422"/>
                    <a:pt x="664" y="4593"/>
                  </a:cubicBezTo>
                  <a:cubicBezTo>
                    <a:pt x="541" y="4777"/>
                    <a:pt x="445" y="5003"/>
                    <a:pt x="350" y="5209"/>
                  </a:cubicBezTo>
                  <a:cubicBezTo>
                    <a:pt x="268" y="5386"/>
                    <a:pt x="206" y="5537"/>
                    <a:pt x="253" y="5736"/>
                  </a:cubicBezTo>
                  <a:cubicBezTo>
                    <a:pt x="275" y="5831"/>
                    <a:pt x="309" y="5920"/>
                    <a:pt x="301" y="6015"/>
                  </a:cubicBezTo>
                  <a:cubicBezTo>
                    <a:pt x="294" y="6112"/>
                    <a:pt x="240" y="6194"/>
                    <a:pt x="193" y="6276"/>
                  </a:cubicBezTo>
                  <a:cubicBezTo>
                    <a:pt x="96" y="6413"/>
                    <a:pt x="13" y="6549"/>
                    <a:pt x="7" y="6722"/>
                  </a:cubicBezTo>
                  <a:cubicBezTo>
                    <a:pt x="0" y="6906"/>
                    <a:pt x="55" y="7098"/>
                    <a:pt x="130" y="7262"/>
                  </a:cubicBezTo>
                  <a:cubicBezTo>
                    <a:pt x="219" y="7446"/>
                    <a:pt x="357" y="7597"/>
                    <a:pt x="506" y="7733"/>
                  </a:cubicBezTo>
                  <a:cubicBezTo>
                    <a:pt x="500" y="7761"/>
                    <a:pt x="500" y="7789"/>
                    <a:pt x="514" y="7816"/>
                  </a:cubicBezTo>
                  <a:cubicBezTo>
                    <a:pt x="657" y="8118"/>
                    <a:pt x="932" y="8397"/>
                    <a:pt x="1260" y="8494"/>
                  </a:cubicBezTo>
                  <a:cubicBezTo>
                    <a:pt x="1323" y="8513"/>
                    <a:pt x="1384" y="8521"/>
                    <a:pt x="1443" y="8521"/>
                  </a:cubicBezTo>
                  <a:cubicBezTo>
                    <a:pt x="1705" y="8521"/>
                    <a:pt x="1928" y="8352"/>
                    <a:pt x="2101" y="8151"/>
                  </a:cubicBezTo>
                  <a:cubicBezTo>
                    <a:pt x="2341" y="7878"/>
                    <a:pt x="2527" y="7590"/>
                    <a:pt x="2642" y="7247"/>
                  </a:cubicBezTo>
                  <a:cubicBezTo>
                    <a:pt x="2758" y="6906"/>
                    <a:pt x="2806" y="6536"/>
                    <a:pt x="2855" y="6179"/>
                  </a:cubicBezTo>
                  <a:cubicBezTo>
                    <a:pt x="2903" y="5797"/>
                    <a:pt x="2944" y="5407"/>
                    <a:pt x="3046" y="5038"/>
                  </a:cubicBezTo>
                  <a:cubicBezTo>
                    <a:pt x="3156" y="4660"/>
                    <a:pt x="3307" y="4305"/>
                    <a:pt x="3463" y="3955"/>
                  </a:cubicBezTo>
                  <a:cubicBezTo>
                    <a:pt x="3772" y="3264"/>
                    <a:pt x="4100" y="2552"/>
                    <a:pt x="4155" y="1785"/>
                  </a:cubicBezTo>
                  <a:cubicBezTo>
                    <a:pt x="4196" y="1109"/>
                    <a:pt x="3971" y="348"/>
                    <a:pt x="3279" y="82"/>
                  </a:cubicBezTo>
                  <a:cubicBezTo>
                    <a:pt x="3141" y="28"/>
                    <a:pt x="2987" y="0"/>
                    <a:pt x="2834"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2"/>
            <p:cNvSpPr/>
            <p:nvPr/>
          </p:nvSpPr>
          <p:spPr>
            <a:xfrm>
              <a:off x="3679475" y="1714575"/>
              <a:ext cx="99775" cy="208050"/>
            </a:xfrm>
            <a:custGeom>
              <a:avLst/>
              <a:gdLst/>
              <a:ahLst/>
              <a:cxnLst/>
              <a:rect l="l" t="t" r="r" b="b"/>
              <a:pathLst>
                <a:path w="3991" h="8322" extrusionOk="0">
                  <a:moveTo>
                    <a:pt x="2629" y="0"/>
                  </a:moveTo>
                  <a:cubicBezTo>
                    <a:pt x="2471" y="0"/>
                    <a:pt x="2313" y="29"/>
                    <a:pt x="2171" y="88"/>
                  </a:cubicBezTo>
                  <a:cubicBezTo>
                    <a:pt x="1918" y="199"/>
                    <a:pt x="1814" y="376"/>
                    <a:pt x="1725" y="594"/>
                  </a:cubicBezTo>
                  <a:cubicBezTo>
                    <a:pt x="1753" y="677"/>
                    <a:pt x="1773" y="759"/>
                    <a:pt x="1780" y="849"/>
                  </a:cubicBezTo>
                  <a:cubicBezTo>
                    <a:pt x="1801" y="1013"/>
                    <a:pt x="1829" y="1232"/>
                    <a:pt x="1725" y="1375"/>
                  </a:cubicBezTo>
                  <a:cubicBezTo>
                    <a:pt x="1656" y="1478"/>
                    <a:pt x="1533" y="1513"/>
                    <a:pt x="1418" y="1547"/>
                  </a:cubicBezTo>
                  <a:cubicBezTo>
                    <a:pt x="1157" y="1608"/>
                    <a:pt x="870" y="1677"/>
                    <a:pt x="727" y="1930"/>
                  </a:cubicBezTo>
                  <a:cubicBezTo>
                    <a:pt x="405" y="2492"/>
                    <a:pt x="1492" y="2539"/>
                    <a:pt x="1719" y="2764"/>
                  </a:cubicBezTo>
                  <a:cubicBezTo>
                    <a:pt x="1767" y="2812"/>
                    <a:pt x="1835" y="2902"/>
                    <a:pt x="1835" y="2970"/>
                  </a:cubicBezTo>
                  <a:cubicBezTo>
                    <a:pt x="1840" y="3043"/>
                    <a:pt x="1799" y="3073"/>
                    <a:pt x="1749" y="3073"/>
                  </a:cubicBezTo>
                  <a:cubicBezTo>
                    <a:pt x="1724" y="3073"/>
                    <a:pt x="1697" y="3066"/>
                    <a:pt x="1671" y="3052"/>
                  </a:cubicBezTo>
                  <a:cubicBezTo>
                    <a:pt x="1533" y="2963"/>
                    <a:pt x="1445" y="2820"/>
                    <a:pt x="1287" y="2758"/>
                  </a:cubicBezTo>
                  <a:cubicBezTo>
                    <a:pt x="1235" y="2738"/>
                    <a:pt x="1178" y="2729"/>
                    <a:pt x="1123" y="2729"/>
                  </a:cubicBezTo>
                  <a:cubicBezTo>
                    <a:pt x="909" y="2729"/>
                    <a:pt x="713" y="2869"/>
                    <a:pt x="843" y="3114"/>
                  </a:cubicBezTo>
                  <a:cubicBezTo>
                    <a:pt x="911" y="3237"/>
                    <a:pt x="1021" y="3326"/>
                    <a:pt x="1123" y="3421"/>
                  </a:cubicBezTo>
                  <a:cubicBezTo>
                    <a:pt x="1172" y="3469"/>
                    <a:pt x="1219" y="3504"/>
                    <a:pt x="1213" y="3566"/>
                  </a:cubicBezTo>
                  <a:cubicBezTo>
                    <a:pt x="1205" y="3642"/>
                    <a:pt x="1144" y="3724"/>
                    <a:pt x="1116" y="3784"/>
                  </a:cubicBezTo>
                  <a:cubicBezTo>
                    <a:pt x="973" y="4120"/>
                    <a:pt x="1021" y="4400"/>
                    <a:pt x="1274" y="4653"/>
                  </a:cubicBezTo>
                  <a:cubicBezTo>
                    <a:pt x="1377" y="4757"/>
                    <a:pt x="1486" y="4852"/>
                    <a:pt x="1574" y="4969"/>
                  </a:cubicBezTo>
                  <a:cubicBezTo>
                    <a:pt x="1436" y="5127"/>
                    <a:pt x="1285" y="5216"/>
                    <a:pt x="1058" y="5216"/>
                  </a:cubicBezTo>
                  <a:cubicBezTo>
                    <a:pt x="1050" y="5216"/>
                    <a:pt x="1042" y="5215"/>
                    <a:pt x="1034" y="5215"/>
                  </a:cubicBezTo>
                  <a:cubicBezTo>
                    <a:pt x="943" y="5211"/>
                    <a:pt x="856" y="5206"/>
                    <a:pt x="772" y="5206"/>
                  </a:cubicBezTo>
                  <a:cubicBezTo>
                    <a:pt x="581" y="5206"/>
                    <a:pt x="404" y="5233"/>
                    <a:pt x="234" y="5366"/>
                  </a:cubicBezTo>
                  <a:cubicBezTo>
                    <a:pt x="145" y="5434"/>
                    <a:pt x="152" y="5557"/>
                    <a:pt x="260" y="5598"/>
                  </a:cubicBezTo>
                  <a:cubicBezTo>
                    <a:pt x="357" y="5632"/>
                    <a:pt x="392" y="5721"/>
                    <a:pt x="466" y="5784"/>
                  </a:cubicBezTo>
                  <a:cubicBezTo>
                    <a:pt x="500" y="5818"/>
                    <a:pt x="548" y="5831"/>
                    <a:pt x="597" y="5844"/>
                  </a:cubicBezTo>
                  <a:cubicBezTo>
                    <a:pt x="556" y="5907"/>
                    <a:pt x="515" y="5961"/>
                    <a:pt x="487" y="6030"/>
                  </a:cubicBezTo>
                  <a:cubicBezTo>
                    <a:pt x="452" y="6119"/>
                    <a:pt x="446" y="6207"/>
                    <a:pt x="439" y="6296"/>
                  </a:cubicBezTo>
                  <a:cubicBezTo>
                    <a:pt x="418" y="6557"/>
                    <a:pt x="186" y="6659"/>
                    <a:pt x="76" y="6871"/>
                  </a:cubicBezTo>
                  <a:cubicBezTo>
                    <a:pt x="7" y="7016"/>
                    <a:pt x="1" y="7117"/>
                    <a:pt x="124" y="7227"/>
                  </a:cubicBezTo>
                  <a:cubicBezTo>
                    <a:pt x="199" y="7296"/>
                    <a:pt x="227" y="7370"/>
                    <a:pt x="268" y="7467"/>
                  </a:cubicBezTo>
                  <a:cubicBezTo>
                    <a:pt x="368" y="7705"/>
                    <a:pt x="646" y="8282"/>
                    <a:pt x="955" y="8282"/>
                  </a:cubicBezTo>
                  <a:cubicBezTo>
                    <a:pt x="983" y="8282"/>
                    <a:pt x="1012" y="8278"/>
                    <a:pt x="1040" y="8267"/>
                  </a:cubicBezTo>
                  <a:cubicBezTo>
                    <a:pt x="1062" y="8274"/>
                    <a:pt x="1090" y="8282"/>
                    <a:pt x="1116" y="8289"/>
                  </a:cubicBezTo>
                  <a:cubicBezTo>
                    <a:pt x="1212" y="8312"/>
                    <a:pt x="1311" y="8321"/>
                    <a:pt x="1412" y="8321"/>
                  </a:cubicBezTo>
                  <a:cubicBezTo>
                    <a:pt x="1512" y="8321"/>
                    <a:pt x="1613" y="8312"/>
                    <a:pt x="1712" y="8302"/>
                  </a:cubicBezTo>
                  <a:cubicBezTo>
                    <a:pt x="1725" y="8295"/>
                    <a:pt x="1739" y="8295"/>
                    <a:pt x="1760" y="8295"/>
                  </a:cubicBezTo>
                  <a:cubicBezTo>
                    <a:pt x="1808" y="8248"/>
                    <a:pt x="1855" y="8200"/>
                    <a:pt x="1896" y="8151"/>
                  </a:cubicBezTo>
                  <a:cubicBezTo>
                    <a:pt x="2136" y="7878"/>
                    <a:pt x="2322" y="7590"/>
                    <a:pt x="2437" y="7247"/>
                  </a:cubicBezTo>
                  <a:cubicBezTo>
                    <a:pt x="2553" y="6906"/>
                    <a:pt x="2601" y="6536"/>
                    <a:pt x="2650" y="6179"/>
                  </a:cubicBezTo>
                  <a:cubicBezTo>
                    <a:pt x="2698" y="5797"/>
                    <a:pt x="2739" y="5407"/>
                    <a:pt x="2841" y="5038"/>
                  </a:cubicBezTo>
                  <a:cubicBezTo>
                    <a:pt x="2951" y="4660"/>
                    <a:pt x="3102" y="4305"/>
                    <a:pt x="3258" y="3955"/>
                  </a:cubicBezTo>
                  <a:cubicBezTo>
                    <a:pt x="3567" y="3264"/>
                    <a:pt x="3895" y="2552"/>
                    <a:pt x="3950" y="1785"/>
                  </a:cubicBezTo>
                  <a:cubicBezTo>
                    <a:pt x="3991" y="1109"/>
                    <a:pt x="3766" y="348"/>
                    <a:pt x="3074" y="82"/>
                  </a:cubicBezTo>
                  <a:cubicBezTo>
                    <a:pt x="2936" y="28"/>
                    <a:pt x="2782" y="0"/>
                    <a:pt x="262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2"/>
            <p:cNvSpPr/>
            <p:nvPr/>
          </p:nvSpPr>
          <p:spPr>
            <a:xfrm>
              <a:off x="3696600" y="1753250"/>
              <a:ext cx="8250" cy="6825"/>
            </a:xfrm>
            <a:custGeom>
              <a:avLst/>
              <a:gdLst/>
              <a:ahLst/>
              <a:cxnLst/>
              <a:rect l="l" t="t" r="r" b="b"/>
              <a:pathLst>
                <a:path w="330" h="273" extrusionOk="0">
                  <a:moveTo>
                    <a:pt x="191" y="0"/>
                  </a:moveTo>
                  <a:cubicBezTo>
                    <a:pt x="178" y="0"/>
                    <a:pt x="158" y="0"/>
                    <a:pt x="137" y="7"/>
                  </a:cubicBezTo>
                  <a:cubicBezTo>
                    <a:pt x="117" y="13"/>
                    <a:pt x="96" y="20"/>
                    <a:pt x="83" y="41"/>
                  </a:cubicBezTo>
                  <a:lnTo>
                    <a:pt x="76" y="41"/>
                  </a:lnTo>
                  <a:cubicBezTo>
                    <a:pt x="68" y="48"/>
                    <a:pt x="61" y="54"/>
                    <a:pt x="55" y="68"/>
                  </a:cubicBezTo>
                  <a:lnTo>
                    <a:pt x="55" y="74"/>
                  </a:lnTo>
                  <a:cubicBezTo>
                    <a:pt x="48" y="74"/>
                    <a:pt x="42" y="82"/>
                    <a:pt x="35" y="89"/>
                  </a:cubicBezTo>
                  <a:cubicBezTo>
                    <a:pt x="20" y="89"/>
                    <a:pt x="14" y="102"/>
                    <a:pt x="14" y="109"/>
                  </a:cubicBezTo>
                  <a:cubicBezTo>
                    <a:pt x="7" y="115"/>
                    <a:pt x="7" y="123"/>
                    <a:pt x="1" y="130"/>
                  </a:cubicBezTo>
                  <a:lnTo>
                    <a:pt x="1" y="156"/>
                  </a:lnTo>
                  <a:cubicBezTo>
                    <a:pt x="1" y="164"/>
                    <a:pt x="1" y="171"/>
                    <a:pt x="7" y="178"/>
                  </a:cubicBezTo>
                  <a:cubicBezTo>
                    <a:pt x="7" y="191"/>
                    <a:pt x="14" y="197"/>
                    <a:pt x="20" y="205"/>
                  </a:cubicBezTo>
                  <a:cubicBezTo>
                    <a:pt x="42" y="219"/>
                    <a:pt x="55" y="225"/>
                    <a:pt x="76" y="225"/>
                  </a:cubicBezTo>
                  <a:lnTo>
                    <a:pt x="83" y="225"/>
                  </a:lnTo>
                  <a:cubicBezTo>
                    <a:pt x="89" y="232"/>
                    <a:pt x="96" y="247"/>
                    <a:pt x="109" y="253"/>
                  </a:cubicBezTo>
                  <a:cubicBezTo>
                    <a:pt x="130" y="266"/>
                    <a:pt x="150" y="273"/>
                    <a:pt x="178" y="273"/>
                  </a:cubicBezTo>
                  <a:cubicBezTo>
                    <a:pt x="206" y="273"/>
                    <a:pt x="232" y="260"/>
                    <a:pt x="260" y="238"/>
                  </a:cubicBezTo>
                  <a:cubicBezTo>
                    <a:pt x="267" y="238"/>
                    <a:pt x="273" y="232"/>
                    <a:pt x="282" y="232"/>
                  </a:cubicBezTo>
                  <a:cubicBezTo>
                    <a:pt x="295" y="219"/>
                    <a:pt x="301" y="212"/>
                    <a:pt x="308" y="197"/>
                  </a:cubicBezTo>
                  <a:cubicBezTo>
                    <a:pt x="323" y="184"/>
                    <a:pt x="323" y="164"/>
                    <a:pt x="329" y="150"/>
                  </a:cubicBezTo>
                  <a:cubicBezTo>
                    <a:pt x="329" y="137"/>
                    <a:pt x="329" y="115"/>
                    <a:pt x="323" y="102"/>
                  </a:cubicBezTo>
                  <a:cubicBezTo>
                    <a:pt x="314" y="74"/>
                    <a:pt x="295" y="48"/>
                    <a:pt x="267" y="33"/>
                  </a:cubicBezTo>
                  <a:cubicBezTo>
                    <a:pt x="260" y="26"/>
                    <a:pt x="254" y="26"/>
                    <a:pt x="247" y="20"/>
                  </a:cubicBezTo>
                  <a:cubicBezTo>
                    <a:pt x="226" y="7"/>
                    <a:pt x="213" y="0"/>
                    <a:pt x="191"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2"/>
            <p:cNvSpPr/>
            <p:nvPr/>
          </p:nvSpPr>
          <p:spPr>
            <a:xfrm>
              <a:off x="3710975" y="1753400"/>
              <a:ext cx="3600" cy="3600"/>
            </a:xfrm>
            <a:custGeom>
              <a:avLst/>
              <a:gdLst/>
              <a:ahLst/>
              <a:cxnLst/>
              <a:rect l="l" t="t" r="r" b="b"/>
              <a:pathLst>
                <a:path w="144" h="144" extrusionOk="0">
                  <a:moveTo>
                    <a:pt x="76" y="1"/>
                  </a:moveTo>
                  <a:cubicBezTo>
                    <a:pt x="68" y="1"/>
                    <a:pt x="61" y="1"/>
                    <a:pt x="55" y="7"/>
                  </a:cubicBezTo>
                  <a:cubicBezTo>
                    <a:pt x="42" y="7"/>
                    <a:pt x="35" y="14"/>
                    <a:pt x="27" y="20"/>
                  </a:cubicBezTo>
                  <a:lnTo>
                    <a:pt x="20" y="27"/>
                  </a:lnTo>
                  <a:cubicBezTo>
                    <a:pt x="20" y="27"/>
                    <a:pt x="14" y="35"/>
                    <a:pt x="14" y="42"/>
                  </a:cubicBezTo>
                  <a:cubicBezTo>
                    <a:pt x="7" y="48"/>
                    <a:pt x="7" y="48"/>
                    <a:pt x="7" y="55"/>
                  </a:cubicBezTo>
                  <a:cubicBezTo>
                    <a:pt x="1" y="68"/>
                    <a:pt x="1" y="76"/>
                    <a:pt x="1" y="83"/>
                  </a:cubicBezTo>
                  <a:cubicBezTo>
                    <a:pt x="1" y="89"/>
                    <a:pt x="7" y="96"/>
                    <a:pt x="7" y="103"/>
                  </a:cubicBezTo>
                  <a:cubicBezTo>
                    <a:pt x="7" y="109"/>
                    <a:pt x="14" y="117"/>
                    <a:pt x="20" y="117"/>
                  </a:cubicBezTo>
                  <a:cubicBezTo>
                    <a:pt x="20" y="124"/>
                    <a:pt x="27" y="131"/>
                    <a:pt x="27" y="131"/>
                  </a:cubicBezTo>
                  <a:cubicBezTo>
                    <a:pt x="35" y="137"/>
                    <a:pt x="42" y="137"/>
                    <a:pt x="48" y="137"/>
                  </a:cubicBezTo>
                  <a:cubicBezTo>
                    <a:pt x="55" y="144"/>
                    <a:pt x="61" y="144"/>
                    <a:pt x="76" y="144"/>
                  </a:cubicBezTo>
                  <a:lnTo>
                    <a:pt x="89" y="144"/>
                  </a:lnTo>
                  <a:cubicBezTo>
                    <a:pt x="96" y="144"/>
                    <a:pt x="102" y="137"/>
                    <a:pt x="109" y="137"/>
                  </a:cubicBezTo>
                  <a:cubicBezTo>
                    <a:pt x="109" y="131"/>
                    <a:pt x="117" y="131"/>
                    <a:pt x="124" y="124"/>
                  </a:cubicBezTo>
                  <a:cubicBezTo>
                    <a:pt x="124" y="124"/>
                    <a:pt x="130" y="117"/>
                    <a:pt x="130" y="109"/>
                  </a:cubicBezTo>
                  <a:cubicBezTo>
                    <a:pt x="137" y="103"/>
                    <a:pt x="137" y="103"/>
                    <a:pt x="143" y="96"/>
                  </a:cubicBezTo>
                  <a:lnTo>
                    <a:pt x="143" y="68"/>
                  </a:lnTo>
                  <a:cubicBezTo>
                    <a:pt x="143" y="62"/>
                    <a:pt x="137" y="55"/>
                    <a:pt x="137" y="48"/>
                  </a:cubicBezTo>
                  <a:cubicBezTo>
                    <a:pt x="130" y="42"/>
                    <a:pt x="130" y="35"/>
                    <a:pt x="130" y="35"/>
                  </a:cubicBezTo>
                  <a:cubicBezTo>
                    <a:pt x="124" y="20"/>
                    <a:pt x="117" y="14"/>
                    <a:pt x="109" y="14"/>
                  </a:cubicBezTo>
                  <a:cubicBezTo>
                    <a:pt x="96" y="7"/>
                    <a:pt x="89" y="1"/>
                    <a:pt x="76"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2"/>
            <p:cNvSpPr/>
            <p:nvPr/>
          </p:nvSpPr>
          <p:spPr>
            <a:xfrm>
              <a:off x="3699675" y="1778050"/>
              <a:ext cx="5175" cy="5650"/>
            </a:xfrm>
            <a:custGeom>
              <a:avLst/>
              <a:gdLst/>
              <a:ahLst/>
              <a:cxnLst/>
              <a:rect l="l" t="t" r="r" b="b"/>
              <a:pathLst>
                <a:path w="207" h="226" extrusionOk="0">
                  <a:moveTo>
                    <a:pt x="103" y="0"/>
                  </a:moveTo>
                  <a:cubicBezTo>
                    <a:pt x="83" y="0"/>
                    <a:pt x="68" y="7"/>
                    <a:pt x="55" y="13"/>
                  </a:cubicBezTo>
                  <a:cubicBezTo>
                    <a:pt x="48" y="13"/>
                    <a:pt x="48" y="20"/>
                    <a:pt x="42" y="27"/>
                  </a:cubicBezTo>
                  <a:lnTo>
                    <a:pt x="42" y="35"/>
                  </a:lnTo>
                  <a:cubicBezTo>
                    <a:pt x="35" y="35"/>
                    <a:pt x="27" y="41"/>
                    <a:pt x="27" y="41"/>
                  </a:cubicBezTo>
                  <a:lnTo>
                    <a:pt x="21" y="48"/>
                  </a:lnTo>
                  <a:cubicBezTo>
                    <a:pt x="21" y="55"/>
                    <a:pt x="14" y="55"/>
                    <a:pt x="14" y="61"/>
                  </a:cubicBezTo>
                  <a:cubicBezTo>
                    <a:pt x="7" y="76"/>
                    <a:pt x="1" y="89"/>
                    <a:pt x="1" y="109"/>
                  </a:cubicBezTo>
                  <a:lnTo>
                    <a:pt x="1" y="117"/>
                  </a:lnTo>
                  <a:lnTo>
                    <a:pt x="1" y="124"/>
                  </a:lnTo>
                  <a:cubicBezTo>
                    <a:pt x="1" y="130"/>
                    <a:pt x="1" y="143"/>
                    <a:pt x="7" y="150"/>
                  </a:cubicBezTo>
                  <a:cubicBezTo>
                    <a:pt x="7" y="158"/>
                    <a:pt x="7" y="165"/>
                    <a:pt x="14" y="178"/>
                  </a:cubicBezTo>
                  <a:cubicBezTo>
                    <a:pt x="14" y="178"/>
                    <a:pt x="21" y="178"/>
                    <a:pt x="21" y="184"/>
                  </a:cubicBezTo>
                  <a:cubicBezTo>
                    <a:pt x="27" y="184"/>
                    <a:pt x="27" y="191"/>
                    <a:pt x="27" y="199"/>
                  </a:cubicBezTo>
                  <a:cubicBezTo>
                    <a:pt x="35" y="199"/>
                    <a:pt x="42" y="199"/>
                    <a:pt x="42" y="206"/>
                  </a:cubicBezTo>
                  <a:cubicBezTo>
                    <a:pt x="48" y="206"/>
                    <a:pt x="48" y="212"/>
                    <a:pt x="48" y="212"/>
                  </a:cubicBezTo>
                  <a:lnTo>
                    <a:pt x="55" y="212"/>
                  </a:lnTo>
                  <a:lnTo>
                    <a:pt x="62" y="219"/>
                  </a:lnTo>
                  <a:cubicBezTo>
                    <a:pt x="76" y="225"/>
                    <a:pt x="90" y="225"/>
                    <a:pt x="103" y="225"/>
                  </a:cubicBezTo>
                  <a:lnTo>
                    <a:pt x="131" y="219"/>
                  </a:lnTo>
                  <a:cubicBezTo>
                    <a:pt x="131" y="219"/>
                    <a:pt x="137" y="219"/>
                    <a:pt x="137" y="212"/>
                  </a:cubicBezTo>
                  <a:lnTo>
                    <a:pt x="150" y="212"/>
                  </a:lnTo>
                  <a:cubicBezTo>
                    <a:pt x="159" y="212"/>
                    <a:pt x="159" y="206"/>
                    <a:pt x="165" y="199"/>
                  </a:cubicBezTo>
                  <a:lnTo>
                    <a:pt x="172" y="199"/>
                  </a:lnTo>
                  <a:cubicBezTo>
                    <a:pt x="178" y="191"/>
                    <a:pt x="178" y="184"/>
                    <a:pt x="178" y="184"/>
                  </a:cubicBezTo>
                  <a:lnTo>
                    <a:pt x="185" y="178"/>
                  </a:lnTo>
                  <a:cubicBezTo>
                    <a:pt x="191" y="165"/>
                    <a:pt x="200" y="158"/>
                    <a:pt x="200" y="150"/>
                  </a:cubicBezTo>
                  <a:cubicBezTo>
                    <a:pt x="200" y="143"/>
                    <a:pt x="200" y="130"/>
                    <a:pt x="206" y="124"/>
                  </a:cubicBezTo>
                  <a:lnTo>
                    <a:pt x="206" y="117"/>
                  </a:lnTo>
                  <a:cubicBezTo>
                    <a:pt x="200" y="117"/>
                    <a:pt x="200" y="109"/>
                    <a:pt x="200" y="109"/>
                  </a:cubicBezTo>
                  <a:cubicBezTo>
                    <a:pt x="200" y="89"/>
                    <a:pt x="200" y="76"/>
                    <a:pt x="185" y="61"/>
                  </a:cubicBezTo>
                  <a:cubicBezTo>
                    <a:pt x="185" y="55"/>
                    <a:pt x="185" y="55"/>
                    <a:pt x="178" y="48"/>
                  </a:cubicBezTo>
                  <a:lnTo>
                    <a:pt x="178" y="41"/>
                  </a:lnTo>
                  <a:cubicBezTo>
                    <a:pt x="172" y="41"/>
                    <a:pt x="172" y="35"/>
                    <a:pt x="165" y="35"/>
                  </a:cubicBezTo>
                  <a:lnTo>
                    <a:pt x="165" y="27"/>
                  </a:lnTo>
                  <a:cubicBezTo>
                    <a:pt x="159" y="20"/>
                    <a:pt x="150" y="13"/>
                    <a:pt x="144" y="13"/>
                  </a:cubicBezTo>
                  <a:cubicBezTo>
                    <a:pt x="131" y="7"/>
                    <a:pt x="117" y="0"/>
                    <a:pt x="103"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2"/>
            <p:cNvSpPr/>
            <p:nvPr/>
          </p:nvSpPr>
          <p:spPr>
            <a:xfrm>
              <a:off x="3689575" y="1840825"/>
              <a:ext cx="6025" cy="7300"/>
            </a:xfrm>
            <a:custGeom>
              <a:avLst/>
              <a:gdLst/>
              <a:ahLst/>
              <a:cxnLst/>
              <a:rect l="l" t="t" r="r" b="b"/>
              <a:pathLst>
                <a:path w="241" h="292" extrusionOk="0">
                  <a:moveTo>
                    <a:pt x="137" y="1"/>
                  </a:moveTo>
                  <a:cubicBezTo>
                    <a:pt x="131" y="8"/>
                    <a:pt x="117" y="8"/>
                    <a:pt x="111" y="8"/>
                  </a:cubicBezTo>
                  <a:cubicBezTo>
                    <a:pt x="103" y="8"/>
                    <a:pt x="89" y="14"/>
                    <a:pt x="83" y="21"/>
                  </a:cubicBezTo>
                  <a:cubicBezTo>
                    <a:pt x="76" y="29"/>
                    <a:pt x="76" y="29"/>
                    <a:pt x="76" y="35"/>
                  </a:cubicBezTo>
                  <a:lnTo>
                    <a:pt x="70" y="35"/>
                  </a:lnTo>
                  <a:lnTo>
                    <a:pt x="70" y="42"/>
                  </a:lnTo>
                  <a:lnTo>
                    <a:pt x="62" y="42"/>
                  </a:lnTo>
                  <a:cubicBezTo>
                    <a:pt x="55" y="49"/>
                    <a:pt x="55" y="49"/>
                    <a:pt x="55" y="55"/>
                  </a:cubicBezTo>
                  <a:cubicBezTo>
                    <a:pt x="42" y="70"/>
                    <a:pt x="42" y="70"/>
                    <a:pt x="35" y="83"/>
                  </a:cubicBezTo>
                  <a:lnTo>
                    <a:pt x="35" y="90"/>
                  </a:lnTo>
                  <a:lnTo>
                    <a:pt x="29" y="96"/>
                  </a:lnTo>
                  <a:cubicBezTo>
                    <a:pt x="20" y="96"/>
                    <a:pt x="20" y="103"/>
                    <a:pt x="20" y="111"/>
                  </a:cubicBezTo>
                  <a:cubicBezTo>
                    <a:pt x="14" y="124"/>
                    <a:pt x="7" y="131"/>
                    <a:pt x="7" y="137"/>
                  </a:cubicBezTo>
                  <a:cubicBezTo>
                    <a:pt x="1" y="165"/>
                    <a:pt x="1" y="185"/>
                    <a:pt x="7" y="206"/>
                  </a:cubicBezTo>
                  <a:cubicBezTo>
                    <a:pt x="14" y="213"/>
                    <a:pt x="14" y="219"/>
                    <a:pt x="20" y="234"/>
                  </a:cubicBezTo>
                  <a:cubicBezTo>
                    <a:pt x="29" y="247"/>
                    <a:pt x="42" y="260"/>
                    <a:pt x="62" y="275"/>
                  </a:cubicBezTo>
                  <a:cubicBezTo>
                    <a:pt x="76" y="282"/>
                    <a:pt x="89" y="288"/>
                    <a:pt x="103" y="288"/>
                  </a:cubicBezTo>
                  <a:cubicBezTo>
                    <a:pt x="110" y="291"/>
                    <a:pt x="116" y="291"/>
                    <a:pt x="122" y="291"/>
                  </a:cubicBezTo>
                  <a:cubicBezTo>
                    <a:pt x="133" y="291"/>
                    <a:pt x="142" y="288"/>
                    <a:pt x="152" y="288"/>
                  </a:cubicBezTo>
                  <a:cubicBezTo>
                    <a:pt x="165" y="282"/>
                    <a:pt x="178" y="275"/>
                    <a:pt x="193" y="267"/>
                  </a:cubicBezTo>
                  <a:lnTo>
                    <a:pt x="226" y="234"/>
                  </a:lnTo>
                  <a:cubicBezTo>
                    <a:pt x="234" y="213"/>
                    <a:pt x="241" y="193"/>
                    <a:pt x="241" y="172"/>
                  </a:cubicBezTo>
                  <a:lnTo>
                    <a:pt x="241" y="131"/>
                  </a:lnTo>
                  <a:cubicBezTo>
                    <a:pt x="241" y="124"/>
                    <a:pt x="234" y="111"/>
                    <a:pt x="234" y="96"/>
                  </a:cubicBezTo>
                  <a:lnTo>
                    <a:pt x="234" y="90"/>
                  </a:lnTo>
                  <a:cubicBezTo>
                    <a:pt x="226" y="77"/>
                    <a:pt x="226" y="70"/>
                    <a:pt x="219" y="62"/>
                  </a:cubicBezTo>
                  <a:lnTo>
                    <a:pt x="213" y="55"/>
                  </a:lnTo>
                  <a:cubicBezTo>
                    <a:pt x="213" y="55"/>
                    <a:pt x="213" y="49"/>
                    <a:pt x="206" y="49"/>
                  </a:cubicBezTo>
                  <a:lnTo>
                    <a:pt x="206" y="42"/>
                  </a:lnTo>
                  <a:lnTo>
                    <a:pt x="185" y="21"/>
                  </a:lnTo>
                  <a:cubicBezTo>
                    <a:pt x="178" y="14"/>
                    <a:pt x="172" y="8"/>
                    <a:pt x="158" y="8"/>
                  </a:cubicBezTo>
                  <a:cubicBezTo>
                    <a:pt x="152" y="8"/>
                    <a:pt x="144" y="8"/>
                    <a:pt x="13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2"/>
            <p:cNvSpPr/>
            <p:nvPr/>
          </p:nvSpPr>
          <p:spPr>
            <a:xfrm>
              <a:off x="3702225" y="1798050"/>
              <a:ext cx="5150" cy="5150"/>
            </a:xfrm>
            <a:custGeom>
              <a:avLst/>
              <a:gdLst/>
              <a:ahLst/>
              <a:cxnLst/>
              <a:rect l="l" t="t" r="r" b="b"/>
              <a:pathLst>
                <a:path w="206" h="206" extrusionOk="0">
                  <a:moveTo>
                    <a:pt x="104" y="0"/>
                  </a:moveTo>
                  <a:cubicBezTo>
                    <a:pt x="89" y="0"/>
                    <a:pt x="76" y="0"/>
                    <a:pt x="63" y="7"/>
                  </a:cubicBezTo>
                  <a:cubicBezTo>
                    <a:pt x="57" y="15"/>
                    <a:pt x="42" y="22"/>
                    <a:pt x="35" y="28"/>
                  </a:cubicBezTo>
                  <a:cubicBezTo>
                    <a:pt x="22" y="35"/>
                    <a:pt x="15" y="48"/>
                    <a:pt x="7" y="63"/>
                  </a:cubicBezTo>
                  <a:cubicBezTo>
                    <a:pt x="1" y="76"/>
                    <a:pt x="1" y="89"/>
                    <a:pt x="1" y="104"/>
                  </a:cubicBezTo>
                  <a:cubicBezTo>
                    <a:pt x="1" y="110"/>
                    <a:pt x="1" y="117"/>
                    <a:pt x="7" y="130"/>
                  </a:cubicBezTo>
                  <a:cubicBezTo>
                    <a:pt x="7" y="138"/>
                    <a:pt x="15" y="145"/>
                    <a:pt x="22" y="151"/>
                  </a:cubicBezTo>
                  <a:lnTo>
                    <a:pt x="22" y="158"/>
                  </a:lnTo>
                  <a:cubicBezTo>
                    <a:pt x="29" y="165"/>
                    <a:pt x="29" y="171"/>
                    <a:pt x="35" y="171"/>
                  </a:cubicBezTo>
                  <a:cubicBezTo>
                    <a:pt x="42" y="179"/>
                    <a:pt x="48" y="186"/>
                    <a:pt x="57" y="192"/>
                  </a:cubicBezTo>
                  <a:cubicBezTo>
                    <a:pt x="70" y="199"/>
                    <a:pt x="83" y="206"/>
                    <a:pt x="104" y="206"/>
                  </a:cubicBezTo>
                  <a:cubicBezTo>
                    <a:pt x="117" y="206"/>
                    <a:pt x="130" y="206"/>
                    <a:pt x="145" y="199"/>
                  </a:cubicBezTo>
                  <a:cubicBezTo>
                    <a:pt x="158" y="192"/>
                    <a:pt x="172" y="186"/>
                    <a:pt x="180" y="171"/>
                  </a:cubicBezTo>
                  <a:cubicBezTo>
                    <a:pt x="186" y="165"/>
                    <a:pt x="193" y="151"/>
                    <a:pt x="199" y="145"/>
                  </a:cubicBezTo>
                  <a:cubicBezTo>
                    <a:pt x="206" y="130"/>
                    <a:pt x="206" y="117"/>
                    <a:pt x="206" y="104"/>
                  </a:cubicBezTo>
                  <a:lnTo>
                    <a:pt x="206" y="76"/>
                  </a:lnTo>
                  <a:cubicBezTo>
                    <a:pt x="199" y="56"/>
                    <a:pt x="193" y="41"/>
                    <a:pt x="180" y="28"/>
                  </a:cubicBezTo>
                  <a:cubicBezTo>
                    <a:pt x="172" y="22"/>
                    <a:pt x="165" y="15"/>
                    <a:pt x="158" y="15"/>
                  </a:cubicBezTo>
                  <a:cubicBezTo>
                    <a:pt x="139" y="0"/>
                    <a:pt x="124" y="0"/>
                    <a:pt x="104"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2"/>
            <p:cNvSpPr/>
            <p:nvPr/>
          </p:nvSpPr>
          <p:spPr>
            <a:xfrm>
              <a:off x="3723625" y="1643175"/>
              <a:ext cx="218375" cy="201300"/>
            </a:xfrm>
            <a:custGeom>
              <a:avLst/>
              <a:gdLst/>
              <a:ahLst/>
              <a:cxnLst/>
              <a:rect l="l" t="t" r="r" b="b"/>
              <a:pathLst>
                <a:path w="8735" h="8052" extrusionOk="0">
                  <a:moveTo>
                    <a:pt x="4192" y="0"/>
                  </a:moveTo>
                  <a:cubicBezTo>
                    <a:pt x="4175" y="0"/>
                    <a:pt x="4158" y="1"/>
                    <a:pt x="4142" y="1"/>
                  </a:cubicBezTo>
                  <a:cubicBezTo>
                    <a:pt x="3251" y="9"/>
                    <a:pt x="2451" y="392"/>
                    <a:pt x="1779" y="967"/>
                  </a:cubicBezTo>
                  <a:cubicBezTo>
                    <a:pt x="876" y="1747"/>
                    <a:pt x="1" y="2944"/>
                    <a:pt x="48" y="4183"/>
                  </a:cubicBezTo>
                  <a:cubicBezTo>
                    <a:pt x="7" y="4204"/>
                    <a:pt x="391" y="5737"/>
                    <a:pt x="679" y="6072"/>
                  </a:cubicBezTo>
                  <a:cubicBezTo>
                    <a:pt x="993" y="6429"/>
                    <a:pt x="1362" y="6736"/>
                    <a:pt x="1760" y="6997"/>
                  </a:cubicBezTo>
                  <a:cubicBezTo>
                    <a:pt x="2164" y="7256"/>
                    <a:pt x="2594" y="7468"/>
                    <a:pt x="3033" y="7654"/>
                  </a:cubicBezTo>
                  <a:cubicBezTo>
                    <a:pt x="3437" y="7825"/>
                    <a:pt x="3848" y="7955"/>
                    <a:pt x="4285" y="8017"/>
                  </a:cubicBezTo>
                  <a:cubicBezTo>
                    <a:pt x="4465" y="8040"/>
                    <a:pt x="4647" y="8051"/>
                    <a:pt x="4828" y="8051"/>
                  </a:cubicBezTo>
                  <a:cubicBezTo>
                    <a:pt x="5465" y="8051"/>
                    <a:pt x="6096" y="7909"/>
                    <a:pt x="6660" y="7606"/>
                  </a:cubicBezTo>
                  <a:cubicBezTo>
                    <a:pt x="7427" y="7196"/>
                    <a:pt x="7981" y="6504"/>
                    <a:pt x="8302" y="5689"/>
                  </a:cubicBezTo>
                  <a:cubicBezTo>
                    <a:pt x="8646" y="4806"/>
                    <a:pt x="8735" y="3820"/>
                    <a:pt x="8391" y="2910"/>
                  </a:cubicBezTo>
                  <a:cubicBezTo>
                    <a:pt x="8056" y="2000"/>
                    <a:pt x="7310" y="1384"/>
                    <a:pt x="6558" y="830"/>
                  </a:cubicBezTo>
                  <a:cubicBezTo>
                    <a:pt x="5867" y="326"/>
                    <a:pt x="5043" y="0"/>
                    <a:pt x="4192"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2"/>
            <p:cNvSpPr/>
            <p:nvPr/>
          </p:nvSpPr>
          <p:spPr>
            <a:xfrm>
              <a:off x="3723625" y="1643175"/>
              <a:ext cx="99950" cy="116750"/>
            </a:xfrm>
            <a:custGeom>
              <a:avLst/>
              <a:gdLst/>
              <a:ahLst/>
              <a:cxnLst/>
              <a:rect l="l" t="t" r="r" b="b"/>
              <a:pathLst>
                <a:path w="3998" h="4670" extrusionOk="0">
                  <a:moveTo>
                    <a:pt x="3997" y="1"/>
                  </a:moveTo>
                  <a:lnTo>
                    <a:pt x="3997" y="1"/>
                  </a:lnTo>
                  <a:cubicBezTo>
                    <a:pt x="3163" y="50"/>
                    <a:pt x="2410" y="420"/>
                    <a:pt x="1779" y="967"/>
                  </a:cubicBezTo>
                  <a:cubicBezTo>
                    <a:pt x="876" y="1747"/>
                    <a:pt x="1" y="2944"/>
                    <a:pt x="48" y="4183"/>
                  </a:cubicBezTo>
                  <a:cubicBezTo>
                    <a:pt x="35" y="4190"/>
                    <a:pt x="76" y="4395"/>
                    <a:pt x="145" y="4669"/>
                  </a:cubicBezTo>
                  <a:cubicBezTo>
                    <a:pt x="227" y="4492"/>
                    <a:pt x="281" y="4293"/>
                    <a:pt x="329" y="4107"/>
                  </a:cubicBezTo>
                  <a:cubicBezTo>
                    <a:pt x="398" y="3855"/>
                    <a:pt x="452" y="3595"/>
                    <a:pt x="528" y="3342"/>
                  </a:cubicBezTo>
                  <a:cubicBezTo>
                    <a:pt x="597" y="3081"/>
                    <a:pt x="671" y="2828"/>
                    <a:pt x="802" y="2581"/>
                  </a:cubicBezTo>
                  <a:cubicBezTo>
                    <a:pt x="925" y="2350"/>
                    <a:pt x="1096" y="2145"/>
                    <a:pt x="1267" y="1946"/>
                  </a:cubicBezTo>
                  <a:cubicBezTo>
                    <a:pt x="1444" y="1740"/>
                    <a:pt x="1637" y="1548"/>
                    <a:pt x="1814" y="1349"/>
                  </a:cubicBezTo>
                  <a:cubicBezTo>
                    <a:pt x="2000" y="1151"/>
                    <a:pt x="2198" y="967"/>
                    <a:pt x="2423" y="802"/>
                  </a:cubicBezTo>
                  <a:cubicBezTo>
                    <a:pt x="2629" y="658"/>
                    <a:pt x="2847" y="522"/>
                    <a:pt x="3074" y="405"/>
                  </a:cubicBezTo>
                  <a:cubicBezTo>
                    <a:pt x="3080" y="405"/>
                    <a:pt x="3080" y="398"/>
                    <a:pt x="3080" y="398"/>
                  </a:cubicBezTo>
                  <a:cubicBezTo>
                    <a:pt x="3135" y="392"/>
                    <a:pt x="3176" y="370"/>
                    <a:pt x="3225" y="357"/>
                  </a:cubicBezTo>
                  <a:cubicBezTo>
                    <a:pt x="3286" y="338"/>
                    <a:pt x="3340" y="316"/>
                    <a:pt x="3402" y="297"/>
                  </a:cubicBezTo>
                  <a:cubicBezTo>
                    <a:pt x="3513" y="241"/>
                    <a:pt x="3621" y="186"/>
                    <a:pt x="3738" y="139"/>
                  </a:cubicBezTo>
                  <a:cubicBezTo>
                    <a:pt x="3826" y="98"/>
                    <a:pt x="3915" y="50"/>
                    <a:pt x="39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2"/>
            <p:cNvSpPr/>
            <p:nvPr/>
          </p:nvSpPr>
          <p:spPr>
            <a:xfrm>
              <a:off x="3729450" y="1646350"/>
              <a:ext cx="212550" cy="198125"/>
            </a:xfrm>
            <a:custGeom>
              <a:avLst/>
              <a:gdLst/>
              <a:ahLst/>
              <a:cxnLst/>
              <a:rect l="l" t="t" r="r" b="b"/>
              <a:pathLst>
                <a:path w="8502" h="7925" extrusionOk="0">
                  <a:moveTo>
                    <a:pt x="4297" y="0"/>
                  </a:moveTo>
                  <a:cubicBezTo>
                    <a:pt x="4245" y="0"/>
                    <a:pt x="4193" y="6"/>
                    <a:pt x="4142" y="18"/>
                  </a:cubicBezTo>
                  <a:cubicBezTo>
                    <a:pt x="4093" y="32"/>
                    <a:pt x="4066" y="94"/>
                    <a:pt x="4079" y="135"/>
                  </a:cubicBezTo>
                  <a:cubicBezTo>
                    <a:pt x="4395" y="1188"/>
                    <a:pt x="3915" y="2448"/>
                    <a:pt x="3217" y="3241"/>
                  </a:cubicBezTo>
                  <a:cubicBezTo>
                    <a:pt x="2820" y="3693"/>
                    <a:pt x="2259" y="3961"/>
                    <a:pt x="1726" y="4220"/>
                  </a:cubicBezTo>
                  <a:cubicBezTo>
                    <a:pt x="1177" y="4488"/>
                    <a:pt x="589" y="4707"/>
                    <a:pt x="1" y="4864"/>
                  </a:cubicBezTo>
                  <a:cubicBezTo>
                    <a:pt x="131" y="5295"/>
                    <a:pt x="301" y="5774"/>
                    <a:pt x="446" y="5945"/>
                  </a:cubicBezTo>
                  <a:cubicBezTo>
                    <a:pt x="760" y="6302"/>
                    <a:pt x="1129" y="6609"/>
                    <a:pt x="1527" y="6870"/>
                  </a:cubicBezTo>
                  <a:cubicBezTo>
                    <a:pt x="1931" y="7129"/>
                    <a:pt x="2361" y="7341"/>
                    <a:pt x="2800" y="7527"/>
                  </a:cubicBezTo>
                  <a:cubicBezTo>
                    <a:pt x="3204" y="7698"/>
                    <a:pt x="3615" y="7828"/>
                    <a:pt x="4052" y="7890"/>
                  </a:cubicBezTo>
                  <a:cubicBezTo>
                    <a:pt x="4232" y="7913"/>
                    <a:pt x="4414" y="7924"/>
                    <a:pt x="4595" y="7924"/>
                  </a:cubicBezTo>
                  <a:cubicBezTo>
                    <a:pt x="5232" y="7924"/>
                    <a:pt x="5863" y="7782"/>
                    <a:pt x="6427" y="7479"/>
                  </a:cubicBezTo>
                  <a:cubicBezTo>
                    <a:pt x="7194" y="7069"/>
                    <a:pt x="7748" y="6377"/>
                    <a:pt x="8069" y="5562"/>
                  </a:cubicBezTo>
                  <a:cubicBezTo>
                    <a:pt x="8413" y="4679"/>
                    <a:pt x="8502" y="3693"/>
                    <a:pt x="8158" y="2783"/>
                  </a:cubicBezTo>
                  <a:cubicBezTo>
                    <a:pt x="7823" y="1873"/>
                    <a:pt x="7077" y="1257"/>
                    <a:pt x="6325" y="703"/>
                  </a:cubicBezTo>
                  <a:lnTo>
                    <a:pt x="6310" y="703"/>
                  </a:lnTo>
                  <a:cubicBezTo>
                    <a:pt x="6161" y="654"/>
                    <a:pt x="6003" y="613"/>
                    <a:pt x="5852" y="580"/>
                  </a:cubicBezTo>
                  <a:cubicBezTo>
                    <a:pt x="5785" y="546"/>
                    <a:pt x="5709" y="518"/>
                    <a:pt x="5640" y="490"/>
                  </a:cubicBezTo>
                  <a:cubicBezTo>
                    <a:pt x="5380" y="395"/>
                    <a:pt x="5134" y="271"/>
                    <a:pt x="4873" y="161"/>
                  </a:cubicBezTo>
                  <a:cubicBezTo>
                    <a:pt x="4699" y="85"/>
                    <a:pt x="4499" y="0"/>
                    <a:pt x="4297"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2"/>
            <p:cNvSpPr/>
            <p:nvPr/>
          </p:nvSpPr>
          <p:spPr>
            <a:xfrm>
              <a:off x="3747075" y="1670975"/>
              <a:ext cx="91900" cy="75100"/>
            </a:xfrm>
            <a:custGeom>
              <a:avLst/>
              <a:gdLst/>
              <a:ahLst/>
              <a:cxnLst/>
              <a:rect l="l" t="t" r="r" b="b"/>
              <a:pathLst>
                <a:path w="3676" h="3004" extrusionOk="0">
                  <a:moveTo>
                    <a:pt x="1663" y="1"/>
                  </a:moveTo>
                  <a:cubicBezTo>
                    <a:pt x="1522" y="1"/>
                    <a:pt x="1368" y="169"/>
                    <a:pt x="1280" y="244"/>
                  </a:cubicBezTo>
                  <a:cubicBezTo>
                    <a:pt x="841" y="635"/>
                    <a:pt x="370" y="1011"/>
                    <a:pt x="124" y="1545"/>
                  </a:cubicBezTo>
                  <a:cubicBezTo>
                    <a:pt x="28" y="1750"/>
                    <a:pt x="0" y="1990"/>
                    <a:pt x="260" y="2059"/>
                  </a:cubicBezTo>
                  <a:cubicBezTo>
                    <a:pt x="644" y="2154"/>
                    <a:pt x="1014" y="2271"/>
                    <a:pt x="1397" y="2360"/>
                  </a:cubicBezTo>
                  <a:cubicBezTo>
                    <a:pt x="1786" y="2455"/>
                    <a:pt x="2149" y="2593"/>
                    <a:pt x="2525" y="2723"/>
                  </a:cubicBezTo>
                  <a:cubicBezTo>
                    <a:pt x="2704" y="2784"/>
                    <a:pt x="2888" y="2825"/>
                    <a:pt x="3067" y="2894"/>
                  </a:cubicBezTo>
                  <a:cubicBezTo>
                    <a:pt x="3232" y="2948"/>
                    <a:pt x="3396" y="3004"/>
                    <a:pt x="3567" y="3004"/>
                  </a:cubicBezTo>
                  <a:cubicBezTo>
                    <a:pt x="3675" y="2995"/>
                    <a:pt x="3662" y="2846"/>
                    <a:pt x="3567" y="2839"/>
                  </a:cubicBezTo>
                  <a:cubicBezTo>
                    <a:pt x="3552" y="2839"/>
                    <a:pt x="3539" y="2831"/>
                    <a:pt x="3532" y="2831"/>
                  </a:cubicBezTo>
                  <a:cubicBezTo>
                    <a:pt x="3368" y="2435"/>
                    <a:pt x="3128" y="2072"/>
                    <a:pt x="2875" y="1722"/>
                  </a:cubicBezTo>
                  <a:cubicBezTo>
                    <a:pt x="2739" y="1532"/>
                    <a:pt x="2594" y="1346"/>
                    <a:pt x="2464" y="1156"/>
                  </a:cubicBezTo>
                  <a:cubicBezTo>
                    <a:pt x="2335" y="964"/>
                    <a:pt x="2218" y="765"/>
                    <a:pt x="2095" y="566"/>
                  </a:cubicBezTo>
                  <a:cubicBezTo>
                    <a:pt x="1991" y="408"/>
                    <a:pt x="1917" y="114"/>
                    <a:pt x="1738" y="19"/>
                  </a:cubicBezTo>
                  <a:cubicBezTo>
                    <a:pt x="1714" y="6"/>
                    <a:pt x="1689" y="1"/>
                    <a:pt x="166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2"/>
            <p:cNvSpPr/>
            <p:nvPr/>
          </p:nvSpPr>
          <p:spPr>
            <a:xfrm>
              <a:off x="3797875" y="1659350"/>
              <a:ext cx="48300" cy="84500"/>
            </a:xfrm>
            <a:custGeom>
              <a:avLst/>
              <a:gdLst/>
              <a:ahLst/>
              <a:cxnLst/>
              <a:rect l="l" t="t" r="r" b="b"/>
              <a:pathLst>
                <a:path w="1932" h="3380" extrusionOk="0">
                  <a:moveTo>
                    <a:pt x="785" y="0"/>
                  </a:moveTo>
                  <a:cubicBezTo>
                    <a:pt x="534" y="0"/>
                    <a:pt x="175" y="96"/>
                    <a:pt x="28" y="279"/>
                  </a:cubicBezTo>
                  <a:cubicBezTo>
                    <a:pt x="9" y="307"/>
                    <a:pt x="0" y="348"/>
                    <a:pt x="22" y="374"/>
                  </a:cubicBezTo>
                  <a:cubicBezTo>
                    <a:pt x="337" y="854"/>
                    <a:pt x="603" y="1360"/>
                    <a:pt x="897" y="1852"/>
                  </a:cubicBezTo>
                  <a:cubicBezTo>
                    <a:pt x="1191" y="2352"/>
                    <a:pt x="1520" y="2831"/>
                    <a:pt x="1766" y="3365"/>
                  </a:cubicBezTo>
                  <a:cubicBezTo>
                    <a:pt x="1772" y="3375"/>
                    <a:pt x="1781" y="3380"/>
                    <a:pt x="1789" y="3380"/>
                  </a:cubicBezTo>
                  <a:cubicBezTo>
                    <a:pt x="1805" y="3380"/>
                    <a:pt x="1820" y="3366"/>
                    <a:pt x="1816" y="3346"/>
                  </a:cubicBezTo>
                  <a:cubicBezTo>
                    <a:pt x="1807" y="3337"/>
                    <a:pt x="1807" y="3331"/>
                    <a:pt x="1801" y="3324"/>
                  </a:cubicBezTo>
                  <a:lnTo>
                    <a:pt x="1801" y="3324"/>
                  </a:lnTo>
                  <a:cubicBezTo>
                    <a:pt x="1810" y="3329"/>
                    <a:pt x="1820" y="3331"/>
                    <a:pt x="1830" y="3331"/>
                  </a:cubicBezTo>
                  <a:cubicBezTo>
                    <a:pt x="1881" y="3331"/>
                    <a:pt x="1932" y="3278"/>
                    <a:pt x="1898" y="3222"/>
                  </a:cubicBezTo>
                  <a:cubicBezTo>
                    <a:pt x="1788" y="3030"/>
                    <a:pt x="1822" y="2762"/>
                    <a:pt x="1788" y="2557"/>
                  </a:cubicBezTo>
                  <a:cubicBezTo>
                    <a:pt x="1740" y="2291"/>
                    <a:pt x="1658" y="2023"/>
                    <a:pt x="1589" y="1764"/>
                  </a:cubicBezTo>
                  <a:cubicBezTo>
                    <a:pt x="1487" y="1387"/>
                    <a:pt x="1397" y="1011"/>
                    <a:pt x="1295" y="635"/>
                  </a:cubicBezTo>
                  <a:cubicBezTo>
                    <a:pt x="1226" y="402"/>
                    <a:pt x="1158" y="32"/>
                    <a:pt x="871" y="4"/>
                  </a:cubicBezTo>
                  <a:cubicBezTo>
                    <a:pt x="844" y="1"/>
                    <a:pt x="815" y="0"/>
                    <a:pt x="78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2"/>
            <p:cNvSpPr/>
            <p:nvPr/>
          </p:nvSpPr>
          <p:spPr>
            <a:xfrm>
              <a:off x="3842950" y="1680150"/>
              <a:ext cx="85875" cy="90775"/>
            </a:xfrm>
            <a:custGeom>
              <a:avLst/>
              <a:gdLst/>
              <a:ahLst/>
              <a:cxnLst/>
              <a:rect l="l" t="t" r="r" b="b"/>
              <a:pathLst>
                <a:path w="3435" h="3631" extrusionOk="0">
                  <a:moveTo>
                    <a:pt x="1815" y="0"/>
                  </a:moveTo>
                  <a:cubicBezTo>
                    <a:pt x="1796" y="0"/>
                    <a:pt x="1777" y="8"/>
                    <a:pt x="1764" y="22"/>
                  </a:cubicBezTo>
                  <a:cubicBezTo>
                    <a:pt x="1593" y="179"/>
                    <a:pt x="1524" y="398"/>
                    <a:pt x="1422" y="603"/>
                  </a:cubicBezTo>
                  <a:cubicBezTo>
                    <a:pt x="1305" y="849"/>
                    <a:pt x="1169" y="1089"/>
                    <a:pt x="1039" y="1329"/>
                  </a:cubicBezTo>
                  <a:cubicBezTo>
                    <a:pt x="785" y="1815"/>
                    <a:pt x="512" y="2280"/>
                    <a:pt x="142" y="2684"/>
                  </a:cubicBezTo>
                  <a:cubicBezTo>
                    <a:pt x="132" y="2680"/>
                    <a:pt x="122" y="2679"/>
                    <a:pt x="113" y="2679"/>
                  </a:cubicBezTo>
                  <a:cubicBezTo>
                    <a:pt x="41" y="2679"/>
                    <a:pt x="1" y="2784"/>
                    <a:pt x="73" y="2814"/>
                  </a:cubicBezTo>
                  <a:cubicBezTo>
                    <a:pt x="142" y="2840"/>
                    <a:pt x="213" y="2848"/>
                    <a:pt x="286" y="2848"/>
                  </a:cubicBezTo>
                  <a:cubicBezTo>
                    <a:pt x="375" y="2848"/>
                    <a:pt x="466" y="2836"/>
                    <a:pt x="556" y="2836"/>
                  </a:cubicBezTo>
                  <a:cubicBezTo>
                    <a:pt x="603" y="2836"/>
                    <a:pt x="650" y="2839"/>
                    <a:pt x="696" y="2849"/>
                  </a:cubicBezTo>
                  <a:cubicBezTo>
                    <a:pt x="970" y="2903"/>
                    <a:pt x="1230" y="2992"/>
                    <a:pt x="1491" y="3088"/>
                  </a:cubicBezTo>
                  <a:cubicBezTo>
                    <a:pt x="2025" y="3286"/>
                    <a:pt x="2544" y="3506"/>
                    <a:pt x="3099" y="3629"/>
                  </a:cubicBezTo>
                  <a:cubicBezTo>
                    <a:pt x="3104" y="3630"/>
                    <a:pt x="3109" y="3630"/>
                    <a:pt x="3114" y="3630"/>
                  </a:cubicBezTo>
                  <a:cubicBezTo>
                    <a:pt x="3148" y="3630"/>
                    <a:pt x="3175" y="3609"/>
                    <a:pt x="3181" y="3573"/>
                  </a:cubicBezTo>
                  <a:cubicBezTo>
                    <a:pt x="3270" y="3253"/>
                    <a:pt x="3434" y="2965"/>
                    <a:pt x="3413" y="2615"/>
                  </a:cubicBezTo>
                  <a:cubicBezTo>
                    <a:pt x="3393" y="2239"/>
                    <a:pt x="3216" y="1904"/>
                    <a:pt x="3078" y="1561"/>
                  </a:cubicBezTo>
                  <a:cubicBezTo>
                    <a:pt x="2935" y="1213"/>
                    <a:pt x="2872" y="802"/>
                    <a:pt x="2626" y="501"/>
                  </a:cubicBezTo>
                  <a:cubicBezTo>
                    <a:pt x="2427" y="255"/>
                    <a:pt x="2120" y="145"/>
                    <a:pt x="1846" y="8"/>
                  </a:cubicBezTo>
                  <a:cubicBezTo>
                    <a:pt x="1836" y="3"/>
                    <a:pt x="1825" y="0"/>
                    <a:pt x="181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2"/>
            <p:cNvSpPr/>
            <p:nvPr/>
          </p:nvSpPr>
          <p:spPr>
            <a:xfrm>
              <a:off x="3835050" y="1752700"/>
              <a:ext cx="76325" cy="82275"/>
            </a:xfrm>
            <a:custGeom>
              <a:avLst/>
              <a:gdLst/>
              <a:ahLst/>
              <a:cxnLst/>
              <a:rect l="l" t="t" r="r" b="b"/>
              <a:pathLst>
                <a:path w="3053" h="3291" extrusionOk="0">
                  <a:moveTo>
                    <a:pt x="135" y="0"/>
                  </a:moveTo>
                  <a:cubicBezTo>
                    <a:pt x="78" y="0"/>
                    <a:pt x="29" y="66"/>
                    <a:pt x="67" y="111"/>
                  </a:cubicBezTo>
                  <a:cubicBezTo>
                    <a:pt x="0" y="295"/>
                    <a:pt x="0" y="500"/>
                    <a:pt x="13" y="692"/>
                  </a:cubicBezTo>
                  <a:cubicBezTo>
                    <a:pt x="26" y="939"/>
                    <a:pt x="41" y="1179"/>
                    <a:pt x="54" y="1418"/>
                  </a:cubicBezTo>
                  <a:cubicBezTo>
                    <a:pt x="82" y="1985"/>
                    <a:pt x="225" y="2540"/>
                    <a:pt x="164" y="3115"/>
                  </a:cubicBezTo>
                  <a:cubicBezTo>
                    <a:pt x="156" y="3143"/>
                    <a:pt x="171" y="3184"/>
                    <a:pt x="197" y="3197"/>
                  </a:cubicBezTo>
                  <a:cubicBezTo>
                    <a:pt x="348" y="3262"/>
                    <a:pt x="500" y="3291"/>
                    <a:pt x="651" y="3291"/>
                  </a:cubicBezTo>
                  <a:cubicBezTo>
                    <a:pt x="963" y="3291"/>
                    <a:pt x="1269" y="3171"/>
                    <a:pt x="1546" y="3005"/>
                  </a:cubicBezTo>
                  <a:cubicBezTo>
                    <a:pt x="1930" y="2774"/>
                    <a:pt x="2265" y="2458"/>
                    <a:pt x="2587" y="2158"/>
                  </a:cubicBezTo>
                  <a:cubicBezTo>
                    <a:pt x="2730" y="2026"/>
                    <a:pt x="2847" y="1896"/>
                    <a:pt x="2916" y="1712"/>
                  </a:cubicBezTo>
                  <a:cubicBezTo>
                    <a:pt x="2949" y="1596"/>
                    <a:pt x="3052" y="1369"/>
                    <a:pt x="2983" y="1246"/>
                  </a:cubicBezTo>
                  <a:cubicBezTo>
                    <a:pt x="2949" y="1198"/>
                    <a:pt x="2894" y="1172"/>
                    <a:pt x="2840" y="1157"/>
                  </a:cubicBezTo>
                  <a:cubicBezTo>
                    <a:pt x="2717" y="1116"/>
                    <a:pt x="2587" y="1096"/>
                    <a:pt x="2464" y="1062"/>
                  </a:cubicBezTo>
                  <a:cubicBezTo>
                    <a:pt x="2177" y="986"/>
                    <a:pt x="1889" y="876"/>
                    <a:pt x="1615" y="768"/>
                  </a:cubicBezTo>
                  <a:cubicBezTo>
                    <a:pt x="1355" y="664"/>
                    <a:pt x="1094" y="563"/>
                    <a:pt x="862" y="405"/>
                  </a:cubicBezTo>
                  <a:cubicBezTo>
                    <a:pt x="759" y="329"/>
                    <a:pt x="657" y="254"/>
                    <a:pt x="540" y="206"/>
                  </a:cubicBezTo>
                  <a:cubicBezTo>
                    <a:pt x="417" y="145"/>
                    <a:pt x="287" y="104"/>
                    <a:pt x="177" y="14"/>
                  </a:cubicBezTo>
                  <a:cubicBezTo>
                    <a:pt x="164" y="4"/>
                    <a:pt x="149" y="0"/>
                    <a:pt x="13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2"/>
            <p:cNvSpPr/>
            <p:nvPr/>
          </p:nvSpPr>
          <p:spPr>
            <a:xfrm>
              <a:off x="3738525" y="1751875"/>
              <a:ext cx="92225" cy="77000"/>
            </a:xfrm>
            <a:custGeom>
              <a:avLst/>
              <a:gdLst/>
              <a:ahLst/>
              <a:cxnLst/>
              <a:rect l="l" t="t" r="r" b="b"/>
              <a:pathLst>
                <a:path w="3689" h="3080" extrusionOk="0">
                  <a:moveTo>
                    <a:pt x="2941" y="0"/>
                  </a:moveTo>
                  <a:cubicBezTo>
                    <a:pt x="2654" y="0"/>
                    <a:pt x="2368" y="34"/>
                    <a:pt x="2087" y="75"/>
                  </a:cubicBezTo>
                  <a:cubicBezTo>
                    <a:pt x="1834" y="109"/>
                    <a:pt x="1581" y="157"/>
                    <a:pt x="1328" y="185"/>
                  </a:cubicBezTo>
                  <a:cubicBezTo>
                    <a:pt x="1082" y="219"/>
                    <a:pt x="842" y="226"/>
                    <a:pt x="602" y="260"/>
                  </a:cubicBezTo>
                  <a:cubicBezTo>
                    <a:pt x="377" y="302"/>
                    <a:pt x="1" y="369"/>
                    <a:pt x="14" y="656"/>
                  </a:cubicBezTo>
                  <a:cubicBezTo>
                    <a:pt x="27" y="1041"/>
                    <a:pt x="165" y="1389"/>
                    <a:pt x="418" y="1676"/>
                  </a:cubicBezTo>
                  <a:cubicBezTo>
                    <a:pt x="678" y="1971"/>
                    <a:pt x="986" y="2169"/>
                    <a:pt x="1321" y="2368"/>
                  </a:cubicBezTo>
                  <a:cubicBezTo>
                    <a:pt x="1717" y="2586"/>
                    <a:pt x="2095" y="2813"/>
                    <a:pt x="2532" y="2930"/>
                  </a:cubicBezTo>
                  <a:cubicBezTo>
                    <a:pt x="2752" y="2991"/>
                    <a:pt x="2984" y="3045"/>
                    <a:pt x="3211" y="3073"/>
                  </a:cubicBezTo>
                  <a:cubicBezTo>
                    <a:pt x="3241" y="3077"/>
                    <a:pt x="3274" y="3080"/>
                    <a:pt x="3307" y="3080"/>
                  </a:cubicBezTo>
                  <a:cubicBezTo>
                    <a:pt x="3380" y="3080"/>
                    <a:pt x="3455" y="3067"/>
                    <a:pt x="3511" y="3025"/>
                  </a:cubicBezTo>
                  <a:cubicBezTo>
                    <a:pt x="3689" y="2889"/>
                    <a:pt x="3559" y="2545"/>
                    <a:pt x="3546" y="2368"/>
                  </a:cubicBezTo>
                  <a:cubicBezTo>
                    <a:pt x="3505" y="1903"/>
                    <a:pt x="3518" y="1430"/>
                    <a:pt x="3565" y="959"/>
                  </a:cubicBezTo>
                  <a:cubicBezTo>
                    <a:pt x="3593" y="697"/>
                    <a:pt x="3656" y="369"/>
                    <a:pt x="3574" y="109"/>
                  </a:cubicBezTo>
                  <a:cubicBezTo>
                    <a:pt x="3565" y="96"/>
                    <a:pt x="3559" y="81"/>
                    <a:pt x="3552" y="75"/>
                  </a:cubicBezTo>
                  <a:cubicBezTo>
                    <a:pt x="3546" y="68"/>
                    <a:pt x="3539" y="55"/>
                    <a:pt x="3524" y="55"/>
                  </a:cubicBezTo>
                  <a:cubicBezTo>
                    <a:pt x="3331" y="16"/>
                    <a:pt x="3136" y="0"/>
                    <a:pt x="2941"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2"/>
            <p:cNvSpPr/>
            <p:nvPr/>
          </p:nvSpPr>
          <p:spPr>
            <a:xfrm>
              <a:off x="3691625" y="1654650"/>
              <a:ext cx="467500" cy="428500"/>
            </a:xfrm>
            <a:custGeom>
              <a:avLst/>
              <a:gdLst/>
              <a:ahLst/>
              <a:cxnLst/>
              <a:rect l="l" t="t" r="r" b="b"/>
              <a:pathLst>
                <a:path w="18700" h="17140" extrusionOk="0">
                  <a:moveTo>
                    <a:pt x="9297" y="1"/>
                  </a:moveTo>
                  <a:cubicBezTo>
                    <a:pt x="9247" y="1"/>
                    <a:pt x="9196" y="1"/>
                    <a:pt x="9146" y="2"/>
                  </a:cubicBezTo>
                  <a:cubicBezTo>
                    <a:pt x="7981" y="22"/>
                    <a:pt x="6805" y="255"/>
                    <a:pt x="5722" y="692"/>
                  </a:cubicBezTo>
                  <a:cubicBezTo>
                    <a:pt x="4587" y="1152"/>
                    <a:pt x="3505" y="1809"/>
                    <a:pt x="2711" y="2760"/>
                  </a:cubicBezTo>
                  <a:cubicBezTo>
                    <a:pt x="2314" y="3238"/>
                    <a:pt x="1985" y="3772"/>
                    <a:pt x="1678" y="4314"/>
                  </a:cubicBezTo>
                  <a:cubicBezTo>
                    <a:pt x="1356" y="4889"/>
                    <a:pt x="1055" y="5470"/>
                    <a:pt x="801" y="6080"/>
                  </a:cubicBezTo>
                  <a:cubicBezTo>
                    <a:pt x="323" y="7221"/>
                    <a:pt x="49" y="8427"/>
                    <a:pt x="29" y="9672"/>
                  </a:cubicBezTo>
                  <a:cubicBezTo>
                    <a:pt x="1" y="12054"/>
                    <a:pt x="835" y="14401"/>
                    <a:pt x="2143" y="16372"/>
                  </a:cubicBezTo>
                  <a:cubicBezTo>
                    <a:pt x="2164" y="16400"/>
                    <a:pt x="2184" y="16428"/>
                    <a:pt x="2197" y="16455"/>
                  </a:cubicBezTo>
                  <a:cubicBezTo>
                    <a:pt x="2205" y="16476"/>
                    <a:pt x="2212" y="16489"/>
                    <a:pt x="2218" y="16510"/>
                  </a:cubicBezTo>
                  <a:cubicBezTo>
                    <a:pt x="2301" y="16708"/>
                    <a:pt x="2376" y="16913"/>
                    <a:pt x="2478" y="17105"/>
                  </a:cubicBezTo>
                  <a:cubicBezTo>
                    <a:pt x="2487" y="17129"/>
                    <a:pt x="2505" y="17139"/>
                    <a:pt x="2523" y="17139"/>
                  </a:cubicBezTo>
                  <a:cubicBezTo>
                    <a:pt x="2536" y="17139"/>
                    <a:pt x="2549" y="17135"/>
                    <a:pt x="2560" y="17126"/>
                  </a:cubicBezTo>
                  <a:cubicBezTo>
                    <a:pt x="2565" y="17131"/>
                    <a:pt x="2574" y="17136"/>
                    <a:pt x="2585" y="17136"/>
                  </a:cubicBezTo>
                  <a:cubicBezTo>
                    <a:pt x="2590" y="17136"/>
                    <a:pt x="2595" y="17135"/>
                    <a:pt x="2601" y="17133"/>
                  </a:cubicBezTo>
                  <a:cubicBezTo>
                    <a:pt x="2642" y="17118"/>
                    <a:pt x="2677" y="17099"/>
                    <a:pt x="2711" y="17077"/>
                  </a:cubicBezTo>
                  <a:lnTo>
                    <a:pt x="2718" y="17077"/>
                  </a:lnTo>
                  <a:cubicBezTo>
                    <a:pt x="2910" y="16982"/>
                    <a:pt x="3087" y="16852"/>
                    <a:pt x="3245" y="16708"/>
                  </a:cubicBezTo>
                  <a:cubicBezTo>
                    <a:pt x="3355" y="16612"/>
                    <a:pt x="3457" y="16502"/>
                    <a:pt x="3552" y="16387"/>
                  </a:cubicBezTo>
                  <a:cubicBezTo>
                    <a:pt x="3634" y="16290"/>
                    <a:pt x="3725" y="16174"/>
                    <a:pt x="3840" y="16113"/>
                  </a:cubicBezTo>
                  <a:cubicBezTo>
                    <a:pt x="3906" y="16079"/>
                    <a:pt x="3969" y="16066"/>
                    <a:pt x="4030" y="16066"/>
                  </a:cubicBezTo>
                  <a:cubicBezTo>
                    <a:pt x="4258" y="16066"/>
                    <a:pt x="4463" y="16249"/>
                    <a:pt x="4689" y="16271"/>
                  </a:cubicBezTo>
                  <a:cubicBezTo>
                    <a:pt x="4698" y="16271"/>
                    <a:pt x="4706" y="16272"/>
                    <a:pt x="4715" y="16272"/>
                  </a:cubicBezTo>
                  <a:cubicBezTo>
                    <a:pt x="4875" y="16272"/>
                    <a:pt x="4956" y="16153"/>
                    <a:pt x="4949" y="16003"/>
                  </a:cubicBezTo>
                  <a:cubicBezTo>
                    <a:pt x="4949" y="15914"/>
                    <a:pt x="4922" y="15832"/>
                    <a:pt x="4929" y="15743"/>
                  </a:cubicBezTo>
                  <a:cubicBezTo>
                    <a:pt x="4942" y="15566"/>
                    <a:pt x="5195" y="15558"/>
                    <a:pt x="5333" y="15510"/>
                  </a:cubicBezTo>
                  <a:cubicBezTo>
                    <a:pt x="5599" y="15421"/>
                    <a:pt x="5845" y="15278"/>
                    <a:pt x="6079" y="15114"/>
                  </a:cubicBezTo>
                  <a:cubicBezTo>
                    <a:pt x="6496" y="14792"/>
                    <a:pt x="6900" y="14429"/>
                    <a:pt x="7248" y="14032"/>
                  </a:cubicBezTo>
                  <a:cubicBezTo>
                    <a:pt x="7263" y="14032"/>
                    <a:pt x="7283" y="14025"/>
                    <a:pt x="7298" y="14012"/>
                  </a:cubicBezTo>
                  <a:cubicBezTo>
                    <a:pt x="7413" y="13867"/>
                    <a:pt x="7516" y="13731"/>
                    <a:pt x="7700" y="13662"/>
                  </a:cubicBezTo>
                  <a:cubicBezTo>
                    <a:pt x="7787" y="13634"/>
                    <a:pt x="7877" y="13628"/>
                    <a:pt x="7967" y="13628"/>
                  </a:cubicBezTo>
                  <a:cubicBezTo>
                    <a:pt x="8036" y="13628"/>
                    <a:pt x="8105" y="13631"/>
                    <a:pt x="8174" y="13631"/>
                  </a:cubicBezTo>
                  <a:cubicBezTo>
                    <a:pt x="8208" y="13631"/>
                    <a:pt x="8241" y="13630"/>
                    <a:pt x="8275" y="13628"/>
                  </a:cubicBezTo>
                  <a:cubicBezTo>
                    <a:pt x="8439" y="13608"/>
                    <a:pt x="8571" y="13539"/>
                    <a:pt x="8707" y="13450"/>
                  </a:cubicBezTo>
                  <a:cubicBezTo>
                    <a:pt x="8891" y="13334"/>
                    <a:pt x="9063" y="13327"/>
                    <a:pt x="9261" y="13286"/>
                  </a:cubicBezTo>
                  <a:cubicBezTo>
                    <a:pt x="9384" y="13258"/>
                    <a:pt x="9515" y="13197"/>
                    <a:pt x="9589" y="13087"/>
                  </a:cubicBezTo>
                  <a:cubicBezTo>
                    <a:pt x="9693" y="12938"/>
                    <a:pt x="9610" y="12780"/>
                    <a:pt x="9658" y="12616"/>
                  </a:cubicBezTo>
                  <a:cubicBezTo>
                    <a:pt x="9712" y="12437"/>
                    <a:pt x="9987" y="12335"/>
                    <a:pt x="10131" y="12246"/>
                  </a:cubicBezTo>
                  <a:cubicBezTo>
                    <a:pt x="10261" y="12171"/>
                    <a:pt x="10384" y="12088"/>
                    <a:pt x="10507" y="12000"/>
                  </a:cubicBezTo>
                  <a:cubicBezTo>
                    <a:pt x="10767" y="11890"/>
                    <a:pt x="11007" y="11766"/>
                    <a:pt x="11294" y="11725"/>
                  </a:cubicBezTo>
                  <a:cubicBezTo>
                    <a:pt x="11541" y="11684"/>
                    <a:pt x="11787" y="11712"/>
                    <a:pt x="12033" y="11665"/>
                  </a:cubicBezTo>
                  <a:cubicBezTo>
                    <a:pt x="12226" y="11624"/>
                    <a:pt x="12410" y="11533"/>
                    <a:pt x="12520" y="11369"/>
                  </a:cubicBezTo>
                  <a:cubicBezTo>
                    <a:pt x="12628" y="11198"/>
                    <a:pt x="12628" y="10843"/>
                    <a:pt x="12855" y="10787"/>
                  </a:cubicBezTo>
                  <a:cubicBezTo>
                    <a:pt x="12957" y="10761"/>
                    <a:pt x="13060" y="10774"/>
                    <a:pt x="13155" y="10712"/>
                  </a:cubicBezTo>
                  <a:cubicBezTo>
                    <a:pt x="13244" y="10664"/>
                    <a:pt x="13306" y="10576"/>
                    <a:pt x="13361" y="10493"/>
                  </a:cubicBezTo>
                  <a:cubicBezTo>
                    <a:pt x="13490" y="10288"/>
                    <a:pt x="13581" y="10104"/>
                    <a:pt x="13799" y="9981"/>
                  </a:cubicBezTo>
                  <a:cubicBezTo>
                    <a:pt x="14188" y="9761"/>
                    <a:pt x="14662" y="9735"/>
                    <a:pt x="15025" y="9460"/>
                  </a:cubicBezTo>
                  <a:cubicBezTo>
                    <a:pt x="15203" y="9330"/>
                    <a:pt x="15360" y="9024"/>
                    <a:pt x="15599" y="9024"/>
                  </a:cubicBezTo>
                  <a:cubicBezTo>
                    <a:pt x="15625" y="9024"/>
                    <a:pt x="15653" y="9028"/>
                    <a:pt x="15682" y="9036"/>
                  </a:cubicBezTo>
                  <a:cubicBezTo>
                    <a:pt x="15924" y="9103"/>
                    <a:pt x="16094" y="9303"/>
                    <a:pt x="16360" y="9303"/>
                  </a:cubicBezTo>
                  <a:cubicBezTo>
                    <a:pt x="16365" y="9303"/>
                    <a:pt x="16369" y="9303"/>
                    <a:pt x="16373" y="9303"/>
                  </a:cubicBezTo>
                  <a:cubicBezTo>
                    <a:pt x="16406" y="9296"/>
                    <a:pt x="16441" y="9283"/>
                    <a:pt x="16455" y="9255"/>
                  </a:cubicBezTo>
                  <a:cubicBezTo>
                    <a:pt x="16551" y="9069"/>
                    <a:pt x="16579" y="8857"/>
                    <a:pt x="16674" y="8673"/>
                  </a:cubicBezTo>
                  <a:cubicBezTo>
                    <a:pt x="16784" y="8440"/>
                    <a:pt x="17016" y="8379"/>
                    <a:pt x="17249" y="8323"/>
                  </a:cubicBezTo>
                  <a:cubicBezTo>
                    <a:pt x="17720" y="8207"/>
                    <a:pt x="18180" y="8036"/>
                    <a:pt x="18604" y="7790"/>
                  </a:cubicBezTo>
                  <a:cubicBezTo>
                    <a:pt x="18632" y="7770"/>
                    <a:pt x="18645" y="7749"/>
                    <a:pt x="18652" y="7722"/>
                  </a:cubicBezTo>
                  <a:cubicBezTo>
                    <a:pt x="18680" y="7694"/>
                    <a:pt x="18699" y="7653"/>
                    <a:pt x="18693" y="7599"/>
                  </a:cubicBezTo>
                  <a:cubicBezTo>
                    <a:pt x="18269" y="5490"/>
                    <a:pt x="17050" y="3553"/>
                    <a:pt x="15414" y="2185"/>
                  </a:cubicBezTo>
                  <a:cubicBezTo>
                    <a:pt x="13694" y="746"/>
                    <a:pt x="11529" y="1"/>
                    <a:pt x="9297"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2"/>
            <p:cNvSpPr/>
            <p:nvPr/>
          </p:nvSpPr>
          <p:spPr>
            <a:xfrm>
              <a:off x="3708400" y="1670600"/>
              <a:ext cx="343950" cy="197125"/>
            </a:xfrm>
            <a:custGeom>
              <a:avLst/>
              <a:gdLst/>
              <a:ahLst/>
              <a:cxnLst/>
              <a:rect l="l" t="t" r="r" b="b"/>
              <a:pathLst>
                <a:path w="13758" h="7885" extrusionOk="0">
                  <a:moveTo>
                    <a:pt x="8241" y="0"/>
                  </a:moveTo>
                  <a:cubicBezTo>
                    <a:pt x="7951" y="0"/>
                    <a:pt x="7661" y="14"/>
                    <a:pt x="7372" y="41"/>
                  </a:cubicBezTo>
                  <a:cubicBezTo>
                    <a:pt x="6687" y="103"/>
                    <a:pt x="6071" y="300"/>
                    <a:pt x="5462" y="615"/>
                  </a:cubicBezTo>
                  <a:cubicBezTo>
                    <a:pt x="4880" y="916"/>
                    <a:pt x="4292" y="1225"/>
                    <a:pt x="3752" y="1595"/>
                  </a:cubicBezTo>
                  <a:cubicBezTo>
                    <a:pt x="3238" y="1943"/>
                    <a:pt x="2786" y="2368"/>
                    <a:pt x="2388" y="2861"/>
                  </a:cubicBezTo>
                  <a:cubicBezTo>
                    <a:pt x="2006" y="3339"/>
                    <a:pt x="1677" y="3860"/>
                    <a:pt x="1370" y="4387"/>
                  </a:cubicBezTo>
                  <a:cubicBezTo>
                    <a:pt x="1314" y="4489"/>
                    <a:pt x="1253" y="4592"/>
                    <a:pt x="1198" y="4688"/>
                  </a:cubicBezTo>
                  <a:cubicBezTo>
                    <a:pt x="884" y="5133"/>
                    <a:pt x="596" y="5598"/>
                    <a:pt x="384" y="6099"/>
                  </a:cubicBezTo>
                  <a:cubicBezTo>
                    <a:pt x="268" y="6371"/>
                    <a:pt x="164" y="6659"/>
                    <a:pt x="97" y="6946"/>
                  </a:cubicBezTo>
                  <a:cubicBezTo>
                    <a:pt x="35" y="7186"/>
                    <a:pt x="0" y="7474"/>
                    <a:pt x="199" y="7672"/>
                  </a:cubicBezTo>
                  <a:cubicBezTo>
                    <a:pt x="371" y="7843"/>
                    <a:pt x="642" y="7885"/>
                    <a:pt x="882" y="7885"/>
                  </a:cubicBezTo>
                  <a:cubicBezTo>
                    <a:pt x="901" y="7885"/>
                    <a:pt x="920" y="7885"/>
                    <a:pt x="938" y="7884"/>
                  </a:cubicBezTo>
                  <a:cubicBezTo>
                    <a:pt x="1260" y="7884"/>
                    <a:pt x="1582" y="7809"/>
                    <a:pt x="1883" y="7707"/>
                  </a:cubicBezTo>
                  <a:cubicBezTo>
                    <a:pt x="2540" y="7495"/>
                    <a:pt x="3162" y="7166"/>
                    <a:pt x="3793" y="6892"/>
                  </a:cubicBezTo>
                  <a:cubicBezTo>
                    <a:pt x="4435" y="6611"/>
                    <a:pt x="5073" y="6311"/>
                    <a:pt x="5736" y="6071"/>
                  </a:cubicBezTo>
                  <a:cubicBezTo>
                    <a:pt x="7016" y="5606"/>
                    <a:pt x="8351" y="5448"/>
                    <a:pt x="9679" y="5215"/>
                  </a:cubicBezTo>
                  <a:cubicBezTo>
                    <a:pt x="10336" y="5098"/>
                    <a:pt x="10999" y="4962"/>
                    <a:pt x="11637" y="4750"/>
                  </a:cubicBezTo>
                  <a:cubicBezTo>
                    <a:pt x="12190" y="4558"/>
                    <a:pt x="12752" y="4318"/>
                    <a:pt x="13163" y="3888"/>
                  </a:cubicBezTo>
                  <a:cubicBezTo>
                    <a:pt x="13526" y="3490"/>
                    <a:pt x="13757" y="2950"/>
                    <a:pt x="13669" y="2409"/>
                  </a:cubicBezTo>
                  <a:cubicBezTo>
                    <a:pt x="13580" y="1902"/>
                    <a:pt x="13230" y="1512"/>
                    <a:pt x="12828" y="1225"/>
                  </a:cubicBezTo>
                  <a:cubicBezTo>
                    <a:pt x="12354" y="890"/>
                    <a:pt x="11793" y="670"/>
                    <a:pt x="11252" y="492"/>
                  </a:cubicBezTo>
                  <a:cubicBezTo>
                    <a:pt x="10636" y="280"/>
                    <a:pt x="10001" y="144"/>
                    <a:pt x="9350" y="68"/>
                  </a:cubicBezTo>
                  <a:cubicBezTo>
                    <a:pt x="8982" y="22"/>
                    <a:pt x="8611" y="0"/>
                    <a:pt x="8241"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2"/>
            <p:cNvSpPr/>
            <p:nvPr/>
          </p:nvSpPr>
          <p:spPr>
            <a:xfrm>
              <a:off x="3820175" y="1743800"/>
              <a:ext cx="188450" cy="60975"/>
            </a:xfrm>
            <a:custGeom>
              <a:avLst/>
              <a:gdLst/>
              <a:ahLst/>
              <a:cxnLst/>
              <a:rect l="l" t="t" r="r" b="b"/>
              <a:pathLst>
                <a:path w="7538" h="2439" extrusionOk="0">
                  <a:moveTo>
                    <a:pt x="7456" y="0"/>
                  </a:moveTo>
                  <a:cubicBezTo>
                    <a:pt x="7445" y="0"/>
                    <a:pt x="7435" y="3"/>
                    <a:pt x="7425" y="9"/>
                  </a:cubicBezTo>
                  <a:cubicBezTo>
                    <a:pt x="7343" y="63"/>
                    <a:pt x="7274" y="132"/>
                    <a:pt x="7199" y="193"/>
                  </a:cubicBezTo>
                  <a:cubicBezTo>
                    <a:pt x="7103" y="268"/>
                    <a:pt x="6993" y="329"/>
                    <a:pt x="6891" y="398"/>
                  </a:cubicBezTo>
                  <a:cubicBezTo>
                    <a:pt x="6706" y="521"/>
                    <a:pt x="6522" y="651"/>
                    <a:pt x="6323" y="767"/>
                  </a:cubicBezTo>
                  <a:cubicBezTo>
                    <a:pt x="5925" y="1001"/>
                    <a:pt x="5495" y="1158"/>
                    <a:pt x="5056" y="1295"/>
                  </a:cubicBezTo>
                  <a:cubicBezTo>
                    <a:pt x="4564" y="1446"/>
                    <a:pt x="4058" y="1507"/>
                    <a:pt x="3552" y="1602"/>
                  </a:cubicBezTo>
                  <a:cubicBezTo>
                    <a:pt x="3003" y="1705"/>
                    <a:pt x="2450" y="1801"/>
                    <a:pt x="1901" y="1904"/>
                  </a:cubicBezTo>
                  <a:cubicBezTo>
                    <a:pt x="1272" y="2027"/>
                    <a:pt x="662" y="2205"/>
                    <a:pt x="46" y="2356"/>
                  </a:cubicBezTo>
                  <a:cubicBezTo>
                    <a:pt x="1" y="2369"/>
                    <a:pt x="5" y="2438"/>
                    <a:pt x="47" y="2438"/>
                  </a:cubicBezTo>
                  <a:cubicBezTo>
                    <a:pt x="49" y="2438"/>
                    <a:pt x="51" y="2438"/>
                    <a:pt x="53" y="2438"/>
                  </a:cubicBezTo>
                  <a:cubicBezTo>
                    <a:pt x="643" y="2390"/>
                    <a:pt x="1231" y="2362"/>
                    <a:pt x="1819" y="2287"/>
                  </a:cubicBezTo>
                  <a:cubicBezTo>
                    <a:pt x="2394" y="2218"/>
                    <a:pt x="2969" y="2116"/>
                    <a:pt x="3544" y="2034"/>
                  </a:cubicBezTo>
                  <a:cubicBezTo>
                    <a:pt x="4529" y="1904"/>
                    <a:pt x="5577" y="1699"/>
                    <a:pt x="6440" y="1178"/>
                  </a:cubicBezTo>
                  <a:cubicBezTo>
                    <a:pt x="6665" y="1035"/>
                    <a:pt x="6898" y="891"/>
                    <a:pt x="7090" y="692"/>
                  </a:cubicBezTo>
                  <a:cubicBezTo>
                    <a:pt x="7254" y="528"/>
                    <a:pt x="7432" y="303"/>
                    <a:pt x="7520" y="82"/>
                  </a:cubicBezTo>
                  <a:cubicBezTo>
                    <a:pt x="7537" y="39"/>
                    <a:pt x="7497" y="0"/>
                    <a:pt x="7456"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2"/>
            <p:cNvSpPr/>
            <p:nvPr/>
          </p:nvSpPr>
          <p:spPr>
            <a:xfrm>
              <a:off x="3767600" y="1827475"/>
              <a:ext cx="314350" cy="87175"/>
            </a:xfrm>
            <a:custGeom>
              <a:avLst/>
              <a:gdLst/>
              <a:ahLst/>
              <a:cxnLst/>
              <a:rect l="l" t="t" r="r" b="b"/>
              <a:pathLst>
                <a:path w="12574" h="3487" extrusionOk="0">
                  <a:moveTo>
                    <a:pt x="11906" y="0"/>
                  </a:moveTo>
                  <a:cubicBezTo>
                    <a:pt x="11882" y="0"/>
                    <a:pt x="11858" y="0"/>
                    <a:pt x="11834" y="1"/>
                  </a:cubicBezTo>
                  <a:cubicBezTo>
                    <a:pt x="11616" y="1"/>
                    <a:pt x="11396" y="21"/>
                    <a:pt x="11177" y="36"/>
                  </a:cubicBezTo>
                  <a:cubicBezTo>
                    <a:pt x="10726" y="62"/>
                    <a:pt x="10274" y="111"/>
                    <a:pt x="9822" y="152"/>
                  </a:cubicBezTo>
                  <a:cubicBezTo>
                    <a:pt x="9371" y="193"/>
                    <a:pt x="8919" y="241"/>
                    <a:pt x="8467" y="282"/>
                  </a:cubicBezTo>
                  <a:cubicBezTo>
                    <a:pt x="8043" y="323"/>
                    <a:pt x="7618" y="358"/>
                    <a:pt x="7201" y="446"/>
                  </a:cubicBezTo>
                  <a:cubicBezTo>
                    <a:pt x="6407" y="617"/>
                    <a:pt x="5722" y="1075"/>
                    <a:pt x="4963" y="1350"/>
                  </a:cubicBezTo>
                  <a:cubicBezTo>
                    <a:pt x="4155" y="1644"/>
                    <a:pt x="3321" y="1862"/>
                    <a:pt x="2506" y="2164"/>
                  </a:cubicBezTo>
                  <a:cubicBezTo>
                    <a:pt x="2067" y="2321"/>
                    <a:pt x="1637" y="2500"/>
                    <a:pt x="1211" y="2684"/>
                  </a:cubicBezTo>
                  <a:cubicBezTo>
                    <a:pt x="835" y="2848"/>
                    <a:pt x="453" y="3005"/>
                    <a:pt x="117" y="3245"/>
                  </a:cubicBezTo>
                  <a:lnTo>
                    <a:pt x="96" y="3245"/>
                  </a:lnTo>
                  <a:cubicBezTo>
                    <a:pt x="93" y="3245"/>
                    <a:pt x="89" y="3245"/>
                    <a:pt x="86" y="3245"/>
                  </a:cubicBezTo>
                  <a:cubicBezTo>
                    <a:pt x="38" y="3245"/>
                    <a:pt x="7" y="3290"/>
                    <a:pt x="1" y="3341"/>
                  </a:cubicBezTo>
                  <a:lnTo>
                    <a:pt x="1" y="3362"/>
                  </a:lnTo>
                  <a:cubicBezTo>
                    <a:pt x="7" y="3403"/>
                    <a:pt x="29" y="3429"/>
                    <a:pt x="76" y="3438"/>
                  </a:cubicBezTo>
                  <a:cubicBezTo>
                    <a:pt x="266" y="3472"/>
                    <a:pt x="457" y="3487"/>
                    <a:pt x="647" y="3487"/>
                  </a:cubicBezTo>
                  <a:cubicBezTo>
                    <a:pt x="1282" y="3487"/>
                    <a:pt x="1920" y="3326"/>
                    <a:pt x="2547" y="3204"/>
                  </a:cubicBezTo>
                  <a:cubicBezTo>
                    <a:pt x="3396" y="3040"/>
                    <a:pt x="4237" y="2882"/>
                    <a:pt x="5086" y="2718"/>
                  </a:cubicBezTo>
                  <a:cubicBezTo>
                    <a:pt x="6729" y="2390"/>
                    <a:pt x="8378" y="2007"/>
                    <a:pt x="9926" y="1363"/>
                  </a:cubicBezTo>
                  <a:cubicBezTo>
                    <a:pt x="10808" y="993"/>
                    <a:pt x="11670" y="563"/>
                    <a:pt x="12519" y="131"/>
                  </a:cubicBezTo>
                  <a:cubicBezTo>
                    <a:pt x="12574" y="103"/>
                    <a:pt x="12546" y="29"/>
                    <a:pt x="12492" y="29"/>
                  </a:cubicBezTo>
                  <a:cubicBezTo>
                    <a:pt x="12297" y="22"/>
                    <a:pt x="12101" y="0"/>
                    <a:pt x="1190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2"/>
            <p:cNvSpPr/>
            <p:nvPr/>
          </p:nvSpPr>
          <p:spPr>
            <a:xfrm>
              <a:off x="3815100" y="1741800"/>
              <a:ext cx="191725" cy="62825"/>
            </a:xfrm>
            <a:custGeom>
              <a:avLst/>
              <a:gdLst/>
              <a:ahLst/>
              <a:cxnLst/>
              <a:rect l="l" t="t" r="r" b="b"/>
              <a:pathLst>
                <a:path w="7669" h="2513" extrusionOk="0">
                  <a:moveTo>
                    <a:pt x="7508" y="0"/>
                  </a:moveTo>
                  <a:cubicBezTo>
                    <a:pt x="7490" y="0"/>
                    <a:pt x="7470" y="4"/>
                    <a:pt x="7451" y="13"/>
                  </a:cubicBezTo>
                  <a:cubicBezTo>
                    <a:pt x="7210" y="116"/>
                    <a:pt x="6952" y="171"/>
                    <a:pt x="6693" y="171"/>
                  </a:cubicBezTo>
                  <a:cubicBezTo>
                    <a:pt x="6678" y="171"/>
                    <a:pt x="6664" y="171"/>
                    <a:pt x="6649" y="171"/>
                  </a:cubicBezTo>
                  <a:cubicBezTo>
                    <a:pt x="6435" y="159"/>
                    <a:pt x="6225" y="92"/>
                    <a:pt x="6008" y="92"/>
                  </a:cubicBezTo>
                  <a:cubicBezTo>
                    <a:pt x="5962" y="92"/>
                    <a:pt x="5916" y="95"/>
                    <a:pt x="5869" y="102"/>
                  </a:cubicBezTo>
                  <a:cubicBezTo>
                    <a:pt x="5609" y="143"/>
                    <a:pt x="5363" y="279"/>
                    <a:pt x="5117" y="368"/>
                  </a:cubicBezTo>
                  <a:cubicBezTo>
                    <a:pt x="4849" y="450"/>
                    <a:pt x="4583" y="519"/>
                    <a:pt x="4308" y="581"/>
                  </a:cubicBezTo>
                  <a:cubicBezTo>
                    <a:pt x="3316" y="800"/>
                    <a:pt x="2283" y="916"/>
                    <a:pt x="1365" y="1375"/>
                  </a:cubicBezTo>
                  <a:cubicBezTo>
                    <a:pt x="962" y="1580"/>
                    <a:pt x="537" y="1861"/>
                    <a:pt x="256" y="2231"/>
                  </a:cubicBezTo>
                  <a:cubicBezTo>
                    <a:pt x="208" y="2265"/>
                    <a:pt x="161" y="2291"/>
                    <a:pt x="100" y="2313"/>
                  </a:cubicBezTo>
                  <a:cubicBezTo>
                    <a:pt x="0" y="2346"/>
                    <a:pt x="3" y="2512"/>
                    <a:pt x="113" y="2512"/>
                  </a:cubicBezTo>
                  <a:cubicBezTo>
                    <a:pt x="118" y="2512"/>
                    <a:pt x="122" y="2512"/>
                    <a:pt x="126" y="2511"/>
                  </a:cubicBezTo>
                  <a:cubicBezTo>
                    <a:pt x="653" y="2470"/>
                    <a:pt x="1140" y="2272"/>
                    <a:pt x="1646" y="2134"/>
                  </a:cubicBezTo>
                  <a:cubicBezTo>
                    <a:pt x="2180" y="1991"/>
                    <a:pt x="2735" y="1969"/>
                    <a:pt x="3282" y="1902"/>
                  </a:cubicBezTo>
                  <a:cubicBezTo>
                    <a:pt x="4330" y="1764"/>
                    <a:pt x="5322" y="1381"/>
                    <a:pt x="6301" y="999"/>
                  </a:cubicBezTo>
                  <a:cubicBezTo>
                    <a:pt x="6772" y="813"/>
                    <a:pt x="7252" y="595"/>
                    <a:pt x="7594" y="197"/>
                  </a:cubicBezTo>
                  <a:cubicBezTo>
                    <a:pt x="7668" y="111"/>
                    <a:pt x="7603" y="0"/>
                    <a:pt x="7508"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2"/>
            <p:cNvSpPr/>
            <p:nvPr/>
          </p:nvSpPr>
          <p:spPr>
            <a:xfrm>
              <a:off x="3810400" y="1995525"/>
              <a:ext cx="7700" cy="7700"/>
            </a:xfrm>
            <a:custGeom>
              <a:avLst/>
              <a:gdLst/>
              <a:ahLst/>
              <a:cxnLst/>
              <a:rect l="l" t="t" r="r" b="b"/>
              <a:pathLst>
                <a:path w="308" h="308" extrusionOk="0">
                  <a:moveTo>
                    <a:pt x="156" y="1"/>
                  </a:moveTo>
                  <a:cubicBezTo>
                    <a:pt x="137" y="1"/>
                    <a:pt x="115" y="7"/>
                    <a:pt x="96" y="14"/>
                  </a:cubicBezTo>
                  <a:cubicBezTo>
                    <a:pt x="74" y="21"/>
                    <a:pt x="61" y="34"/>
                    <a:pt x="48" y="48"/>
                  </a:cubicBezTo>
                  <a:cubicBezTo>
                    <a:pt x="33" y="62"/>
                    <a:pt x="20" y="75"/>
                    <a:pt x="14" y="96"/>
                  </a:cubicBezTo>
                  <a:cubicBezTo>
                    <a:pt x="7" y="116"/>
                    <a:pt x="0" y="137"/>
                    <a:pt x="7" y="157"/>
                  </a:cubicBezTo>
                  <a:lnTo>
                    <a:pt x="7" y="198"/>
                  </a:lnTo>
                  <a:cubicBezTo>
                    <a:pt x="14" y="226"/>
                    <a:pt x="27" y="247"/>
                    <a:pt x="48" y="267"/>
                  </a:cubicBezTo>
                  <a:cubicBezTo>
                    <a:pt x="61" y="274"/>
                    <a:pt x="68" y="280"/>
                    <a:pt x="83" y="288"/>
                  </a:cubicBezTo>
                  <a:cubicBezTo>
                    <a:pt x="102" y="301"/>
                    <a:pt x="130" y="308"/>
                    <a:pt x="156" y="308"/>
                  </a:cubicBezTo>
                  <a:cubicBezTo>
                    <a:pt x="178" y="308"/>
                    <a:pt x="198" y="308"/>
                    <a:pt x="212" y="295"/>
                  </a:cubicBezTo>
                  <a:cubicBezTo>
                    <a:pt x="232" y="288"/>
                    <a:pt x="253" y="280"/>
                    <a:pt x="267" y="267"/>
                  </a:cubicBezTo>
                  <a:cubicBezTo>
                    <a:pt x="280" y="254"/>
                    <a:pt x="288" y="232"/>
                    <a:pt x="294" y="213"/>
                  </a:cubicBezTo>
                  <a:cubicBezTo>
                    <a:pt x="308" y="198"/>
                    <a:pt x="308" y="178"/>
                    <a:pt x="308" y="157"/>
                  </a:cubicBezTo>
                  <a:lnTo>
                    <a:pt x="301" y="116"/>
                  </a:lnTo>
                  <a:cubicBezTo>
                    <a:pt x="294" y="90"/>
                    <a:pt x="280" y="68"/>
                    <a:pt x="267" y="48"/>
                  </a:cubicBezTo>
                  <a:cubicBezTo>
                    <a:pt x="253" y="42"/>
                    <a:pt x="247" y="34"/>
                    <a:pt x="232" y="27"/>
                  </a:cubicBezTo>
                  <a:cubicBezTo>
                    <a:pt x="212" y="14"/>
                    <a:pt x="184" y="7"/>
                    <a:pt x="156"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2"/>
            <p:cNvSpPr/>
            <p:nvPr/>
          </p:nvSpPr>
          <p:spPr>
            <a:xfrm>
              <a:off x="3863075" y="1975000"/>
              <a:ext cx="4850" cy="5325"/>
            </a:xfrm>
            <a:custGeom>
              <a:avLst/>
              <a:gdLst/>
              <a:ahLst/>
              <a:cxnLst/>
              <a:rect l="l" t="t" r="r" b="b"/>
              <a:pathLst>
                <a:path w="194" h="213" extrusionOk="0">
                  <a:moveTo>
                    <a:pt x="70" y="0"/>
                  </a:moveTo>
                  <a:cubicBezTo>
                    <a:pt x="55" y="7"/>
                    <a:pt x="42" y="14"/>
                    <a:pt x="29" y="27"/>
                  </a:cubicBezTo>
                  <a:cubicBezTo>
                    <a:pt x="21" y="33"/>
                    <a:pt x="14" y="42"/>
                    <a:pt x="14" y="48"/>
                  </a:cubicBezTo>
                  <a:cubicBezTo>
                    <a:pt x="1" y="61"/>
                    <a:pt x="1" y="74"/>
                    <a:pt x="1" y="96"/>
                  </a:cubicBezTo>
                  <a:lnTo>
                    <a:pt x="1" y="124"/>
                  </a:lnTo>
                  <a:cubicBezTo>
                    <a:pt x="8" y="137"/>
                    <a:pt x="8" y="143"/>
                    <a:pt x="21" y="150"/>
                  </a:cubicBezTo>
                  <a:lnTo>
                    <a:pt x="21" y="157"/>
                  </a:lnTo>
                  <a:lnTo>
                    <a:pt x="21" y="165"/>
                  </a:lnTo>
                  <a:cubicBezTo>
                    <a:pt x="29" y="171"/>
                    <a:pt x="35" y="178"/>
                    <a:pt x="42" y="184"/>
                  </a:cubicBezTo>
                  <a:cubicBezTo>
                    <a:pt x="49" y="191"/>
                    <a:pt x="55" y="198"/>
                    <a:pt x="62" y="206"/>
                  </a:cubicBezTo>
                  <a:cubicBezTo>
                    <a:pt x="77" y="206"/>
                    <a:pt x="83" y="212"/>
                    <a:pt x="96" y="212"/>
                  </a:cubicBezTo>
                  <a:lnTo>
                    <a:pt x="118" y="206"/>
                  </a:lnTo>
                  <a:cubicBezTo>
                    <a:pt x="131" y="206"/>
                    <a:pt x="137" y="198"/>
                    <a:pt x="152" y="184"/>
                  </a:cubicBezTo>
                  <a:cubicBezTo>
                    <a:pt x="152" y="178"/>
                    <a:pt x="159" y="178"/>
                    <a:pt x="165" y="171"/>
                  </a:cubicBezTo>
                  <a:lnTo>
                    <a:pt x="165" y="157"/>
                  </a:lnTo>
                  <a:cubicBezTo>
                    <a:pt x="172" y="150"/>
                    <a:pt x="178" y="143"/>
                    <a:pt x="185" y="130"/>
                  </a:cubicBezTo>
                  <a:cubicBezTo>
                    <a:pt x="185" y="124"/>
                    <a:pt x="193" y="109"/>
                    <a:pt x="193" y="96"/>
                  </a:cubicBezTo>
                  <a:cubicBezTo>
                    <a:pt x="193" y="83"/>
                    <a:pt x="185" y="68"/>
                    <a:pt x="185" y="61"/>
                  </a:cubicBezTo>
                  <a:cubicBezTo>
                    <a:pt x="178" y="48"/>
                    <a:pt x="172" y="33"/>
                    <a:pt x="165" y="27"/>
                  </a:cubicBezTo>
                  <a:cubicBezTo>
                    <a:pt x="152" y="20"/>
                    <a:pt x="144" y="14"/>
                    <a:pt x="131" y="7"/>
                  </a:cubicBezTo>
                  <a:cubicBezTo>
                    <a:pt x="118" y="0"/>
                    <a:pt x="111" y="0"/>
                    <a:pt x="9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2"/>
            <p:cNvSpPr/>
            <p:nvPr/>
          </p:nvSpPr>
          <p:spPr>
            <a:xfrm>
              <a:off x="3957375" y="2152325"/>
              <a:ext cx="231875" cy="248750"/>
            </a:xfrm>
            <a:custGeom>
              <a:avLst/>
              <a:gdLst/>
              <a:ahLst/>
              <a:cxnLst/>
              <a:rect l="l" t="t" r="r" b="b"/>
              <a:pathLst>
                <a:path w="9275" h="9950" extrusionOk="0">
                  <a:moveTo>
                    <a:pt x="5362" y="1"/>
                  </a:moveTo>
                  <a:cubicBezTo>
                    <a:pt x="4470" y="1"/>
                    <a:pt x="3549" y="245"/>
                    <a:pt x="2778" y="579"/>
                  </a:cubicBezTo>
                  <a:cubicBezTo>
                    <a:pt x="1821" y="998"/>
                    <a:pt x="1006" y="1655"/>
                    <a:pt x="541" y="2606"/>
                  </a:cubicBezTo>
                  <a:cubicBezTo>
                    <a:pt x="83" y="3522"/>
                    <a:pt x="1" y="4583"/>
                    <a:pt x="191" y="5597"/>
                  </a:cubicBezTo>
                  <a:cubicBezTo>
                    <a:pt x="390" y="6678"/>
                    <a:pt x="664" y="7787"/>
                    <a:pt x="1458" y="8615"/>
                  </a:cubicBezTo>
                  <a:cubicBezTo>
                    <a:pt x="2253" y="9436"/>
                    <a:pt x="3353" y="9853"/>
                    <a:pt x="4462" y="9935"/>
                  </a:cubicBezTo>
                  <a:cubicBezTo>
                    <a:pt x="4587" y="9944"/>
                    <a:pt x="4712" y="9949"/>
                    <a:pt x="4836" y="9949"/>
                  </a:cubicBezTo>
                  <a:cubicBezTo>
                    <a:pt x="5740" y="9949"/>
                    <a:pt x="6616" y="9705"/>
                    <a:pt x="7345" y="9176"/>
                  </a:cubicBezTo>
                  <a:cubicBezTo>
                    <a:pt x="8132" y="8601"/>
                    <a:pt x="8685" y="7780"/>
                    <a:pt x="8994" y="6855"/>
                  </a:cubicBezTo>
                  <a:cubicBezTo>
                    <a:pt x="9152" y="6362"/>
                    <a:pt x="9219" y="5850"/>
                    <a:pt x="9247" y="5336"/>
                  </a:cubicBezTo>
                  <a:cubicBezTo>
                    <a:pt x="9275" y="4776"/>
                    <a:pt x="9275" y="4207"/>
                    <a:pt x="9206" y="3652"/>
                  </a:cubicBezTo>
                  <a:cubicBezTo>
                    <a:pt x="9130" y="3092"/>
                    <a:pt x="8987" y="2543"/>
                    <a:pt x="8767" y="2024"/>
                  </a:cubicBezTo>
                  <a:cubicBezTo>
                    <a:pt x="8565" y="1551"/>
                    <a:pt x="7172" y="387"/>
                    <a:pt x="7087" y="387"/>
                  </a:cubicBezTo>
                  <a:cubicBezTo>
                    <a:pt x="7085" y="387"/>
                    <a:pt x="7084" y="388"/>
                    <a:pt x="7084" y="388"/>
                  </a:cubicBezTo>
                  <a:cubicBezTo>
                    <a:pt x="6561" y="114"/>
                    <a:pt x="5968" y="1"/>
                    <a:pt x="5362"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2"/>
            <p:cNvSpPr/>
            <p:nvPr/>
          </p:nvSpPr>
          <p:spPr>
            <a:xfrm>
              <a:off x="3972775" y="2152325"/>
              <a:ext cx="173525" cy="61375"/>
            </a:xfrm>
            <a:custGeom>
              <a:avLst/>
              <a:gdLst/>
              <a:ahLst/>
              <a:cxnLst/>
              <a:rect l="l" t="t" r="r" b="b"/>
              <a:pathLst>
                <a:path w="6941" h="2455" extrusionOk="0">
                  <a:moveTo>
                    <a:pt x="4746" y="1"/>
                  </a:moveTo>
                  <a:cubicBezTo>
                    <a:pt x="3854" y="1"/>
                    <a:pt x="2933" y="245"/>
                    <a:pt x="2162" y="579"/>
                  </a:cubicBezTo>
                  <a:cubicBezTo>
                    <a:pt x="1259" y="976"/>
                    <a:pt x="479" y="1586"/>
                    <a:pt x="0" y="2455"/>
                  </a:cubicBezTo>
                  <a:cubicBezTo>
                    <a:pt x="96" y="2386"/>
                    <a:pt x="191" y="2318"/>
                    <a:pt x="281" y="2243"/>
                  </a:cubicBezTo>
                  <a:cubicBezTo>
                    <a:pt x="390" y="2147"/>
                    <a:pt x="506" y="2057"/>
                    <a:pt x="616" y="1962"/>
                  </a:cubicBezTo>
                  <a:cubicBezTo>
                    <a:pt x="671" y="1914"/>
                    <a:pt x="725" y="1867"/>
                    <a:pt x="774" y="1811"/>
                  </a:cubicBezTo>
                  <a:cubicBezTo>
                    <a:pt x="815" y="1770"/>
                    <a:pt x="856" y="1729"/>
                    <a:pt x="889" y="1681"/>
                  </a:cubicBezTo>
                  <a:cubicBezTo>
                    <a:pt x="897" y="1681"/>
                    <a:pt x="897" y="1674"/>
                    <a:pt x="897" y="1674"/>
                  </a:cubicBezTo>
                  <a:cubicBezTo>
                    <a:pt x="1144" y="1497"/>
                    <a:pt x="1397" y="1333"/>
                    <a:pt x="1663" y="1182"/>
                  </a:cubicBezTo>
                  <a:cubicBezTo>
                    <a:pt x="1944" y="1024"/>
                    <a:pt x="2238" y="915"/>
                    <a:pt x="2553" y="819"/>
                  </a:cubicBezTo>
                  <a:cubicBezTo>
                    <a:pt x="2854" y="730"/>
                    <a:pt x="3156" y="620"/>
                    <a:pt x="3457" y="538"/>
                  </a:cubicBezTo>
                  <a:cubicBezTo>
                    <a:pt x="3757" y="455"/>
                    <a:pt x="4073" y="382"/>
                    <a:pt x="4380" y="373"/>
                  </a:cubicBezTo>
                  <a:cubicBezTo>
                    <a:pt x="4416" y="372"/>
                    <a:pt x="4453" y="371"/>
                    <a:pt x="4489" y="371"/>
                  </a:cubicBezTo>
                  <a:cubicBezTo>
                    <a:pt x="4772" y="371"/>
                    <a:pt x="5046" y="414"/>
                    <a:pt x="5324" y="464"/>
                  </a:cubicBezTo>
                  <a:cubicBezTo>
                    <a:pt x="5633" y="518"/>
                    <a:pt x="5940" y="593"/>
                    <a:pt x="6243" y="654"/>
                  </a:cubicBezTo>
                  <a:cubicBezTo>
                    <a:pt x="6461" y="695"/>
                    <a:pt x="6707" y="730"/>
                    <a:pt x="6941" y="736"/>
                  </a:cubicBezTo>
                  <a:cubicBezTo>
                    <a:pt x="6691" y="534"/>
                    <a:pt x="6506" y="387"/>
                    <a:pt x="6472" y="387"/>
                  </a:cubicBezTo>
                  <a:cubicBezTo>
                    <a:pt x="6470" y="387"/>
                    <a:pt x="6469" y="387"/>
                    <a:pt x="6468" y="388"/>
                  </a:cubicBezTo>
                  <a:cubicBezTo>
                    <a:pt x="5945" y="114"/>
                    <a:pt x="5352" y="1"/>
                    <a:pt x="47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2"/>
            <p:cNvSpPr/>
            <p:nvPr/>
          </p:nvSpPr>
          <p:spPr>
            <a:xfrm>
              <a:off x="3962150" y="2177250"/>
              <a:ext cx="227100" cy="223825"/>
            </a:xfrm>
            <a:custGeom>
              <a:avLst/>
              <a:gdLst/>
              <a:ahLst/>
              <a:cxnLst/>
              <a:rect l="l" t="t" r="r" b="b"/>
              <a:pathLst>
                <a:path w="9084" h="8953" extrusionOk="0">
                  <a:moveTo>
                    <a:pt x="7660" y="1"/>
                  </a:moveTo>
                  <a:cubicBezTo>
                    <a:pt x="7187" y="548"/>
                    <a:pt x="6661" y="1060"/>
                    <a:pt x="6093" y="1505"/>
                  </a:cubicBezTo>
                  <a:cubicBezTo>
                    <a:pt x="5544" y="1937"/>
                    <a:pt x="4969" y="2396"/>
                    <a:pt x="4286" y="2588"/>
                  </a:cubicBezTo>
                  <a:cubicBezTo>
                    <a:pt x="3890" y="2700"/>
                    <a:pt x="3453" y="2761"/>
                    <a:pt x="3012" y="2761"/>
                  </a:cubicBezTo>
                  <a:cubicBezTo>
                    <a:pt x="2109" y="2761"/>
                    <a:pt x="1185" y="2507"/>
                    <a:pt x="542" y="1922"/>
                  </a:cubicBezTo>
                  <a:cubicBezTo>
                    <a:pt x="522" y="1906"/>
                    <a:pt x="492" y="1896"/>
                    <a:pt x="463" y="1896"/>
                  </a:cubicBezTo>
                  <a:cubicBezTo>
                    <a:pt x="434" y="1896"/>
                    <a:pt x="405" y="1906"/>
                    <a:pt x="384" y="1931"/>
                  </a:cubicBezTo>
                  <a:cubicBezTo>
                    <a:pt x="192" y="2162"/>
                    <a:pt x="173" y="2491"/>
                    <a:pt x="164" y="2785"/>
                  </a:cubicBezTo>
                  <a:cubicBezTo>
                    <a:pt x="151" y="3107"/>
                    <a:pt x="151" y="3435"/>
                    <a:pt x="123" y="3764"/>
                  </a:cubicBezTo>
                  <a:cubicBezTo>
                    <a:pt x="117" y="3853"/>
                    <a:pt x="110" y="3943"/>
                    <a:pt x="104" y="4032"/>
                  </a:cubicBezTo>
                  <a:cubicBezTo>
                    <a:pt x="69" y="4216"/>
                    <a:pt x="28" y="4401"/>
                    <a:pt x="0" y="4585"/>
                  </a:cubicBezTo>
                  <a:lnTo>
                    <a:pt x="0" y="4600"/>
                  </a:lnTo>
                  <a:cubicBezTo>
                    <a:pt x="199" y="5681"/>
                    <a:pt x="473" y="6790"/>
                    <a:pt x="1267" y="7618"/>
                  </a:cubicBezTo>
                  <a:cubicBezTo>
                    <a:pt x="2062" y="8439"/>
                    <a:pt x="3162" y="8856"/>
                    <a:pt x="4271" y="8938"/>
                  </a:cubicBezTo>
                  <a:cubicBezTo>
                    <a:pt x="4396" y="8947"/>
                    <a:pt x="4521" y="8952"/>
                    <a:pt x="4645" y="8952"/>
                  </a:cubicBezTo>
                  <a:cubicBezTo>
                    <a:pt x="5549" y="8952"/>
                    <a:pt x="6425" y="8708"/>
                    <a:pt x="7154" y="8179"/>
                  </a:cubicBezTo>
                  <a:cubicBezTo>
                    <a:pt x="7941" y="7604"/>
                    <a:pt x="8494" y="6783"/>
                    <a:pt x="8803" y="5858"/>
                  </a:cubicBezTo>
                  <a:cubicBezTo>
                    <a:pt x="8961" y="5365"/>
                    <a:pt x="9028" y="4853"/>
                    <a:pt x="9056" y="4339"/>
                  </a:cubicBezTo>
                  <a:cubicBezTo>
                    <a:pt x="9084" y="3779"/>
                    <a:pt x="9084" y="3210"/>
                    <a:pt x="9015" y="2655"/>
                  </a:cubicBezTo>
                  <a:cubicBezTo>
                    <a:pt x="8939" y="2095"/>
                    <a:pt x="8796" y="1546"/>
                    <a:pt x="8576" y="1027"/>
                  </a:cubicBezTo>
                  <a:cubicBezTo>
                    <a:pt x="8475" y="787"/>
                    <a:pt x="8049" y="355"/>
                    <a:pt x="766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2"/>
            <p:cNvSpPr/>
            <p:nvPr/>
          </p:nvSpPr>
          <p:spPr>
            <a:xfrm>
              <a:off x="4019475" y="2169375"/>
              <a:ext cx="74800" cy="111625"/>
            </a:xfrm>
            <a:custGeom>
              <a:avLst/>
              <a:gdLst/>
              <a:ahLst/>
              <a:cxnLst/>
              <a:rect l="l" t="t" r="r" b="b"/>
              <a:pathLst>
                <a:path w="2992" h="4465" extrusionOk="0">
                  <a:moveTo>
                    <a:pt x="2442" y="0"/>
                  </a:moveTo>
                  <a:cubicBezTo>
                    <a:pt x="1746" y="0"/>
                    <a:pt x="1117" y="304"/>
                    <a:pt x="486" y="569"/>
                  </a:cubicBezTo>
                  <a:cubicBezTo>
                    <a:pt x="335" y="629"/>
                    <a:pt x="0" y="733"/>
                    <a:pt x="15" y="945"/>
                  </a:cubicBezTo>
                  <a:cubicBezTo>
                    <a:pt x="22" y="1185"/>
                    <a:pt x="288" y="1403"/>
                    <a:pt x="411" y="1602"/>
                  </a:cubicBezTo>
                  <a:cubicBezTo>
                    <a:pt x="555" y="1835"/>
                    <a:pt x="705" y="2060"/>
                    <a:pt x="849" y="2293"/>
                  </a:cubicBezTo>
                  <a:cubicBezTo>
                    <a:pt x="986" y="2533"/>
                    <a:pt x="1102" y="2780"/>
                    <a:pt x="1232" y="3018"/>
                  </a:cubicBezTo>
                  <a:cubicBezTo>
                    <a:pt x="1479" y="3469"/>
                    <a:pt x="1746" y="3908"/>
                    <a:pt x="2081" y="4284"/>
                  </a:cubicBezTo>
                  <a:cubicBezTo>
                    <a:pt x="2081" y="4299"/>
                    <a:pt x="2075" y="4312"/>
                    <a:pt x="2075" y="4319"/>
                  </a:cubicBezTo>
                  <a:cubicBezTo>
                    <a:pt x="2043" y="4398"/>
                    <a:pt x="2104" y="4464"/>
                    <a:pt x="2166" y="4464"/>
                  </a:cubicBezTo>
                  <a:cubicBezTo>
                    <a:pt x="2196" y="4464"/>
                    <a:pt x="2226" y="4449"/>
                    <a:pt x="2246" y="4414"/>
                  </a:cubicBezTo>
                  <a:cubicBezTo>
                    <a:pt x="2334" y="4230"/>
                    <a:pt x="2362" y="4025"/>
                    <a:pt x="2382" y="3826"/>
                  </a:cubicBezTo>
                  <a:cubicBezTo>
                    <a:pt x="2410" y="3601"/>
                    <a:pt x="2458" y="3381"/>
                    <a:pt x="2479" y="3156"/>
                  </a:cubicBezTo>
                  <a:cubicBezTo>
                    <a:pt x="2533" y="2689"/>
                    <a:pt x="2574" y="2237"/>
                    <a:pt x="2676" y="1773"/>
                  </a:cubicBezTo>
                  <a:cubicBezTo>
                    <a:pt x="2773" y="1321"/>
                    <a:pt x="2840" y="863"/>
                    <a:pt x="2931" y="411"/>
                  </a:cubicBezTo>
                  <a:cubicBezTo>
                    <a:pt x="2991" y="95"/>
                    <a:pt x="2725" y="7"/>
                    <a:pt x="2464" y="0"/>
                  </a:cubicBezTo>
                  <a:cubicBezTo>
                    <a:pt x="2457" y="0"/>
                    <a:pt x="2449" y="0"/>
                    <a:pt x="2442"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2"/>
            <p:cNvSpPr/>
            <p:nvPr/>
          </p:nvSpPr>
          <p:spPr>
            <a:xfrm>
              <a:off x="3989200" y="2198750"/>
              <a:ext cx="81175" cy="88425"/>
            </a:xfrm>
            <a:custGeom>
              <a:avLst/>
              <a:gdLst/>
              <a:ahLst/>
              <a:cxnLst/>
              <a:rect l="l" t="t" r="r" b="b"/>
              <a:pathLst>
                <a:path w="3247" h="3537" extrusionOk="0">
                  <a:moveTo>
                    <a:pt x="857" y="1"/>
                  </a:moveTo>
                  <a:cubicBezTo>
                    <a:pt x="850" y="1"/>
                    <a:pt x="842" y="1"/>
                    <a:pt x="835" y="3"/>
                  </a:cubicBezTo>
                  <a:cubicBezTo>
                    <a:pt x="534" y="70"/>
                    <a:pt x="212" y="481"/>
                    <a:pt x="117" y="762"/>
                  </a:cubicBezTo>
                  <a:cubicBezTo>
                    <a:pt x="1" y="1077"/>
                    <a:pt x="355" y="1343"/>
                    <a:pt x="569" y="1529"/>
                  </a:cubicBezTo>
                  <a:cubicBezTo>
                    <a:pt x="911" y="1830"/>
                    <a:pt x="1267" y="2117"/>
                    <a:pt x="1615" y="2418"/>
                  </a:cubicBezTo>
                  <a:cubicBezTo>
                    <a:pt x="1855" y="2631"/>
                    <a:pt x="2102" y="2850"/>
                    <a:pt x="2361" y="3034"/>
                  </a:cubicBezTo>
                  <a:cubicBezTo>
                    <a:pt x="2560" y="3185"/>
                    <a:pt x="2860" y="3288"/>
                    <a:pt x="3005" y="3500"/>
                  </a:cubicBezTo>
                  <a:cubicBezTo>
                    <a:pt x="3023" y="3526"/>
                    <a:pt x="3048" y="3536"/>
                    <a:pt x="3073" y="3536"/>
                  </a:cubicBezTo>
                  <a:cubicBezTo>
                    <a:pt x="3121" y="3536"/>
                    <a:pt x="3169" y="3497"/>
                    <a:pt x="3169" y="3453"/>
                  </a:cubicBezTo>
                  <a:cubicBezTo>
                    <a:pt x="3176" y="3459"/>
                    <a:pt x="3182" y="3466"/>
                    <a:pt x="3189" y="3472"/>
                  </a:cubicBezTo>
                  <a:cubicBezTo>
                    <a:pt x="3195" y="3477"/>
                    <a:pt x="3201" y="3479"/>
                    <a:pt x="3207" y="3479"/>
                  </a:cubicBezTo>
                  <a:cubicBezTo>
                    <a:pt x="3229" y="3479"/>
                    <a:pt x="3247" y="3452"/>
                    <a:pt x="3230" y="3425"/>
                  </a:cubicBezTo>
                  <a:cubicBezTo>
                    <a:pt x="2793" y="2897"/>
                    <a:pt x="2443" y="2303"/>
                    <a:pt x="2060" y="1728"/>
                  </a:cubicBezTo>
                  <a:cubicBezTo>
                    <a:pt x="1691" y="1166"/>
                    <a:pt x="1287" y="626"/>
                    <a:pt x="945" y="44"/>
                  </a:cubicBezTo>
                  <a:cubicBezTo>
                    <a:pt x="922" y="16"/>
                    <a:pt x="891" y="1"/>
                    <a:pt x="857"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2"/>
            <p:cNvSpPr/>
            <p:nvPr/>
          </p:nvSpPr>
          <p:spPr>
            <a:xfrm>
              <a:off x="3977900" y="2289050"/>
              <a:ext cx="98150" cy="94425"/>
            </a:xfrm>
            <a:custGeom>
              <a:avLst/>
              <a:gdLst/>
              <a:ahLst/>
              <a:cxnLst/>
              <a:rect l="l" t="t" r="r" b="b"/>
              <a:pathLst>
                <a:path w="3926" h="3777" extrusionOk="0">
                  <a:moveTo>
                    <a:pt x="3846" y="1"/>
                  </a:moveTo>
                  <a:cubicBezTo>
                    <a:pt x="3802" y="1"/>
                    <a:pt x="3754" y="30"/>
                    <a:pt x="3751" y="87"/>
                  </a:cubicBezTo>
                  <a:cubicBezTo>
                    <a:pt x="3135" y="271"/>
                    <a:pt x="2491" y="325"/>
                    <a:pt x="1855" y="346"/>
                  </a:cubicBezTo>
                  <a:cubicBezTo>
                    <a:pt x="1527" y="360"/>
                    <a:pt x="1205" y="381"/>
                    <a:pt x="876" y="381"/>
                  </a:cubicBezTo>
                  <a:cubicBezTo>
                    <a:pt x="769" y="381"/>
                    <a:pt x="661" y="375"/>
                    <a:pt x="554" y="375"/>
                  </a:cubicBezTo>
                  <a:cubicBezTo>
                    <a:pt x="396" y="375"/>
                    <a:pt x="240" y="388"/>
                    <a:pt x="90" y="448"/>
                  </a:cubicBezTo>
                  <a:cubicBezTo>
                    <a:pt x="55" y="463"/>
                    <a:pt x="27" y="489"/>
                    <a:pt x="27" y="530"/>
                  </a:cubicBezTo>
                  <a:cubicBezTo>
                    <a:pt x="42" y="893"/>
                    <a:pt x="1" y="1278"/>
                    <a:pt x="159" y="1613"/>
                  </a:cubicBezTo>
                  <a:cubicBezTo>
                    <a:pt x="356" y="2024"/>
                    <a:pt x="760" y="2296"/>
                    <a:pt x="1054" y="2625"/>
                  </a:cubicBezTo>
                  <a:cubicBezTo>
                    <a:pt x="1349" y="2962"/>
                    <a:pt x="1616" y="3310"/>
                    <a:pt x="2007" y="3528"/>
                  </a:cubicBezTo>
                  <a:cubicBezTo>
                    <a:pt x="2361" y="3727"/>
                    <a:pt x="2752" y="3707"/>
                    <a:pt x="3142" y="3775"/>
                  </a:cubicBezTo>
                  <a:cubicBezTo>
                    <a:pt x="3148" y="3776"/>
                    <a:pt x="3155" y="3776"/>
                    <a:pt x="3161" y="3776"/>
                  </a:cubicBezTo>
                  <a:cubicBezTo>
                    <a:pt x="3200" y="3776"/>
                    <a:pt x="3232" y="3755"/>
                    <a:pt x="3245" y="3714"/>
                  </a:cubicBezTo>
                  <a:cubicBezTo>
                    <a:pt x="3395" y="3063"/>
                    <a:pt x="3429" y="2393"/>
                    <a:pt x="3491" y="1730"/>
                  </a:cubicBezTo>
                  <a:cubicBezTo>
                    <a:pt x="3518" y="1401"/>
                    <a:pt x="3559" y="1079"/>
                    <a:pt x="3641" y="757"/>
                  </a:cubicBezTo>
                  <a:cubicBezTo>
                    <a:pt x="3703" y="517"/>
                    <a:pt x="3902" y="333"/>
                    <a:pt x="3922" y="79"/>
                  </a:cubicBezTo>
                  <a:cubicBezTo>
                    <a:pt x="3925" y="26"/>
                    <a:pt x="3887" y="1"/>
                    <a:pt x="3846"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2"/>
            <p:cNvSpPr/>
            <p:nvPr/>
          </p:nvSpPr>
          <p:spPr>
            <a:xfrm>
              <a:off x="4077325" y="2284000"/>
              <a:ext cx="88475" cy="97225"/>
            </a:xfrm>
            <a:custGeom>
              <a:avLst/>
              <a:gdLst/>
              <a:ahLst/>
              <a:cxnLst/>
              <a:rect l="l" t="t" r="r" b="b"/>
              <a:pathLst>
                <a:path w="3539" h="3889" extrusionOk="0">
                  <a:moveTo>
                    <a:pt x="259" y="1"/>
                  </a:moveTo>
                  <a:cubicBezTo>
                    <a:pt x="207" y="1"/>
                    <a:pt x="151" y="44"/>
                    <a:pt x="165" y="110"/>
                  </a:cubicBezTo>
                  <a:cubicBezTo>
                    <a:pt x="198" y="268"/>
                    <a:pt x="185" y="425"/>
                    <a:pt x="178" y="590"/>
                  </a:cubicBezTo>
                  <a:cubicBezTo>
                    <a:pt x="178" y="741"/>
                    <a:pt x="206" y="884"/>
                    <a:pt x="232" y="1035"/>
                  </a:cubicBezTo>
                  <a:cubicBezTo>
                    <a:pt x="280" y="1363"/>
                    <a:pt x="254" y="1692"/>
                    <a:pt x="232" y="2020"/>
                  </a:cubicBezTo>
                  <a:cubicBezTo>
                    <a:pt x="213" y="2375"/>
                    <a:pt x="178" y="2725"/>
                    <a:pt x="109" y="3073"/>
                  </a:cubicBezTo>
                  <a:cubicBezTo>
                    <a:pt x="83" y="3224"/>
                    <a:pt x="42" y="3369"/>
                    <a:pt x="20" y="3518"/>
                  </a:cubicBezTo>
                  <a:cubicBezTo>
                    <a:pt x="7" y="3587"/>
                    <a:pt x="1" y="3663"/>
                    <a:pt x="42" y="3724"/>
                  </a:cubicBezTo>
                  <a:cubicBezTo>
                    <a:pt x="130" y="3854"/>
                    <a:pt x="431" y="3868"/>
                    <a:pt x="567" y="3881"/>
                  </a:cubicBezTo>
                  <a:cubicBezTo>
                    <a:pt x="608" y="3886"/>
                    <a:pt x="648" y="3889"/>
                    <a:pt x="687" y="3889"/>
                  </a:cubicBezTo>
                  <a:cubicBezTo>
                    <a:pt x="869" y="3889"/>
                    <a:pt x="1031" y="3838"/>
                    <a:pt x="1211" y="3765"/>
                  </a:cubicBezTo>
                  <a:cubicBezTo>
                    <a:pt x="1704" y="3574"/>
                    <a:pt x="2204" y="3389"/>
                    <a:pt x="2649" y="3095"/>
                  </a:cubicBezTo>
                  <a:cubicBezTo>
                    <a:pt x="3114" y="2786"/>
                    <a:pt x="3518" y="2349"/>
                    <a:pt x="3539" y="1759"/>
                  </a:cubicBezTo>
                  <a:cubicBezTo>
                    <a:pt x="3539" y="1718"/>
                    <a:pt x="3504" y="1685"/>
                    <a:pt x="3470" y="1677"/>
                  </a:cubicBezTo>
                  <a:cubicBezTo>
                    <a:pt x="2820" y="1452"/>
                    <a:pt x="2314" y="1013"/>
                    <a:pt x="1717" y="691"/>
                  </a:cubicBezTo>
                  <a:cubicBezTo>
                    <a:pt x="1471" y="555"/>
                    <a:pt x="1218" y="419"/>
                    <a:pt x="972" y="281"/>
                  </a:cubicBezTo>
                  <a:cubicBezTo>
                    <a:pt x="773" y="172"/>
                    <a:pt x="554" y="62"/>
                    <a:pt x="329" y="43"/>
                  </a:cubicBezTo>
                  <a:cubicBezTo>
                    <a:pt x="315" y="14"/>
                    <a:pt x="287" y="1"/>
                    <a:pt x="259"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2"/>
            <p:cNvSpPr/>
            <p:nvPr/>
          </p:nvSpPr>
          <p:spPr>
            <a:xfrm>
              <a:off x="4088100" y="2186500"/>
              <a:ext cx="91925" cy="124950"/>
            </a:xfrm>
            <a:custGeom>
              <a:avLst/>
              <a:gdLst/>
              <a:ahLst/>
              <a:cxnLst/>
              <a:rect l="l" t="t" r="r" b="b"/>
              <a:pathLst>
                <a:path w="3677" h="4998" extrusionOk="0">
                  <a:moveTo>
                    <a:pt x="2291" y="0"/>
                  </a:moveTo>
                  <a:cubicBezTo>
                    <a:pt x="2053" y="0"/>
                    <a:pt x="1849" y="284"/>
                    <a:pt x="1718" y="465"/>
                  </a:cubicBezTo>
                  <a:cubicBezTo>
                    <a:pt x="1554" y="698"/>
                    <a:pt x="1424" y="951"/>
                    <a:pt x="1273" y="1191"/>
                  </a:cubicBezTo>
                  <a:cubicBezTo>
                    <a:pt x="1102" y="1444"/>
                    <a:pt x="931" y="1697"/>
                    <a:pt x="761" y="1943"/>
                  </a:cubicBezTo>
                  <a:cubicBezTo>
                    <a:pt x="445" y="2415"/>
                    <a:pt x="145" y="2908"/>
                    <a:pt x="7" y="3463"/>
                  </a:cubicBezTo>
                  <a:cubicBezTo>
                    <a:pt x="0" y="3483"/>
                    <a:pt x="7" y="3497"/>
                    <a:pt x="13" y="3504"/>
                  </a:cubicBezTo>
                  <a:cubicBezTo>
                    <a:pt x="21" y="3517"/>
                    <a:pt x="28" y="3532"/>
                    <a:pt x="35" y="3538"/>
                  </a:cubicBezTo>
                  <a:cubicBezTo>
                    <a:pt x="268" y="3763"/>
                    <a:pt x="651" y="3860"/>
                    <a:pt x="951" y="3969"/>
                  </a:cubicBezTo>
                  <a:cubicBezTo>
                    <a:pt x="1465" y="4161"/>
                    <a:pt x="1978" y="4386"/>
                    <a:pt x="2457" y="4667"/>
                  </a:cubicBezTo>
                  <a:cubicBezTo>
                    <a:pt x="2607" y="4760"/>
                    <a:pt x="2844" y="4997"/>
                    <a:pt x="3054" y="4997"/>
                  </a:cubicBezTo>
                  <a:cubicBezTo>
                    <a:pt x="3093" y="4997"/>
                    <a:pt x="3132" y="4989"/>
                    <a:pt x="3169" y="4969"/>
                  </a:cubicBezTo>
                  <a:cubicBezTo>
                    <a:pt x="3285" y="4913"/>
                    <a:pt x="3340" y="4784"/>
                    <a:pt x="3374" y="4674"/>
                  </a:cubicBezTo>
                  <a:cubicBezTo>
                    <a:pt x="3463" y="4414"/>
                    <a:pt x="3519" y="4140"/>
                    <a:pt x="3573" y="3880"/>
                  </a:cubicBezTo>
                  <a:cubicBezTo>
                    <a:pt x="3676" y="3353"/>
                    <a:pt x="3627" y="2840"/>
                    <a:pt x="3586" y="2306"/>
                  </a:cubicBezTo>
                  <a:cubicBezTo>
                    <a:pt x="3560" y="1848"/>
                    <a:pt x="3497" y="1416"/>
                    <a:pt x="3320" y="986"/>
                  </a:cubicBezTo>
                  <a:cubicBezTo>
                    <a:pt x="3142" y="575"/>
                    <a:pt x="2840" y="253"/>
                    <a:pt x="2444" y="41"/>
                  </a:cubicBezTo>
                  <a:cubicBezTo>
                    <a:pt x="2392" y="13"/>
                    <a:pt x="2341" y="0"/>
                    <a:pt x="2291"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2"/>
            <p:cNvSpPr/>
            <p:nvPr/>
          </p:nvSpPr>
          <p:spPr>
            <a:xfrm>
              <a:off x="3958025" y="1963225"/>
              <a:ext cx="495075" cy="516925"/>
            </a:xfrm>
            <a:custGeom>
              <a:avLst/>
              <a:gdLst/>
              <a:ahLst/>
              <a:cxnLst/>
              <a:rect l="l" t="t" r="r" b="b"/>
              <a:pathLst>
                <a:path w="19803" h="20677" extrusionOk="0">
                  <a:moveTo>
                    <a:pt x="11791" y="0"/>
                  </a:moveTo>
                  <a:cubicBezTo>
                    <a:pt x="11782" y="0"/>
                    <a:pt x="11774" y="2"/>
                    <a:pt x="11767" y="5"/>
                  </a:cubicBezTo>
                  <a:cubicBezTo>
                    <a:pt x="11739" y="12"/>
                    <a:pt x="11719" y="33"/>
                    <a:pt x="11713" y="61"/>
                  </a:cubicBezTo>
                  <a:cubicBezTo>
                    <a:pt x="11704" y="59"/>
                    <a:pt x="11696" y="58"/>
                    <a:pt x="11687" y="58"/>
                  </a:cubicBezTo>
                  <a:cubicBezTo>
                    <a:pt x="11632" y="58"/>
                    <a:pt x="11578" y="97"/>
                    <a:pt x="11596" y="163"/>
                  </a:cubicBezTo>
                  <a:cubicBezTo>
                    <a:pt x="11723" y="592"/>
                    <a:pt x="11365" y="1054"/>
                    <a:pt x="10926" y="1054"/>
                  </a:cubicBezTo>
                  <a:cubicBezTo>
                    <a:pt x="10916" y="1054"/>
                    <a:pt x="10907" y="1053"/>
                    <a:pt x="10898" y="1053"/>
                  </a:cubicBezTo>
                  <a:cubicBezTo>
                    <a:pt x="10896" y="1053"/>
                    <a:pt x="10893" y="1053"/>
                    <a:pt x="10891" y="1053"/>
                  </a:cubicBezTo>
                  <a:cubicBezTo>
                    <a:pt x="10820" y="1053"/>
                    <a:pt x="10790" y="1143"/>
                    <a:pt x="10836" y="1189"/>
                  </a:cubicBezTo>
                  <a:cubicBezTo>
                    <a:pt x="11130" y="1483"/>
                    <a:pt x="10719" y="1894"/>
                    <a:pt x="10542" y="2127"/>
                  </a:cubicBezTo>
                  <a:cubicBezTo>
                    <a:pt x="10317" y="2415"/>
                    <a:pt x="10131" y="2737"/>
                    <a:pt x="9980" y="3078"/>
                  </a:cubicBezTo>
                  <a:cubicBezTo>
                    <a:pt x="9913" y="3223"/>
                    <a:pt x="9850" y="3379"/>
                    <a:pt x="9796" y="3530"/>
                  </a:cubicBezTo>
                  <a:cubicBezTo>
                    <a:pt x="9742" y="3694"/>
                    <a:pt x="9714" y="3900"/>
                    <a:pt x="9625" y="4044"/>
                  </a:cubicBezTo>
                  <a:cubicBezTo>
                    <a:pt x="9528" y="4222"/>
                    <a:pt x="9234" y="4215"/>
                    <a:pt x="9057" y="4228"/>
                  </a:cubicBezTo>
                  <a:cubicBezTo>
                    <a:pt x="8963" y="4238"/>
                    <a:pt x="8869" y="4241"/>
                    <a:pt x="8775" y="4241"/>
                  </a:cubicBezTo>
                  <a:cubicBezTo>
                    <a:pt x="8657" y="4241"/>
                    <a:pt x="8538" y="4236"/>
                    <a:pt x="8419" y="4228"/>
                  </a:cubicBezTo>
                  <a:cubicBezTo>
                    <a:pt x="8416" y="4228"/>
                    <a:pt x="8413" y="4228"/>
                    <a:pt x="8411" y="4228"/>
                  </a:cubicBezTo>
                  <a:cubicBezTo>
                    <a:pt x="8368" y="4228"/>
                    <a:pt x="8337" y="4272"/>
                    <a:pt x="8331" y="4317"/>
                  </a:cubicBezTo>
                  <a:cubicBezTo>
                    <a:pt x="8318" y="4673"/>
                    <a:pt x="8255" y="5056"/>
                    <a:pt x="8311" y="5413"/>
                  </a:cubicBezTo>
                  <a:cubicBezTo>
                    <a:pt x="8345" y="5638"/>
                    <a:pt x="8441" y="5843"/>
                    <a:pt x="8646" y="5940"/>
                  </a:cubicBezTo>
                  <a:cubicBezTo>
                    <a:pt x="8516" y="6364"/>
                    <a:pt x="8017" y="6528"/>
                    <a:pt x="7619" y="6638"/>
                  </a:cubicBezTo>
                  <a:cubicBezTo>
                    <a:pt x="7222" y="6740"/>
                    <a:pt x="6770" y="6863"/>
                    <a:pt x="6504" y="7198"/>
                  </a:cubicBezTo>
                  <a:cubicBezTo>
                    <a:pt x="6374" y="7356"/>
                    <a:pt x="6318" y="7548"/>
                    <a:pt x="6312" y="7747"/>
                  </a:cubicBezTo>
                  <a:cubicBezTo>
                    <a:pt x="6312" y="7987"/>
                    <a:pt x="6401" y="8300"/>
                    <a:pt x="6202" y="8493"/>
                  </a:cubicBezTo>
                  <a:cubicBezTo>
                    <a:pt x="5964" y="8726"/>
                    <a:pt x="5497" y="8691"/>
                    <a:pt x="5348" y="9026"/>
                  </a:cubicBezTo>
                  <a:cubicBezTo>
                    <a:pt x="5298" y="9150"/>
                    <a:pt x="5326" y="9260"/>
                    <a:pt x="5333" y="9383"/>
                  </a:cubicBezTo>
                  <a:cubicBezTo>
                    <a:pt x="5339" y="9519"/>
                    <a:pt x="5292" y="9636"/>
                    <a:pt x="5216" y="9744"/>
                  </a:cubicBezTo>
                  <a:cubicBezTo>
                    <a:pt x="5052" y="9971"/>
                    <a:pt x="4779" y="10122"/>
                    <a:pt x="4533" y="10245"/>
                  </a:cubicBezTo>
                  <a:cubicBezTo>
                    <a:pt x="4492" y="10272"/>
                    <a:pt x="4498" y="10334"/>
                    <a:pt x="4533" y="10354"/>
                  </a:cubicBezTo>
                  <a:cubicBezTo>
                    <a:pt x="4341" y="10559"/>
                    <a:pt x="4300" y="10847"/>
                    <a:pt x="4217" y="11108"/>
                  </a:cubicBezTo>
                  <a:cubicBezTo>
                    <a:pt x="4170" y="11244"/>
                    <a:pt x="4116" y="11387"/>
                    <a:pt x="4006" y="11490"/>
                  </a:cubicBezTo>
                  <a:cubicBezTo>
                    <a:pt x="3882" y="11607"/>
                    <a:pt x="3705" y="11627"/>
                    <a:pt x="3567" y="11724"/>
                  </a:cubicBezTo>
                  <a:cubicBezTo>
                    <a:pt x="3444" y="11798"/>
                    <a:pt x="3390" y="11921"/>
                    <a:pt x="3342" y="12052"/>
                  </a:cubicBezTo>
                  <a:cubicBezTo>
                    <a:pt x="3260" y="12277"/>
                    <a:pt x="3115" y="12381"/>
                    <a:pt x="2884" y="12407"/>
                  </a:cubicBezTo>
                  <a:cubicBezTo>
                    <a:pt x="2832" y="12413"/>
                    <a:pt x="2780" y="12415"/>
                    <a:pt x="2728" y="12415"/>
                  </a:cubicBezTo>
                  <a:cubicBezTo>
                    <a:pt x="2564" y="12415"/>
                    <a:pt x="2403" y="12393"/>
                    <a:pt x="2242" y="12393"/>
                  </a:cubicBezTo>
                  <a:cubicBezTo>
                    <a:pt x="2100" y="12393"/>
                    <a:pt x="1958" y="12410"/>
                    <a:pt x="1816" y="12476"/>
                  </a:cubicBezTo>
                  <a:cubicBezTo>
                    <a:pt x="1788" y="12489"/>
                    <a:pt x="1767" y="12545"/>
                    <a:pt x="1775" y="12578"/>
                  </a:cubicBezTo>
                  <a:cubicBezTo>
                    <a:pt x="1883" y="12900"/>
                    <a:pt x="2013" y="13291"/>
                    <a:pt x="1898" y="13632"/>
                  </a:cubicBezTo>
                  <a:cubicBezTo>
                    <a:pt x="1829" y="13818"/>
                    <a:pt x="1665" y="13900"/>
                    <a:pt x="1555" y="14056"/>
                  </a:cubicBezTo>
                  <a:cubicBezTo>
                    <a:pt x="1453" y="14214"/>
                    <a:pt x="1520" y="14419"/>
                    <a:pt x="1384" y="14557"/>
                  </a:cubicBezTo>
                  <a:cubicBezTo>
                    <a:pt x="1261" y="14680"/>
                    <a:pt x="1124" y="14754"/>
                    <a:pt x="1036" y="14906"/>
                  </a:cubicBezTo>
                  <a:cubicBezTo>
                    <a:pt x="939" y="15063"/>
                    <a:pt x="891" y="15241"/>
                    <a:pt x="822" y="15411"/>
                  </a:cubicBezTo>
                  <a:cubicBezTo>
                    <a:pt x="658" y="15796"/>
                    <a:pt x="392" y="16124"/>
                    <a:pt x="83" y="16412"/>
                  </a:cubicBezTo>
                  <a:cubicBezTo>
                    <a:pt x="63" y="16432"/>
                    <a:pt x="70" y="16453"/>
                    <a:pt x="76" y="16473"/>
                  </a:cubicBezTo>
                  <a:lnTo>
                    <a:pt x="76" y="16479"/>
                  </a:lnTo>
                  <a:cubicBezTo>
                    <a:pt x="70" y="16479"/>
                    <a:pt x="63" y="16487"/>
                    <a:pt x="57" y="16494"/>
                  </a:cubicBezTo>
                  <a:cubicBezTo>
                    <a:pt x="35" y="16514"/>
                    <a:pt x="22" y="16535"/>
                    <a:pt x="16" y="16561"/>
                  </a:cubicBezTo>
                  <a:cubicBezTo>
                    <a:pt x="1" y="16602"/>
                    <a:pt x="1" y="16652"/>
                    <a:pt x="42" y="16693"/>
                  </a:cubicBezTo>
                  <a:cubicBezTo>
                    <a:pt x="1726" y="18485"/>
                    <a:pt x="3943" y="19676"/>
                    <a:pt x="6318" y="20251"/>
                  </a:cubicBezTo>
                  <a:cubicBezTo>
                    <a:pt x="6463" y="20285"/>
                    <a:pt x="6606" y="20320"/>
                    <a:pt x="6757" y="20354"/>
                  </a:cubicBezTo>
                  <a:cubicBezTo>
                    <a:pt x="7780" y="20573"/>
                    <a:pt x="8828" y="20676"/>
                    <a:pt x="9877" y="20676"/>
                  </a:cubicBezTo>
                  <a:cubicBezTo>
                    <a:pt x="9909" y="20676"/>
                    <a:pt x="9941" y="20676"/>
                    <a:pt x="9973" y="20676"/>
                  </a:cubicBezTo>
                  <a:cubicBezTo>
                    <a:pt x="10645" y="20676"/>
                    <a:pt x="11335" y="20642"/>
                    <a:pt x="11992" y="20497"/>
                  </a:cubicBezTo>
                  <a:cubicBezTo>
                    <a:pt x="12699" y="20339"/>
                    <a:pt x="13347" y="20019"/>
                    <a:pt x="13985" y="19682"/>
                  </a:cubicBezTo>
                  <a:cubicBezTo>
                    <a:pt x="15113" y="19075"/>
                    <a:pt x="16271" y="18431"/>
                    <a:pt x="17160" y="17486"/>
                  </a:cubicBezTo>
                  <a:cubicBezTo>
                    <a:pt x="18085" y="16501"/>
                    <a:pt x="18612" y="15193"/>
                    <a:pt x="19042" y="13926"/>
                  </a:cubicBezTo>
                  <a:cubicBezTo>
                    <a:pt x="19474" y="12653"/>
                    <a:pt x="19782" y="11313"/>
                    <a:pt x="19795" y="9958"/>
                  </a:cubicBezTo>
                  <a:cubicBezTo>
                    <a:pt x="19803" y="9383"/>
                    <a:pt x="19741" y="8808"/>
                    <a:pt x="19624" y="8253"/>
                  </a:cubicBezTo>
                  <a:cubicBezTo>
                    <a:pt x="19466" y="7527"/>
                    <a:pt x="19194" y="6829"/>
                    <a:pt x="18809" y="6186"/>
                  </a:cubicBezTo>
                  <a:cubicBezTo>
                    <a:pt x="18448" y="5590"/>
                    <a:pt x="18022" y="5036"/>
                    <a:pt x="17599" y="4488"/>
                  </a:cubicBezTo>
                  <a:cubicBezTo>
                    <a:pt x="17147" y="3906"/>
                    <a:pt x="16695" y="3325"/>
                    <a:pt x="16181" y="2797"/>
                  </a:cubicBezTo>
                  <a:cubicBezTo>
                    <a:pt x="15204" y="1799"/>
                    <a:pt x="14026" y="1025"/>
                    <a:pt x="12772" y="416"/>
                  </a:cubicBezTo>
                  <a:cubicBezTo>
                    <a:pt x="12459" y="266"/>
                    <a:pt x="12137" y="135"/>
                    <a:pt x="11815" y="5"/>
                  </a:cubicBezTo>
                  <a:cubicBezTo>
                    <a:pt x="11808" y="2"/>
                    <a:pt x="11800" y="0"/>
                    <a:pt x="11791"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2"/>
            <p:cNvSpPr/>
            <p:nvPr/>
          </p:nvSpPr>
          <p:spPr>
            <a:xfrm>
              <a:off x="4175025" y="2189050"/>
              <a:ext cx="160975" cy="190475"/>
            </a:xfrm>
            <a:custGeom>
              <a:avLst/>
              <a:gdLst/>
              <a:ahLst/>
              <a:cxnLst/>
              <a:rect l="l" t="t" r="r" b="b"/>
              <a:pathLst>
                <a:path w="6439" h="7619" extrusionOk="0">
                  <a:moveTo>
                    <a:pt x="6412" y="1"/>
                  </a:moveTo>
                  <a:cubicBezTo>
                    <a:pt x="6405" y="1"/>
                    <a:pt x="6397" y="4"/>
                    <a:pt x="6392" y="13"/>
                  </a:cubicBezTo>
                  <a:cubicBezTo>
                    <a:pt x="6310" y="145"/>
                    <a:pt x="6195" y="260"/>
                    <a:pt x="6113" y="398"/>
                  </a:cubicBezTo>
                  <a:cubicBezTo>
                    <a:pt x="6031" y="534"/>
                    <a:pt x="5955" y="685"/>
                    <a:pt x="5893" y="828"/>
                  </a:cubicBezTo>
                  <a:cubicBezTo>
                    <a:pt x="5763" y="1109"/>
                    <a:pt x="5640" y="1396"/>
                    <a:pt x="5503" y="1677"/>
                  </a:cubicBezTo>
                  <a:cubicBezTo>
                    <a:pt x="5216" y="2265"/>
                    <a:pt x="4881" y="2793"/>
                    <a:pt x="4449" y="3285"/>
                  </a:cubicBezTo>
                  <a:cubicBezTo>
                    <a:pt x="3545" y="4325"/>
                    <a:pt x="2547" y="5278"/>
                    <a:pt x="1622" y="6305"/>
                  </a:cubicBezTo>
                  <a:cubicBezTo>
                    <a:pt x="1150" y="6817"/>
                    <a:pt x="705" y="7385"/>
                    <a:pt x="14" y="7597"/>
                  </a:cubicBezTo>
                  <a:cubicBezTo>
                    <a:pt x="1" y="7604"/>
                    <a:pt x="1" y="7619"/>
                    <a:pt x="14" y="7619"/>
                  </a:cubicBezTo>
                  <a:cubicBezTo>
                    <a:pt x="582" y="7610"/>
                    <a:pt x="1095" y="7249"/>
                    <a:pt x="1505" y="6893"/>
                  </a:cubicBezTo>
                  <a:cubicBezTo>
                    <a:pt x="2054" y="6420"/>
                    <a:pt x="2560" y="5914"/>
                    <a:pt x="3066" y="5401"/>
                  </a:cubicBezTo>
                  <a:cubicBezTo>
                    <a:pt x="3580" y="4880"/>
                    <a:pt x="4079" y="4340"/>
                    <a:pt x="4566" y="3799"/>
                  </a:cubicBezTo>
                  <a:cubicBezTo>
                    <a:pt x="5017" y="3298"/>
                    <a:pt x="5428" y="2765"/>
                    <a:pt x="5750" y="2170"/>
                  </a:cubicBezTo>
                  <a:cubicBezTo>
                    <a:pt x="5921" y="1841"/>
                    <a:pt x="6078" y="1500"/>
                    <a:pt x="6208" y="1156"/>
                  </a:cubicBezTo>
                  <a:cubicBezTo>
                    <a:pt x="6269" y="986"/>
                    <a:pt x="6325" y="815"/>
                    <a:pt x="6366" y="637"/>
                  </a:cubicBezTo>
                  <a:cubicBezTo>
                    <a:pt x="6420" y="432"/>
                    <a:pt x="6407" y="233"/>
                    <a:pt x="6433" y="28"/>
                  </a:cubicBezTo>
                  <a:cubicBezTo>
                    <a:pt x="6439" y="14"/>
                    <a:pt x="6426" y="1"/>
                    <a:pt x="6412"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2"/>
            <p:cNvSpPr/>
            <p:nvPr/>
          </p:nvSpPr>
          <p:spPr>
            <a:xfrm>
              <a:off x="4055400" y="2089450"/>
              <a:ext cx="248725" cy="253000"/>
            </a:xfrm>
            <a:custGeom>
              <a:avLst/>
              <a:gdLst/>
              <a:ahLst/>
              <a:cxnLst/>
              <a:rect l="l" t="t" r="r" b="b"/>
              <a:pathLst>
                <a:path w="9949" h="10120" extrusionOk="0">
                  <a:moveTo>
                    <a:pt x="9872" y="0"/>
                  </a:moveTo>
                  <a:cubicBezTo>
                    <a:pt x="9863" y="0"/>
                    <a:pt x="9853" y="2"/>
                    <a:pt x="9843" y="7"/>
                  </a:cubicBezTo>
                  <a:cubicBezTo>
                    <a:pt x="8974" y="515"/>
                    <a:pt x="8112" y="1027"/>
                    <a:pt x="7325" y="1665"/>
                  </a:cubicBezTo>
                  <a:cubicBezTo>
                    <a:pt x="6537" y="2300"/>
                    <a:pt x="5825" y="3033"/>
                    <a:pt x="5099" y="3744"/>
                  </a:cubicBezTo>
                  <a:cubicBezTo>
                    <a:pt x="4401" y="4429"/>
                    <a:pt x="3697" y="5086"/>
                    <a:pt x="3184" y="5935"/>
                  </a:cubicBezTo>
                  <a:cubicBezTo>
                    <a:pt x="2944" y="6338"/>
                    <a:pt x="2711" y="6742"/>
                    <a:pt x="2397" y="7098"/>
                  </a:cubicBezTo>
                  <a:cubicBezTo>
                    <a:pt x="2143" y="7386"/>
                    <a:pt x="1870" y="7645"/>
                    <a:pt x="1589" y="7913"/>
                  </a:cubicBezTo>
                  <a:cubicBezTo>
                    <a:pt x="973" y="8501"/>
                    <a:pt x="344" y="9104"/>
                    <a:pt x="56" y="9932"/>
                  </a:cubicBezTo>
                  <a:cubicBezTo>
                    <a:pt x="48" y="9952"/>
                    <a:pt x="63" y="9967"/>
                    <a:pt x="83" y="9967"/>
                  </a:cubicBezTo>
                  <a:cubicBezTo>
                    <a:pt x="1" y="10008"/>
                    <a:pt x="55" y="10119"/>
                    <a:pt x="128" y="10119"/>
                  </a:cubicBezTo>
                  <a:cubicBezTo>
                    <a:pt x="140" y="10119"/>
                    <a:pt x="152" y="10116"/>
                    <a:pt x="165" y="10109"/>
                  </a:cubicBezTo>
                  <a:cubicBezTo>
                    <a:pt x="986" y="9692"/>
                    <a:pt x="1781" y="9221"/>
                    <a:pt x="2527" y="8694"/>
                  </a:cubicBezTo>
                  <a:cubicBezTo>
                    <a:pt x="3286" y="8160"/>
                    <a:pt x="3999" y="7557"/>
                    <a:pt x="4703" y="6954"/>
                  </a:cubicBezTo>
                  <a:cubicBezTo>
                    <a:pt x="5402" y="6366"/>
                    <a:pt x="6093" y="5763"/>
                    <a:pt x="6688" y="5065"/>
                  </a:cubicBezTo>
                  <a:cubicBezTo>
                    <a:pt x="7291" y="4375"/>
                    <a:pt x="7803" y="3608"/>
                    <a:pt x="8311" y="2841"/>
                  </a:cubicBezTo>
                  <a:cubicBezTo>
                    <a:pt x="8605" y="2404"/>
                    <a:pt x="8886" y="1959"/>
                    <a:pt x="9152" y="1500"/>
                  </a:cubicBezTo>
                  <a:cubicBezTo>
                    <a:pt x="9426" y="1040"/>
                    <a:pt x="9666" y="556"/>
                    <a:pt x="9925" y="83"/>
                  </a:cubicBezTo>
                  <a:cubicBezTo>
                    <a:pt x="9948" y="44"/>
                    <a:pt x="9915" y="0"/>
                    <a:pt x="987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2"/>
            <p:cNvSpPr/>
            <p:nvPr/>
          </p:nvSpPr>
          <p:spPr>
            <a:xfrm>
              <a:off x="4170975" y="2184150"/>
              <a:ext cx="167150" cy="196225"/>
            </a:xfrm>
            <a:custGeom>
              <a:avLst/>
              <a:gdLst/>
              <a:ahLst/>
              <a:cxnLst/>
              <a:rect l="l" t="t" r="r" b="b"/>
              <a:pathLst>
                <a:path w="6686" h="7849" extrusionOk="0">
                  <a:moveTo>
                    <a:pt x="6624" y="0"/>
                  </a:moveTo>
                  <a:cubicBezTo>
                    <a:pt x="6611" y="0"/>
                    <a:pt x="6597" y="6"/>
                    <a:pt x="6589" y="19"/>
                  </a:cubicBezTo>
                  <a:cubicBezTo>
                    <a:pt x="6585" y="15"/>
                    <a:pt x="6580" y="14"/>
                    <a:pt x="6576" y="14"/>
                  </a:cubicBezTo>
                  <a:cubicBezTo>
                    <a:pt x="6571" y="14"/>
                    <a:pt x="6566" y="15"/>
                    <a:pt x="6562" y="19"/>
                  </a:cubicBezTo>
                  <a:cubicBezTo>
                    <a:pt x="6275" y="217"/>
                    <a:pt x="6035" y="505"/>
                    <a:pt x="5802" y="751"/>
                  </a:cubicBezTo>
                  <a:cubicBezTo>
                    <a:pt x="5542" y="1017"/>
                    <a:pt x="5281" y="1285"/>
                    <a:pt x="5028" y="1551"/>
                  </a:cubicBezTo>
                  <a:cubicBezTo>
                    <a:pt x="4522" y="2078"/>
                    <a:pt x="4008" y="2599"/>
                    <a:pt x="3509" y="3125"/>
                  </a:cubicBezTo>
                  <a:cubicBezTo>
                    <a:pt x="3269" y="3379"/>
                    <a:pt x="3031" y="3626"/>
                    <a:pt x="2817" y="3899"/>
                  </a:cubicBezTo>
                  <a:cubicBezTo>
                    <a:pt x="2620" y="4152"/>
                    <a:pt x="2456" y="4426"/>
                    <a:pt x="2291" y="4700"/>
                  </a:cubicBezTo>
                  <a:cubicBezTo>
                    <a:pt x="1963" y="5254"/>
                    <a:pt x="1565" y="5720"/>
                    <a:pt x="1133" y="6192"/>
                  </a:cubicBezTo>
                  <a:cubicBezTo>
                    <a:pt x="751" y="6616"/>
                    <a:pt x="374" y="7054"/>
                    <a:pt x="135" y="7575"/>
                  </a:cubicBezTo>
                  <a:cubicBezTo>
                    <a:pt x="122" y="7575"/>
                    <a:pt x="107" y="7581"/>
                    <a:pt x="100" y="7601"/>
                  </a:cubicBezTo>
                  <a:cubicBezTo>
                    <a:pt x="74" y="7657"/>
                    <a:pt x="46" y="7711"/>
                    <a:pt x="25" y="7765"/>
                  </a:cubicBezTo>
                  <a:cubicBezTo>
                    <a:pt x="1" y="7810"/>
                    <a:pt x="49" y="7849"/>
                    <a:pt x="89" y="7849"/>
                  </a:cubicBezTo>
                  <a:cubicBezTo>
                    <a:pt x="93" y="7849"/>
                    <a:pt x="97" y="7848"/>
                    <a:pt x="100" y="7848"/>
                  </a:cubicBezTo>
                  <a:cubicBezTo>
                    <a:pt x="703" y="7752"/>
                    <a:pt x="1155" y="7342"/>
                    <a:pt x="1552" y="6903"/>
                  </a:cubicBezTo>
                  <a:cubicBezTo>
                    <a:pt x="1758" y="6678"/>
                    <a:pt x="1942" y="6438"/>
                    <a:pt x="2147" y="6205"/>
                  </a:cubicBezTo>
                  <a:cubicBezTo>
                    <a:pt x="2393" y="5926"/>
                    <a:pt x="2668" y="5664"/>
                    <a:pt x="2940" y="5405"/>
                  </a:cubicBezTo>
                  <a:cubicBezTo>
                    <a:pt x="3975" y="4439"/>
                    <a:pt x="4892" y="3371"/>
                    <a:pt x="5631" y="2161"/>
                  </a:cubicBezTo>
                  <a:cubicBezTo>
                    <a:pt x="6035" y="1497"/>
                    <a:pt x="6390" y="792"/>
                    <a:pt x="6671" y="60"/>
                  </a:cubicBezTo>
                  <a:cubicBezTo>
                    <a:pt x="6685" y="27"/>
                    <a:pt x="6654" y="0"/>
                    <a:pt x="6624"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2"/>
            <p:cNvSpPr/>
            <p:nvPr/>
          </p:nvSpPr>
          <p:spPr>
            <a:xfrm>
              <a:off x="4235225" y="2443325"/>
              <a:ext cx="8250" cy="6350"/>
            </a:xfrm>
            <a:custGeom>
              <a:avLst/>
              <a:gdLst/>
              <a:ahLst/>
              <a:cxnLst/>
              <a:rect l="l" t="t" r="r" b="b"/>
              <a:pathLst>
                <a:path w="330" h="254" extrusionOk="0">
                  <a:moveTo>
                    <a:pt x="165" y="0"/>
                  </a:moveTo>
                  <a:cubicBezTo>
                    <a:pt x="1" y="0"/>
                    <a:pt x="1" y="253"/>
                    <a:pt x="165" y="253"/>
                  </a:cubicBezTo>
                  <a:cubicBezTo>
                    <a:pt x="329" y="253"/>
                    <a:pt x="329" y="0"/>
                    <a:pt x="165"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2"/>
            <p:cNvSpPr/>
            <p:nvPr/>
          </p:nvSpPr>
          <p:spPr>
            <a:xfrm>
              <a:off x="4307625" y="2395075"/>
              <a:ext cx="11000" cy="10950"/>
            </a:xfrm>
            <a:custGeom>
              <a:avLst/>
              <a:gdLst/>
              <a:ahLst/>
              <a:cxnLst/>
              <a:rect l="l" t="t" r="r" b="b"/>
              <a:pathLst>
                <a:path w="440" h="438" extrusionOk="0">
                  <a:moveTo>
                    <a:pt x="219" y="0"/>
                  </a:moveTo>
                  <a:cubicBezTo>
                    <a:pt x="193" y="0"/>
                    <a:pt x="165" y="7"/>
                    <a:pt x="137" y="20"/>
                  </a:cubicBezTo>
                  <a:cubicBezTo>
                    <a:pt x="124" y="20"/>
                    <a:pt x="103" y="35"/>
                    <a:pt x="89" y="48"/>
                  </a:cubicBezTo>
                  <a:cubicBezTo>
                    <a:pt x="70" y="61"/>
                    <a:pt x="48" y="82"/>
                    <a:pt x="35" y="109"/>
                  </a:cubicBezTo>
                  <a:cubicBezTo>
                    <a:pt x="29" y="123"/>
                    <a:pt x="20" y="143"/>
                    <a:pt x="14" y="158"/>
                  </a:cubicBezTo>
                  <a:cubicBezTo>
                    <a:pt x="1" y="199"/>
                    <a:pt x="1" y="232"/>
                    <a:pt x="14" y="273"/>
                  </a:cubicBezTo>
                  <a:cubicBezTo>
                    <a:pt x="20" y="294"/>
                    <a:pt x="29" y="307"/>
                    <a:pt x="35" y="329"/>
                  </a:cubicBezTo>
                  <a:cubicBezTo>
                    <a:pt x="48" y="355"/>
                    <a:pt x="70" y="376"/>
                    <a:pt x="89" y="390"/>
                  </a:cubicBezTo>
                  <a:cubicBezTo>
                    <a:pt x="103" y="404"/>
                    <a:pt x="124" y="411"/>
                    <a:pt x="137" y="417"/>
                  </a:cubicBezTo>
                  <a:cubicBezTo>
                    <a:pt x="165" y="431"/>
                    <a:pt x="193" y="437"/>
                    <a:pt x="226" y="437"/>
                  </a:cubicBezTo>
                  <a:lnTo>
                    <a:pt x="234" y="437"/>
                  </a:lnTo>
                  <a:cubicBezTo>
                    <a:pt x="260" y="437"/>
                    <a:pt x="282" y="431"/>
                    <a:pt x="308" y="424"/>
                  </a:cubicBezTo>
                  <a:cubicBezTo>
                    <a:pt x="316" y="417"/>
                    <a:pt x="323" y="411"/>
                    <a:pt x="329" y="411"/>
                  </a:cubicBezTo>
                  <a:lnTo>
                    <a:pt x="336" y="404"/>
                  </a:lnTo>
                  <a:cubicBezTo>
                    <a:pt x="336" y="404"/>
                    <a:pt x="342" y="404"/>
                    <a:pt x="349" y="396"/>
                  </a:cubicBezTo>
                  <a:cubicBezTo>
                    <a:pt x="357" y="390"/>
                    <a:pt x="370" y="376"/>
                    <a:pt x="377" y="363"/>
                  </a:cubicBezTo>
                  <a:lnTo>
                    <a:pt x="383" y="363"/>
                  </a:lnTo>
                  <a:cubicBezTo>
                    <a:pt x="383" y="355"/>
                    <a:pt x="390" y="355"/>
                    <a:pt x="390" y="348"/>
                  </a:cubicBezTo>
                  <a:cubicBezTo>
                    <a:pt x="411" y="329"/>
                    <a:pt x="425" y="301"/>
                    <a:pt x="431" y="273"/>
                  </a:cubicBezTo>
                  <a:cubicBezTo>
                    <a:pt x="431" y="260"/>
                    <a:pt x="439" y="240"/>
                    <a:pt x="439" y="219"/>
                  </a:cubicBezTo>
                  <a:cubicBezTo>
                    <a:pt x="439" y="178"/>
                    <a:pt x="431" y="143"/>
                    <a:pt x="411" y="109"/>
                  </a:cubicBezTo>
                  <a:cubicBezTo>
                    <a:pt x="398" y="82"/>
                    <a:pt x="377" y="61"/>
                    <a:pt x="357" y="48"/>
                  </a:cubicBezTo>
                  <a:cubicBezTo>
                    <a:pt x="336" y="26"/>
                    <a:pt x="308" y="13"/>
                    <a:pt x="282" y="7"/>
                  </a:cubicBezTo>
                  <a:cubicBezTo>
                    <a:pt x="260" y="7"/>
                    <a:pt x="241" y="0"/>
                    <a:pt x="21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2"/>
            <p:cNvSpPr/>
            <p:nvPr/>
          </p:nvSpPr>
          <p:spPr>
            <a:xfrm>
              <a:off x="4310000" y="2367350"/>
              <a:ext cx="4300" cy="3100"/>
            </a:xfrm>
            <a:custGeom>
              <a:avLst/>
              <a:gdLst/>
              <a:ahLst/>
              <a:cxnLst/>
              <a:rect l="l" t="t" r="r" b="b"/>
              <a:pathLst>
                <a:path w="172" h="124" extrusionOk="0">
                  <a:moveTo>
                    <a:pt x="49" y="0"/>
                  </a:moveTo>
                  <a:cubicBezTo>
                    <a:pt x="35" y="0"/>
                    <a:pt x="29" y="7"/>
                    <a:pt x="22" y="14"/>
                  </a:cubicBezTo>
                  <a:cubicBezTo>
                    <a:pt x="8" y="27"/>
                    <a:pt x="1" y="41"/>
                    <a:pt x="1" y="61"/>
                  </a:cubicBezTo>
                  <a:cubicBezTo>
                    <a:pt x="1" y="68"/>
                    <a:pt x="1" y="76"/>
                    <a:pt x="8" y="89"/>
                  </a:cubicBezTo>
                  <a:cubicBezTo>
                    <a:pt x="8" y="96"/>
                    <a:pt x="16" y="102"/>
                    <a:pt x="22" y="109"/>
                  </a:cubicBezTo>
                  <a:cubicBezTo>
                    <a:pt x="29" y="117"/>
                    <a:pt x="35" y="124"/>
                    <a:pt x="49" y="124"/>
                  </a:cubicBezTo>
                  <a:lnTo>
                    <a:pt x="83" y="124"/>
                  </a:lnTo>
                  <a:cubicBezTo>
                    <a:pt x="90" y="117"/>
                    <a:pt x="104" y="117"/>
                    <a:pt x="118" y="109"/>
                  </a:cubicBezTo>
                  <a:cubicBezTo>
                    <a:pt x="124" y="109"/>
                    <a:pt x="131" y="102"/>
                    <a:pt x="131" y="102"/>
                  </a:cubicBezTo>
                  <a:lnTo>
                    <a:pt x="139" y="102"/>
                  </a:lnTo>
                  <a:cubicBezTo>
                    <a:pt x="146" y="96"/>
                    <a:pt x="146" y="96"/>
                    <a:pt x="152" y="96"/>
                  </a:cubicBezTo>
                  <a:cubicBezTo>
                    <a:pt x="152" y="96"/>
                    <a:pt x="159" y="89"/>
                    <a:pt x="165" y="83"/>
                  </a:cubicBezTo>
                  <a:cubicBezTo>
                    <a:pt x="165" y="76"/>
                    <a:pt x="172" y="68"/>
                    <a:pt x="172" y="61"/>
                  </a:cubicBezTo>
                  <a:cubicBezTo>
                    <a:pt x="172" y="55"/>
                    <a:pt x="165" y="48"/>
                    <a:pt x="165" y="41"/>
                  </a:cubicBezTo>
                  <a:lnTo>
                    <a:pt x="152" y="27"/>
                  </a:lnTo>
                  <a:cubicBezTo>
                    <a:pt x="152" y="27"/>
                    <a:pt x="146" y="20"/>
                    <a:pt x="139" y="20"/>
                  </a:cubicBezTo>
                  <a:lnTo>
                    <a:pt x="131" y="20"/>
                  </a:lnTo>
                  <a:cubicBezTo>
                    <a:pt x="131" y="20"/>
                    <a:pt x="124" y="14"/>
                    <a:pt x="118" y="14"/>
                  </a:cubicBezTo>
                  <a:cubicBezTo>
                    <a:pt x="104" y="7"/>
                    <a:pt x="90" y="7"/>
                    <a:pt x="83"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2"/>
            <p:cNvSpPr/>
            <p:nvPr/>
          </p:nvSpPr>
          <p:spPr>
            <a:xfrm>
              <a:off x="4379825" y="2341025"/>
              <a:ext cx="3975" cy="3925"/>
            </a:xfrm>
            <a:custGeom>
              <a:avLst/>
              <a:gdLst/>
              <a:ahLst/>
              <a:cxnLst/>
              <a:rect l="l" t="t" r="r" b="b"/>
              <a:pathLst>
                <a:path w="159" h="157" extrusionOk="0">
                  <a:moveTo>
                    <a:pt x="59" y="0"/>
                  </a:moveTo>
                  <a:cubicBezTo>
                    <a:pt x="54" y="0"/>
                    <a:pt x="49" y="2"/>
                    <a:pt x="42" y="5"/>
                  </a:cubicBezTo>
                  <a:cubicBezTo>
                    <a:pt x="35" y="5"/>
                    <a:pt x="28" y="12"/>
                    <a:pt x="22" y="20"/>
                  </a:cubicBezTo>
                  <a:cubicBezTo>
                    <a:pt x="15" y="27"/>
                    <a:pt x="7" y="33"/>
                    <a:pt x="7" y="40"/>
                  </a:cubicBezTo>
                  <a:cubicBezTo>
                    <a:pt x="1" y="53"/>
                    <a:pt x="1" y="61"/>
                    <a:pt x="7" y="68"/>
                  </a:cubicBezTo>
                  <a:cubicBezTo>
                    <a:pt x="7" y="74"/>
                    <a:pt x="15" y="81"/>
                    <a:pt x="15" y="94"/>
                  </a:cubicBezTo>
                  <a:lnTo>
                    <a:pt x="22" y="102"/>
                  </a:lnTo>
                  <a:cubicBezTo>
                    <a:pt x="22" y="109"/>
                    <a:pt x="22" y="109"/>
                    <a:pt x="35" y="122"/>
                  </a:cubicBezTo>
                  <a:lnTo>
                    <a:pt x="35" y="129"/>
                  </a:lnTo>
                  <a:cubicBezTo>
                    <a:pt x="42" y="129"/>
                    <a:pt x="42" y="135"/>
                    <a:pt x="48" y="135"/>
                  </a:cubicBezTo>
                  <a:cubicBezTo>
                    <a:pt x="56" y="143"/>
                    <a:pt x="63" y="150"/>
                    <a:pt x="70" y="150"/>
                  </a:cubicBezTo>
                  <a:cubicBezTo>
                    <a:pt x="76" y="157"/>
                    <a:pt x="83" y="157"/>
                    <a:pt x="97" y="157"/>
                  </a:cubicBezTo>
                  <a:cubicBezTo>
                    <a:pt x="104" y="157"/>
                    <a:pt x="111" y="157"/>
                    <a:pt x="117" y="150"/>
                  </a:cubicBezTo>
                  <a:cubicBezTo>
                    <a:pt x="124" y="150"/>
                    <a:pt x="130" y="143"/>
                    <a:pt x="138" y="135"/>
                  </a:cubicBezTo>
                  <a:cubicBezTo>
                    <a:pt x="145" y="135"/>
                    <a:pt x="145" y="129"/>
                    <a:pt x="152" y="122"/>
                  </a:cubicBezTo>
                  <a:cubicBezTo>
                    <a:pt x="158" y="115"/>
                    <a:pt x="158" y="102"/>
                    <a:pt x="158" y="94"/>
                  </a:cubicBezTo>
                  <a:lnTo>
                    <a:pt x="158" y="74"/>
                  </a:lnTo>
                  <a:cubicBezTo>
                    <a:pt x="152" y="61"/>
                    <a:pt x="152" y="53"/>
                    <a:pt x="138" y="46"/>
                  </a:cubicBezTo>
                  <a:cubicBezTo>
                    <a:pt x="138" y="40"/>
                    <a:pt x="130" y="40"/>
                    <a:pt x="130" y="40"/>
                  </a:cubicBezTo>
                  <a:lnTo>
                    <a:pt x="124" y="33"/>
                  </a:lnTo>
                  <a:cubicBezTo>
                    <a:pt x="117" y="27"/>
                    <a:pt x="117" y="27"/>
                    <a:pt x="111" y="20"/>
                  </a:cubicBezTo>
                  <a:cubicBezTo>
                    <a:pt x="104" y="20"/>
                    <a:pt x="97" y="12"/>
                    <a:pt x="97" y="12"/>
                  </a:cubicBezTo>
                  <a:lnTo>
                    <a:pt x="89" y="12"/>
                  </a:lnTo>
                  <a:cubicBezTo>
                    <a:pt x="83" y="12"/>
                    <a:pt x="76" y="5"/>
                    <a:pt x="70" y="5"/>
                  </a:cubicBezTo>
                  <a:cubicBezTo>
                    <a:pt x="66" y="2"/>
                    <a:pt x="63" y="0"/>
                    <a:pt x="5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2"/>
            <p:cNvSpPr/>
            <p:nvPr/>
          </p:nvSpPr>
          <p:spPr>
            <a:xfrm>
              <a:off x="4386525" y="2208375"/>
              <a:ext cx="12350" cy="12350"/>
            </a:xfrm>
            <a:custGeom>
              <a:avLst/>
              <a:gdLst/>
              <a:ahLst/>
              <a:cxnLst/>
              <a:rect l="l" t="t" r="r" b="b"/>
              <a:pathLst>
                <a:path w="494" h="494" extrusionOk="0">
                  <a:moveTo>
                    <a:pt x="247" y="1"/>
                  </a:moveTo>
                  <a:cubicBezTo>
                    <a:pt x="212" y="1"/>
                    <a:pt x="184" y="7"/>
                    <a:pt x="158" y="29"/>
                  </a:cubicBezTo>
                  <a:cubicBezTo>
                    <a:pt x="123" y="35"/>
                    <a:pt x="96" y="48"/>
                    <a:pt x="76" y="76"/>
                  </a:cubicBezTo>
                  <a:cubicBezTo>
                    <a:pt x="54" y="96"/>
                    <a:pt x="35" y="124"/>
                    <a:pt x="27" y="152"/>
                  </a:cubicBezTo>
                  <a:cubicBezTo>
                    <a:pt x="7" y="185"/>
                    <a:pt x="0" y="213"/>
                    <a:pt x="7" y="247"/>
                  </a:cubicBezTo>
                  <a:cubicBezTo>
                    <a:pt x="7" y="267"/>
                    <a:pt x="7" y="295"/>
                    <a:pt x="13" y="316"/>
                  </a:cubicBezTo>
                  <a:cubicBezTo>
                    <a:pt x="27" y="357"/>
                    <a:pt x="48" y="390"/>
                    <a:pt x="76" y="418"/>
                  </a:cubicBezTo>
                  <a:cubicBezTo>
                    <a:pt x="89" y="431"/>
                    <a:pt x="109" y="446"/>
                    <a:pt x="123" y="459"/>
                  </a:cubicBezTo>
                  <a:cubicBezTo>
                    <a:pt x="165" y="480"/>
                    <a:pt x="206" y="494"/>
                    <a:pt x="247" y="494"/>
                  </a:cubicBezTo>
                  <a:cubicBezTo>
                    <a:pt x="281" y="494"/>
                    <a:pt x="314" y="487"/>
                    <a:pt x="342" y="472"/>
                  </a:cubicBezTo>
                  <a:cubicBezTo>
                    <a:pt x="376" y="459"/>
                    <a:pt x="396" y="446"/>
                    <a:pt x="424" y="418"/>
                  </a:cubicBezTo>
                  <a:cubicBezTo>
                    <a:pt x="445" y="398"/>
                    <a:pt x="465" y="370"/>
                    <a:pt x="472" y="342"/>
                  </a:cubicBezTo>
                  <a:cubicBezTo>
                    <a:pt x="486" y="316"/>
                    <a:pt x="493" y="282"/>
                    <a:pt x="493" y="247"/>
                  </a:cubicBezTo>
                  <a:cubicBezTo>
                    <a:pt x="493" y="226"/>
                    <a:pt x="486" y="206"/>
                    <a:pt x="486" y="185"/>
                  </a:cubicBezTo>
                  <a:cubicBezTo>
                    <a:pt x="472" y="144"/>
                    <a:pt x="452" y="103"/>
                    <a:pt x="424" y="76"/>
                  </a:cubicBezTo>
                  <a:cubicBezTo>
                    <a:pt x="404" y="61"/>
                    <a:pt x="390" y="48"/>
                    <a:pt x="370" y="35"/>
                  </a:cubicBezTo>
                  <a:cubicBezTo>
                    <a:pt x="335" y="14"/>
                    <a:pt x="294" y="1"/>
                    <a:pt x="24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2"/>
            <p:cNvSpPr/>
            <p:nvPr/>
          </p:nvSpPr>
          <p:spPr>
            <a:xfrm>
              <a:off x="4389225" y="2157900"/>
              <a:ext cx="5150" cy="3975"/>
            </a:xfrm>
            <a:custGeom>
              <a:avLst/>
              <a:gdLst/>
              <a:ahLst/>
              <a:cxnLst/>
              <a:rect l="l" t="t" r="r" b="b"/>
              <a:pathLst>
                <a:path w="206" h="159" extrusionOk="0">
                  <a:moveTo>
                    <a:pt x="104" y="1"/>
                  </a:moveTo>
                  <a:cubicBezTo>
                    <a:pt x="1" y="1"/>
                    <a:pt x="1" y="159"/>
                    <a:pt x="104" y="159"/>
                  </a:cubicBezTo>
                  <a:cubicBezTo>
                    <a:pt x="206" y="159"/>
                    <a:pt x="206" y="1"/>
                    <a:pt x="104"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2"/>
            <p:cNvSpPr/>
            <p:nvPr/>
          </p:nvSpPr>
          <p:spPr>
            <a:xfrm>
              <a:off x="3959600" y="1963325"/>
              <a:ext cx="293325" cy="411725"/>
            </a:xfrm>
            <a:custGeom>
              <a:avLst/>
              <a:gdLst/>
              <a:ahLst/>
              <a:cxnLst/>
              <a:rect l="l" t="t" r="r" b="b"/>
              <a:pathLst>
                <a:path w="11733" h="16469" extrusionOk="0">
                  <a:moveTo>
                    <a:pt x="11704" y="1"/>
                  </a:moveTo>
                  <a:cubicBezTo>
                    <a:pt x="11676" y="8"/>
                    <a:pt x="11656" y="29"/>
                    <a:pt x="11650" y="57"/>
                  </a:cubicBezTo>
                  <a:cubicBezTo>
                    <a:pt x="11641" y="55"/>
                    <a:pt x="11633" y="54"/>
                    <a:pt x="11624" y="54"/>
                  </a:cubicBezTo>
                  <a:cubicBezTo>
                    <a:pt x="11569" y="54"/>
                    <a:pt x="11515" y="93"/>
                    <a:pt x="11533" y="159"/>
                  </a:cubicBezTo>
                  <a:cubicBezTo>
                    <a:pt x="11660" y="588"/>
                    <a:pt x="11302" y="1050"/>
                    <a:pt x="10863" y="1050"/>
                  </a:cubicBezTo>
                  <a:cubicBezTo>
                    <a:pt x="10853" y="1050"/>
                    <a:pt x="10844" y="1049"/>
                    <a:pt x="10835" y="1049"/>
                  </a:cubicBezTo>
                  <a:cubicBezTo>
                    <a:pt x="10833" y="1049"/>
                    <a:pt x="10830" y="1049"/>
                    <a:pt x="10828" y="1049"/>
                  </a:cubicBezTo>
                  <a:cubicBezTo>
                    <a:pt x="10757" y="1049"/>
                    <a:pt x="10727" y="1139"/>
                    <a:pt x="10773" y="1185"/>
                  </a:cubicBezTo>
                  <a:cubicBezTo>
                    <a:pt x="11067" y="1479"/>
                    <a:pt x="10656" y="1890"/>
                    <a:pt x="10479" y="2123"/>
                  </a:cubicBezTo>
                  <a:cubicBezTo>
                    <a:pt x="10254" y="2411"/>
                    <a:pt x="10068" y="2733"/>
                    <a:pt x="9917" y="3074"/>
                  </a:cubicBezTo>
                  <a:cubicBezTo>
                    <a:pt x="9850" y="3219"/>
                    <a:pt x="9787" y="3375"/>
                    <a:pt x="9733" y="3526"/>
                  </a:cubicBezTo>
                  <a:cubicBezTo>
                    <a:pt x="9679" y="3690"/>
                    <a:pt x="9651" y="3896"/>
                    <a:pt x="9562" y="4040"/>
                  </a:cubicBezTo>
                  <a:cubicBezTo>
                    <a:pt x="9465" y="4218"/>
                    <a:pt x="9171" y="4211"/>
                    <a:pt x="8994" y="4224"/>
                  </a:cubicBezTo>
                  <a:cubicBezTo>
                    <a:pt x="8900" y="4234"/>
                    <a:pt x="8806" y="4237"/>
                    <a:pt x="8712" y="4237"/>
                  </a:cubicBezTo>
                  <a:cubicBezTo>
                    <a:pt x="8594" y="4237"/>
                    <a:pt x="8475" y="4232"/>
                    <a:pt x="8356" y="4224"/>
                  </a:cubicBezTo>
                  <a:cubicBezTo>
                    <a:pt x="8353" y="4224"/>
                    <a:pt x="8350" y="4224"/>
                    <a:pt x="8348" y="4224"/>
                  </a:cubicBezTo>
                  <a:cubicBezTo>
                    <a:pt x="8305" y="4224"/>
                    <a:pt x="8274" y="4268"/>
                    <a:pt x="8268" y="4313"/>
                  </a:cubicBezTo>
                  <a:cubicBezTo>
                    <a:pt x="8255" y="4669"/>
                    <a:pt x="8192" y="5052"/>
                    <a:pt x="8248" y="5409"/>
                  </a:cubicBezTo>
                  <a:cubicBezTo>
                    <a:pt x="8282" y="5634"/>
                    <a:pt x="8378" y="5839"/>
                    <a:pt x="8583" y="5936"/>
                  </a:cubicBezTo>
                  <a:cubicBezTo>
                    <a:pt x="8453" y="6360"/>
                    <a:pt x="7954" y="6524"/>
                    <a:pt x="7556" y="6634"/>
                  </a:cubicBezTo>
                  <a:cubicBezTo>
                    <a:pt x="7159" y="6736"/>
                    <a:pt x="6707" y="6859"/>
                    <a:pt x="6441" y="7194"/>
                  </a:cubicBezTo>
                  <a:cubicBezTo>
                    <a:pt x="6311" y="7352"/>
                    <a:pt x="6255" y="7544"/>
                    <a:pt x="6249" y="7743"/>
                  </a:cubicBezTo>
                  <a:cubicBezTo>
                    <a:pt x="6249" y="7983"/>
                    <a:pt x="6338" y="8296"/>
                    <a:pt x="6139" y="8489"/>
                  </a:cubicBezTo>
                  <a:cubicBezTo>
                    <a:pt x="5901" y="8722"/>
                    <a:pt x="5434" y="8687"/>
                    <a:pt x="5285" y="9022"/>
                  </a:cubicBezTo>
                  <a:cubicBezTo>
                    <a:pt x="5235" y="9146"/>
                    <a:pt x="5263" y="9256"/>
                    <a:pt x="5270" y="9379"/>
                  </a:cubicBezTo>
                  <a:cubicBezTo>
                    <a:pt x="5276" y="9515"/>
                    <a:pt x="5229" y="9632"/>
                    <a:pt x="5153" y="9740"/>
                  </a:cubicBezTo>
                  <a:cubicBezTo>
                    <a:pt x="4989" y="9967"/>
                    <a:pt x="4716" y="10118"/>
                    <a:pt x="4470" y="10241"/>
                  </a:cubicBezTo>
                  <a:cubicBezTo>
                    <a:pt x="4429" y="10268"/>
                    <a:pt x="4435" y="10330"/>
                    <a:pt x="4470" y="10350"/>
                  </a:cubicBezTo>
                  <a:cubicBezTo>
                    <a:pt x="4278" y="10555"/>
                    <a:pt x="4237" y="10843"/>
                    <a:pt x="4154" y="11104"/>
                  </a:cubicBezTo>
                  <a:cubicBezTo>
                    <a:pt x="4107" y="11240"/>
                    <a:pt x="4053" y="11383"/>
                    <a:pt x="3943" y="11486"/>
                  </a:cubicBezTo>
                  <a:cubicBezTo>
                    <a:pt x="3819" y="11603"/>
                    <a:pt x="3642" y="11623"/>
                    <a:pt x="3504" y="11720"/>
                  </a:cubicBezTo>
                  <a:cubicBezTo>
                    <a:pt x="3381" y="11794"/>
                    <a:pt x="3327" y="11917"/>
                    <a:pt x="3279" y="12048"/>
                  </a:cubicBezTo>
                  <a:cubicBezTo>
                    <a:pt x="3197" y="12273"/>
                    <a:pt x="3052" y="12377"/>
                    <a:pt x="2821" y="12403"/>
                  </a:cubicBezTo>
                  <a:cubicBezTo>
                    <a:pt x="2769" y="12409"/>
                    <a:pt x="2717" y="12411"/>
                    <a:pt x="2665" y="12411"/>
                  </a:cubicBezTo>
                  <a:cubicBezTo>
                    <a:pt x="2501" y="12411"/>
                    <a:pt x="2340" y="12389"/>
                    <a:pt x="2179" y="12389"/>
                  </a:cubicBezTo>
                  <a:cubicBezTo>
                    <a:pt x="2037" y="12389"/>
                    <a:pt x="1895" y="12406"/>
                    <a:pt x="1753" y="12472"/>
                  </a:cubicBezTo>
                  <a:cubicBezTo>
                    <a:pt x="1725" y="12485"/>
                    <a:pt x="1704" y="12541"/>
                    <a:pt x="1712" y="12574"/>
                  </a:cubicBezTo>
                  <a:cubicBezTo>
                    <a:pt x="1820" y="12896"/>
                    <a:pt x="1950" y="13287"/>
                    <a:pt x="1835" y="13628"/>
                  </a:cubicBezTo>
                  <a:cubicBezTo>
                    <a:pt x="1766" y="13814"/>
                    <a:pt x="1602" y="13896"/>
                    <a:pt x="1492" y="14052"/>
                  </a:cubicBezTo>
                  <a:cubicBezTo>
                    <a:pt x="1390" y="14210"/>
                    <a:pt x="1457" y="14415"/>
                    <a:pt x="1321" y="14553"/>
                  </a:cubicBezTo>
                  <a:cubicBezTo>
                    <a:pt x="1198" y="14676"/>
                    <a:pt x="1061" y="14750"/>
                    <a:pt x="973" y="14902"/>
                  </a:cubicBezTo>
                  <a:cubicBezTo>
                    <a:pt x="876" y="15059"/>
                    <a:pt x="828" y="15237"/>
                    <a:pt x="759" y="15407"/>
                  </a:cubicBezTo>
                  <a:cubicBezTo>
                    <a:pt x="595" y="15792"/>
                    <a:pt x="329" y="16120"/>
                    <a:pt x="20" y="16408"/>
                  </a:cubicBezTo>
                  <a:cubicBezTo>
                    <a:pt x="0" y="16428"/>
                    <a:pt x="7" y="16449"/>
                    <a:pt x="13" y="16469"/>
                  </a:cubicBezTo>
                  <a:cubicBezTo>
                    <a:pt x="348" y="16222"/>
                    <a:pt x="800" y="16175"/>
                    <a:pt x="1102" y="15881"/>
                  </a:cubicBezTo>
                  <a:cubicBezTo>
                    <a:pt x="1286" y="15688"/>
                    <a:pt x="1327" y="15435"/>
                    <a:pt x="1444" y="15210"/>
                  </a:cubicBezTo>
                  <a:cubicBezTo>
                    <a:pt x="1561" y="14984"/>
                    <a:pt x="1753" y="14813"/>
                    <a:pt x="1917" y="14627"/>
                  </a:cubicBezTo>
                  <a:cubicBezTo>
                    <a:pt x="2081" y="14456"/>
                    <a:pt x="2205" y="14279"/>
                    <a:pt x="2287" y="14052"/>
                  </a:cubicBezTo>
                  <a:cubicBezTo>
                    <a:pt x="2375" y="13799"/>
                    <a:pt x="2451" y="13587"/>
                    <a:pt x="2724" y="13486"/>
                  </a:cubicBezTo>
                  <a:cubicBezTo>
                    <a:pt x="3128" y="13341"/>
                    <a:pt x="3573" y="13403"/>
                    <a:pt x="3962" y="13211"/>
                  </a:cubicBezTo>
                  <a:cubicBezTo>
                    <a:pt x="4031" y="13177"/>
                    <a:pt x="4012" y="13088"/>
                    <a:pt x="3962" y="13047"/>
                  </a:cubicBezTo>
                  <a:cubicBezTo>
                    <a:pt x="3607" y="12794"/>
                    <a:pt x="3902" y="12295"/>
                    <a:pt x="4120" y="12068"/>
                  </a:cubicBezTo>
                  <a:cubicBezTo>
                    <a:pt x="4401" y="11780"/>
                    <a:pt x="4660" y="11547"/>
                    <a:pt x="4825" y="11171"/>
                  </a:cubicBezTo>
                  <a:cubicBezTo>
                    <a:pt x="4982" y="10808"/>
                    <a:pt x="5127" y="10473"/>
                    <a:pt x="5428" y="10207"/>
                  </a:cubicBezTo>
                  <a:cubicBezTo>
                    <a:pt x="5572" y="10077"/>
                    <a:pt x="5743" y="9974"/>
                    <a:pt x="5920" y="9905"/>
                  </a:cubicBezTo>
                  <a:cubicBezTo>
                    <a:pt x="6078" y="9837"/>
                    <a:pt x="6255" y="9816"/>
                    <a:pt x="6420" y="9748"/>
                  </a:cubicBezTo>
                  <a:cubicBezTo>
                    <a:pt x="6523" y="9707"/>
                    <a:pt x="6646" y="9632"/>
                    <a:pt x="6694" y="9522"/>
                  </a:cubicBezTo>
                  <a:cubicBezTo>
                    <a:pt x="6742" y="9385"/>
                    <a:pt x="6666" y="9330"/>
                    <a:pt x="6591" y="9234"/>
                  </a:cubicBezTo>
                  <a:cubicBezTo>
                    <a:pt x="6467" y="9064"/>
                    <a:pt x="6701" y="8893"/>
                    <a:pt x="6770" y="8728"/>
                  </a:cubicBezTo>
                  <a:cubicBezTo>
                    <a:pt x="6830" y="8590"/>
                    <a:pt x="6837" y="8434"/>
                    <a:pt x="6845" y="8290"/>
                  </a:cubicBezTo>
                  <a:cubicBezTo>
                    <a:pt x="6852" y="7914"/>
                    <a:pt x="6783" y="7510"/>
                    <a:pt x="7187" y="7311"/>
                  </a:cubicBezTo>
                  <a:cubicBezTo>
                    <a:pt x="7371" y="7222"/>
                    <a:pt x="7576" y="7174"/>
                    <a:pt x="7762" y="7099"/>
                  </a:cubicBezTo>
                  <a:cubicBezTo>
                    <a:pt x="7967" y="7023"/>
                    <a:pt x="8166" y="6941"/>
                    <a:pt x="8365" y="6846"/>
                  </a:cubicBezTo>
                  <a:cubicBezTo>
                    <a:pt x="8665" y="6710"/>
                    <a:pt x="9096" y="6524"/>
                    <a:pt x="8994" y="6113"/>
                  </a:cubicBezTo>
                  <a:cubicBezTo>
                    <a:pt x="8940" y="5873"/>
                    <a:pt x="8823" y="5655"/>
                    <a:pt x="8782" y="5409"/>
                  </a:cubicBezTo>
                  <a:cubicBezTo>
                    <a:pt x="8741" y="5182"/>
                    <a:pt x="8734" y="4950"/>
                    <a:pt x="8754" y="4717"/>
                  </a:cubicBezTo>
                  <a:cubicBezTo>
                    <a:pt x="9089" y="4710"/>
                    <a:pt x="9445" y="4683"/>
                    <a:pt x="9720" y="4492"/>
                  </a:cubicBezTo>
                  <a:cubicBezTo>
                    <a:pt x="10068" y="4237"/>
                    <a:pt x="10089" y="3807"/>
                    <a:pt x="10204" y="3431"/>
                  </a:cubicBezTo>
                  <a:cubicBezTo>
                    <a:pt x="10507" y="2472"/>
                    <a:pt x="11116" y="1678"/>
                    <a:pt x="11553" y="796"/>
                  </a:cubicBezTo>
                  <a:cubicBezTo>
                    <a:pt x="11650" y="610"/>
                    <a:pt x="11732" y="405"/>
                    <a:pt x="11732" y="193"/>
                  </a:cubicBezTo>
                  <a:cubicBezTo>
                    <a:pt x="11732" y="139"/>
                    <a:pt x="11732" y="57"/>
                    <a:pt x="11704"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9" name="Google Shape;1679;p12"/>
          <p:cNvGrpSpPr/>
          <p:nvPr/>
        </p:nvGrpSpPr>
        <p:grpSpPr>
          <a:xfrm>
            <a:off x="-698871" y="160660"/>
            <a:ext cx="1952497" cy="1845040"/>
            <a:chOff x="2129050" y="1313975"/>
            <a:chExt cx="433975" cy="410100"/>
          </a:xfrm>
        </p:grpSpPr>
        <p:sp>
          <p:nvSpPr>
            <p:cNvPr id="1680" name="Google Shape;1680;p12"/>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2"/>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2"/>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2"/>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84" name="Google Shape;1684;p12"/>
          <p:cNvPicPr preferRelativeResize="0"/>
          <p:nvPr/>
        </p:nvPicPr>
        <p:blipFill rotWithShape="1">
          <a:blip r:embed="rId3">
            <a:alphaModFix/>
          </a:blip>
          <a:srcRect/>
          <a:stretch/>
        </p:blipFill>
        <p:spPr>
          <a:xfrm>
            <a:off x="4323225" y="4569900"/>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grpSp>
        <p:nvGrpSpPr>
          <p:cNvPr id="1689" name="Google Shape;1689;p13"/>
          <p:cNvGrpSpPr/>
          <p:nvPr/>
        </p:nvGrpSpPr>
        <p:grpSpPr>
          <a:xfrm rot="1286120">
            <a:off x="6736471" y="176726"/>
            <a:ext cx="2298921" cy="1460709"/>
            <a:chOff x="607000" y="662725"/>
            <a:chExt cx="1139850" cy="1091875"/>
          </a:xfrm>
        </p:grpSpPr>
        <p:sp>
          <p:nvSpPr>
            <p:cNvPr id="1690" name="Google Shape;1690;p13"/>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3"/>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3"/>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3"/>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3"/>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3"/>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3"/>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3"/>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3"/>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3"/>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3"/>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3"/>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3"/>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3"/>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3"/>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3"/>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6" name="Google Shape;1706;p13"/>
          <p:cNvSpPr txBox="1">
            <a:spLocks noGrp="1"/>
          </p:cNvSpPr>
          <p:nvPr>
            <p:ph type="subTitle" idx="1"/>
          </p:nvPr>
        </p:nvSpPr>
        <p:spPr>
          <a:xfrm>
            <a:off x="716315" y="2411939"/>
            <a:ext cx="3173400" cy="22645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After conducting an online survey, it shows that most people</a:t>
            </a:r>
            <a:r>
              <a:rPr lang="en-US" dirty="0">
                <a:solidFill>
                  <a:schemeClr val="accent1"/>
                </a:solidFill>
              </a:rPr>
              <a:t> prefer </a:t>
            </a:r>
            <a:r>
              <a:rPr lang="en-US" dirty="0"/>
              <a:t>to order food from their community food business rather than order from large food Companies. When asked “How willing are you to purchase food from businesses that you are unaware if you were provided with their location, menu and further details?” the prominent answer was very likely. This in fact shows that there is a </a:t>
            </a:r>
            <a:r>
              <a:rPr lang="en-US" dirty="0">
                <a:solidFill>
                  <a:schemeClr val="accent1"/>
                </a:solidFill>
              </a:rPr>
              <a:t>desire</a:t>
            </a:r>
            <a:r>
              <a:rPr lang="en-US" dirty="0"/>
              <a:t> for this service.</a:t>
            </a:r>
            <a:endParaRPr dirty="0"/>
          </a:p>
        </p:txBody>
      </p:sp>
      <p:sp>
        <p:nvSpPr>
          <p:cNvPr id="1707" name="Google Shape;1707;p13"/>
          <p:cNvSpPr txBox="1">
            <a:spLocks noGrp="1"/>
          </p:cNvSpPr>
          <p:nvPr>
            <p:ph type="subTitle" idx="2"/>
          </p:nvPr>
        </p:nvSpPr>
        <p:spPr>
          <a:xfrm>
            <a:off x="4611433" y="1427112"/>
            <a:ext cx="3173400" cy="361274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There is very much a </a:t>
            </a:r>
            <a:r>
              <a:rPr lang="en-US" dirty="0">
                <a:solidFill>
                  <a:schemeClr val="accent1"/>
                </a:solidFill>
              </a:rPr>
              <a:t>demand</a:t>
            </a:r>
            <a:r>
              <a:rPr lang="en-US" dirty="0"/>
              <a:t> for our service, as a lot of people would prefer having home cooked meals at their disposal. Our service would give consumers a larger variety to choose from that are beneficial to them health wise. But some of the factors that hinder this are as follows:</a:t>
            </a:r>
            <a:endParaRPr dirty="0"/>
          </a:p>
          <a:p>
            <a:pPr marL="0" lvl="0" indent="0" algn="l" rtl="0">
              <a:lnSpc>
                <a:spcPct val="100000"/>
              </a:lnSpc>
              <a:spcBef>
                <a:spcPts val="0"/>
              </a:spcBef>
              <a:spcAft>
                <a:spcPts val="0"/>
              </a:spcAft>
              <a:buSzPts val="1400"/>
              <a:buNone/>
            </a:pPr>
            <a:r>
              <a:rPr lang="en-US" dirty="0">
                <a:solidFill>
                  <a:srgbClr val="FF0000"/>
                </a:solidFill>
              </a:rPr>
              <a:t>•</a:t>
            </a:r>
            <a:r>
              <a:rPr lang="en-US" dirty="0"/>
              <a:t> </a:t>
            </a:r>
            <a:r>
              <a:rPr lang="en-US" dirty="0">
                <a:solidFill>
                  <a:srgbClr val="FF0000"/>
                </a:solidFill>
              </a:rPr>
              <a:t>A lot of small food business are difficult to find.</a:t>
            </a:r>
            <a:endParaRPr dirty="0"/>
          </a:p>
          <a:p>
            <a:pPr marL="0" lvl="0" indent="0" algn="l" rtl="0">
              <a:lnSpc>
                <a:spcPct val="100000"/>
              </a:lnSpc>
              <a:spcBef>
                <a:spcPts val="0"/>
              </a:spcBef>
              <a:spcAft>
                <a:spcPts val="0"/>
              </a:spcAft>
              <a:buSzPts val="1400"/>
              <a:buNone/>
            </a:pPr>
            <a:r>
              <a:rPr lang="en-US" dirty="0">
                <a:solidFill>
                  <a:srgbClr val="FF0000"/>
                </a:solidFill>
              </a:rPr>
              <a:t>•Their locations are through areas that are hard to get to.</a:t>
            </a:r>
            <a:endParaRPr dirty="0"/>
          </a:p>
          <a:p>
            <a:pPr marL="0" lvl="0" indent="0" algn="l" rtl="0">
              <a:lnSpc>
                <a:spcPct val="100000"/>
              </a:lnSpc>
              <a:spcBef>
                <a:spcPts val="0"/>
              </a:spcBef>
              <a:spcAft>
                <a:spcPts val="0"/>
              </a:spcAft>
              <a:buSzPts val="1400"/>
              <a:buNone/>
            </a:pPr>
            <a:r>
              <a:rPr lang="en-US" dirty="0">
                <a:solidFill>
                  <a:srgbClr val="FF0000"/>
                </a:solidFill>
              </a:rPr>
              <a:t>•They do not deliver.</a:t>
            </a:r>
            <a:endParaRPr dirty="0"/>
          </a:p>
          <a:p>
            <a:pPr marL="0" lvl="0" indent="0" algn="l" rtl="0">
              <a:lnSpc>
                <a:spcPct val="100000"/>
              </a:lnSpc>
              <a:spcBef>
                <a:spcPts val="0"/>
              </a:spcBef>
              <a:spcAft>
                <a:spcPts val="0"/>
              </a:spcAft>
              <a:buSzPts val="1400"/>
              <a:buNone/>
            </a:pPr>
            <a:r>
              <a:rPr lang="en-US" dirty="0">
                <a:solidFill>
                  <a:srgbClr val="FF0000"/>
                </a:solidFill>
              </a:rPr>
              <a:t>•People do not want to go out of the comfort of their homes to get something to eat.</a:t>
            </a:r>
            <a:endParaRPr dirty="0"/>
          </a:p>
          <a:p>
            <a:pPr marL="0" lvl="0" indent="0" algn="l" rtl="0">
              <a:lnSpc>
                <a:spcPct val="100000"/>
              </a:lnSpc>
              <a:spcBef>
                <a:spcPts val="0"/>
              </a:spcBef>
              <a:spcAft>
                <a:spcPts val="0"/>
              </a:spcAft>
              <a:buSzPts val="1400"/>
              <a:buNone/>
            </a:pPr>
            <a:r>
              <a:rPr lang="en-US" dirty="0">
                <a:solidFill>
                  <a:srgbClr val="FF0000"/>
                </a:solidFill>
              </a:rPr>
              <a:t>•They get overpowered by large food companies.</a:t>
            </a:r>
            <a:endParaRPr dirty="0"/>
          </a:p>
          <a:p>
            <a:pPr marL="0" lvl="0" indent="0" algn="l" rtl="0">
              <a:lnSpc>
                <a:spcPct val="100000"/>
              </a:lnSpc>
              <a:spcBef>
                <a:spcPts val="0"/>
              </a:spcBef>
              <a:spcAft>
                <a:spcPts val="0"/>
              </a:spcAft>
              <a:buSzPts val="1400"/>
              <a:buNone/>
            </a:pPr>
            <a:r>
              <a:rPr lang="en-US" dirty="0">
                <a:solidFill>
                  <a:srgbClr val="FF0000"/>
                </a:solidFill>
              </a:rPr>
              <a:t>•Workplace demands make it difficult for people to prepare home cooked meals</a:t>
            </a:r>
            <a:endParaRPr dirty="0"/>
          </a:p>
          <a:p>
            <a:pPr marL="0" lvl="0" indent="0" algn="l" rtl="0">
              <a:lnSpc>
                <a:spcPct val="100000"/>
              </a:lnSpc>
              <a:spcBef>
                <a:spcPts val="0"/>
              </a:spcBef>
              <a:spcAft>
                <a:spcPts val="0"/>
              </a:spcAft>
              <a:buSzPts val="1400"/>
              <a:buNone/>
            </a:pPr>
            <a:endParaRPr dirty="0"/>
          </a:p>
        </p:txBody>
      </p:sp>
      <p:sp>
        <p:nvSpPr>
          <p:cNvPr id="1708" name="Google Shape;1708;p13"/>
          <p:cNvSpPr txBox="1">
            <a:spLocks noGrp="1"/>
          </p:cNvSpPr>
          <p:nvPr>
            <p:ph type="title"/>
          </p:nvPr>
        </p:nvSpPr>
        <p:spPr>
          <a:xfrm>
            <a:off x="174090" y="103638"/>
            <a:ext cx="4645606" cy="165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dirty="0"/>
              <a:t>Desire and Demand for Down De’ Gap</a:t>
            </a:r>
            <a:endParaRPr dirty="0"/>
          </a:p>
        </p:txBody>
      </p:sp>
      <p:grpSp>
        <p:nvGrpSpPr>
          <p:cNvPr id="1709" name="Google Shape;1709;p13"/>
          <p:cNvGrpSpPr/>
          <p:nvPr/>
        </p:nvGrpSpPr>
        <p:grpSpPr>
          <a:xfrm>
            <a:off x="8508525" y="4673261"/>
            <a:ext cx="451036" cy="413768"/>
            <a:chOff x="5819725" y="641750"/>
            <a:chExt cx="121025" cy="111025"/>
          </a:xfrm>
        </p:grpSpPr>
        <p:sp>
          <p:nvSpPr>
            <p:cNvPr id="1710" name="Google Shape;1710;p13"/>
            <p:cNvSpPr/>
            <p:nvPr/>
          </p:nvSpPr>
          <p:spPr>
            <a:xfrm>
              <a:off x="5845025" y="663750"/>
              <a:ext cx="95725" cy="89025"/>
            </a:xfrm>
            <a:custGeom>
              <a:avLst/>
              <a:gdLst/>
              <a:ahLst/>
              <a:cxnLst/>
              <a:rect l="l" t="t" r="r" b="b"/>
              <a:pathLst>
                <a:path w="3829" h="3561" extrusionOk="0">
                  <a:moveTo>
                    <a:pt x="2747" y="0"/>
                  </a:moveTo>
                  <a:cubicBezTo>
                    <a:pt x="2664" y="0"/>
                    <a:pt x="2577" y="11"/>
                    <a:pt x="2486" y="35"/>
                  </a:cubicBezTo>
                  <a:cubicBezTo>
                    <a:pt x="1699" y="240"/>
                    <a:pt x="1842" y="1267"/>
                    <a:pt x="1308" y="1719"/>
                  </a:cubicBezTo>
                  <a:cubicBezTo>
                    <a:pt x="954" y="2021"/>
                    <a:pt x="1" y="2745"/>
                    <a:pt x="528" y="3218"/>
                  </a:cubicBezTo>
                  <a:cubicBezTo>
                    <a:pt x="569" y="3301"/>
                    <a:pt x="632" y="3368"/>
                    <a:pt x="720" y="3424"/>
                  </a:cubicBezTo>
                  <a:cubicBezTo>
                    <a:pt x="761" y="3450"/>
                    <a:pt x="809" y="3471"/>
                    <a:pt x="857" y="3491"/>
                  </a:cubicBezTo>
                  <a:cubicBezTo>
                    <a:pt x="986" y="3542"/>
                    <a:pt x="1129" y="3561"/>
                    <a:pt x="1273" y="3561"/>
                  </a:cubicBezTo>
                  <a:cubicBezTo>
                    <a:pt x="1441" y="3561"/>
                    <a:pt x="1612" y="3535"/>
                    <a:pt x="1767" y="3506"/>
                  </a:cubicBezTo>
                  <a:cubicBezTo>
                    <a:pt x="2240" y="3409"/>
                    <a:pt x="2664" y="3163"/>
                    <a:pt x="3027" y="2855"/>
                  </a:cubicBezTo>
                  <a:cubicBezTo>
                    <a:pt x="3396" y="2547"/>
                    <a:pt x="3746" y="2082"/>
                    <a:pt x="3800" y="1596"/>
                  </a:cubicBezTo>
                  <a:cubicBezTo>
                    <a:pt x="3828" y="1336"/>
                    <a:pt x="3787" y="1042"/>
                    <a:pt x="3690" y="781"/>
                  </a:cubicBezTo>
                  <a:cubicBezTo>
                    <a:pt x="3534" y="351"/>
                    <a:pt x="3210" y="0"/>
                    <a:pt x="274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3"/>
            <p:cNvSpPr/>
            <p:nvPr/>
          </p:nvSpPr>
          <p:spPr>
            <a:xfrm>
              <a:off x="5819725" y="641750"/>
              <a:ext cx="95675" cy="88975"/>
            </a:xfrm>
            <a:custGeom>
              <a:avLst/>
              <a:gdLst/>
              <a:ahLst/>
              <a:cxnLst/>
              <a:rect l="l" t="t" r="r" b="b"/>
              <a:pathLst>
                <a:path w="3827" h="3559" extrusionOk="0">
                  <a:moveTo>
                    <a:pt x="2744" y="0"/>
                  </a:moveTo>
                  <a:cubicBezTo>
                    <a:pt x="2664" y="0"/>
                    <a:pt x="2580" y="11"/>
                    <a:pt x="2491" y="33"/>
                  </a:cubicBezTo>
                  <a:cubicBezTo>
                    <a:pt x="1698" y="238"/>
                    <a:pt x="1849" y="1271"/>
                    <a:pt x="1315" y="1717"/>
                  </a:cubicBezTo>
                  <a:cubicBezTo>
                    <a:pt x="952" y="2024"/>
                    <a:pt x="1" y="2750"/>
                    <a:pt x="528" y="3215"/>
                  </a:cubicBezTo>
                  <a:cubicBezTo>
                    <a:pt x="569" y="3297"/>
                    <a:pt x="630" y="3372"/>
                    <a:pt x="719" y="3427"/>
                  </a:cubicBezTo>
                  <a:cubicBezTo>
                    <a:pt x="766" y="3455"/>
                    <a:pt x="808" y="3476"/>
                    <a:pt x="857" y="3489"/>
                  </a:cubicBezTo>
                  <a:cubicBezTo>
                    <a:pt x="989" y="3540"/>
                    <a:pt x="1132" y="3558"/>
                    <a:pt x="1276" y="3558"/>
                  </a:cubicBezTo>
                  <a:cubicBezTo>
                    <a:pt x="1445" y="3558"/>
                    <a:pt x="1615" y="3532"/>
                    <a:pt x="1767" y="3502"/>
                  </a:cubicBezTo>
                  <a:cubicBezTo>
                    <a:pt x="2245" y="3414"/>
                    <a:pt x="2664" y="3167"/>
                    <a:pt x="3025" y="2852"/>
                  </a:cubicBezTo>
                  <a:cubicBezTo>
                    <a:pt x="3395" y="2545"/>
                    <a:pt x="3751" y="2086"/>
                    <a:pt x="3799" y="1593"/>
                  </a:cubicBezTo>
                  <a:cubicBezTo>
                    <a:pt x="3827" y="1332"/>
                    <a:pt x="3792" y="1045"/>
                    <a:pt x="3690" y="779"/>
                  </a:cubicBezTo>
                  <a:cubicBezTo>
                    <a:pt x="3532" y="352"/>
                    <a:pt x="3210" y="0"/>
                    <a:pt x="274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3"/>
            <p:cNvSpPr/>
            <p:nvPr/>
          </p:nvSpPr>
          <p:spPr>
            <a:xfrm>
              <a:off x="5828825" y="651425"/>
              <a:ext cx="95650" cy="88900"/>
            </a:xfrm>
            <a:custGeom>
              <a:avLst/>
              <a:gdLst/>
              <a:ahLst/>
              <a:cxnLst/>
              <a:rect l="l" t="t" r="r" b="b"/>
              <a:pathLst>
                <a:path w="3826" h="3556" extrusionOk="0">
                  <a:moveTo>
                    <a:pt x="2751" y="0"/>
                  </a:moveTo>
                  <a:cubicBezTo>
                    <a:pt x="2668" y="0"/>
                    <a:pt x="2582" y="11"/>
                    <a:pt x="2490" y="35"/>
                  </a:cubicBezTo>
                  <a:cubicBezTo>
                    <a:pt x="1697" y="234"/>
                    <a:pt x="1848" y="1267"/>
                    <a:pt x="1314" y="1712"/>
                  </a:cubicBezTo>
                  <a:cubicBezTo>
                    <a:pt x="951" y="2021"/>
                    <a:pt x="0" y="2746"/>
                    <a:pt x="526" y="3212"/>
                  </a:cubicBezTo>
                  <a:cubicBezTo>
                    <a:pt x="567" y="3294"/>
                    <a:pt x="629" y="3368"/>
                    <a:pt x="718" y="3424"/>
                  </a:cubicBezTo>
                  <a:cubicBezTo>
                    <a:pt x="765" y="3450"/>
                    <a:pt x="807" y="3472"/>
                    <a:pt x="854" y="3491"/>
                  </a:cubicBezTo>
                  <a:cubicBezTo>
                    <a:pt x="981" y="3538"/>
                    <a:pt x="1121" y="3555"/>
                    <a:pt x="1263" y="3555"/>
                  </a:cubicBezTo>
                  <a:cubicBezTo>
                    <a:pt x="1436" y="3555"/>
                    <a:pt x="1611" y="3529"/>
                    <a:pt x="1766" y="3500"/>
                  </a:cubicBezTo>
                  <a:cubicBezTo>
                    <a:pt x="2244" y="3409"/>
                    <a:pt x="2661" y="3163"/>
                    <a:pt x="3024" y="2856"/>
                  </a:cubicBezTo>
                  <a:cubicBezTo>
                    <a:pt x="3394" y="2540"/>
                    <a:pt x="3750" y="2082"/>
                    <a:pt x="3798" y="1589"/>
                  </a:cubicBezTo>
                  <a:cubicBezTo>
                    <a:pt x="3826" y="1330"/>
                    <a:pt x="3791" y="1042"/>
                    <a:pt x="3688" y="774"/>
                  </a:cubicBezTo>
                  <a:cubicBezTo>
                    <a:pt x="3532" y="351"/>
                    <a:pt x="3212" y="0"/>
                    <a:pt x="2751"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3"/>
            <p:cNvSpPr/>
            <p:nvPr/>
          </p:nvSpPr>
          <p:spPr>
            <a:xfrm>
              <a:off x="5849350" y="669750"/>
              <a:ext cx="75125" cy="70575"/>
            </a:xfrm>
            <a:custGeom>
              <a:avLst/>
              <a:gdLst/>
              <a:ahLst/>
              <a:cxnLst/>
              <a:rect l="l" t="t" r="r" b="b"/>
              <a:pathLst>
                <a:path w="3005" h="2823" extrusionOk="0">
                  <a:moveTo>
                    <a:pt x="2618" y="1"/>
                  </a:moveTo>
                  <a:cubicBezTo>
                    <a:pt x="2281" y="1"/>
                    <a:pt x="2001" y="226"/>
                    <a:pt x="1861" y="541"/>
                  </a:cubicBezTo>
                  <a:cubicBezTo>
                    <a:pt x="1697" y="919"/>
                    <a:pt x="1594" y="1295"/>
                    <a:pt x="1300" y="1589"/>
                  </a:cubicBezTo>
                  <a:cubicBezTo>
                    <a:pt x="1135" y="1753"/>
                    <a:pt x="945" y="1883"/>
                    <a:pt x="740" y="1986"/>
                  </a:cubicBezTo>
                  <a:cubicBezTo>
                    <a:pt x="554" y="2082"/>
                    <a:pt x="355" y="2151"/>
                    <a:pt x="191" y="2287"/>
                  </a:cubicBezTo>
                  <a:cubicBezTo>
                    <a:pt x="48" y="2417"/>
                    <a:pt x="0" y="2594"/>
                    <a:pt x="33" y="2752"/>
                  </a:cubicBezTo>
                  <a:lnTo>
                    <a:pt x="33" y="2758"/>
                  </a:lnTo>
                  <a:cubicBezTo>
                    <a:pt x="160" y="2805"/>
                    <a:pt x="300" y="2822"/>
                    <a:pt x="442" y="2822"/>
                  </a:cubicBezTo>
                  <a:cubicBezTo>
                    <a:pt x="615" y="2822"/>
                    <a:pt x="790" y="2796"/>
                    <a:pt x="945" y="2767"/>
                  </a:cubicBezTo>
                  <a:cubicBezTo>
                    <a:pt x="1423" y="2676"/>
                    <a:pt x="1840" y="2430"/>
                    <a:pt x="2203" y="2123"/>
                  </a:cubicBezTo>
                  <a:cubicBezTo>
                    <a:pt x="2573" y="1807"/>
                    <a:pt x="2929" y="1349"/>
                    <a:pt x="2977" y="856"/>
                  </a:cubicBezTo>
                  <a:cubicBezTo>
                    <a:pt x="3005" y="597"/>
                    <a:pt x="2970" y="309"/>
                    <a:pt x="2867" y="41"/>
                  </a:cubicBezTo>
                  <a:cubicBezTo>
                    <a:pt x="2847" y="35"/>
                    <a:pt x="2826" y="28"/>
                    <a:pt x="2799" y="22"/>
                  </a:cubicBezTo>
                  <a:cubicBezTo>
                    <a:pt x="2738" y="7"/>
                    <a:pt x="2677" y="1"/>
                    <a:pt x="2618" y="1"/>
                  </a:cubicBezTo>
                  <a:close/>
                </a:path>
              </a:pathLst>
            </a:custGeom>
            <a:solidFill>
              <a:srgbClr val="2412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3"/>
            <p:cNvSpPr/>
            <p:nvPr/>
          </p:nvSpPr>
          <p:spPr>
            <a:xfrm>
              <a:off x="5848650" y="687725"/>
              <a:ext cx="28450" cy="29125"/>
            </a:xfrm>
            <a:custGeom>
              <a:avLst/>
              <a:gdLst/>
              <a:ahLst/>
              <a:cxnLst/>
              <a:rect l="l" t="t" r="r" b="b"/>
              <a:pathLst>
                <a:path w="1138" h="1165" extrusionOk="0">
                  <a:moveTo>
                    <a:pt x="1068" y="1"/>
                  </a:moveTo>
                  <a:cubicBezTo>
                    <a:pt x="1058" y="1"/>
                    <a:pt x="1048" y="3"/>
                    <a:pt x="1040" y="7"/>
                  </a:cubicBezTo>
                  <a:cubicBezTo>
                    <a:pt x="1006" y="21"/>
                    <a:pt x="999" y="48"/>
                    <a:pt x="979" y="76"/>
                  </a:cubicBezTo>
                  <a:lnTo>
                    <a:pt x="917" y="159"/>
                  </a:lnTo>
                  <a:cubicBezTo>
                    <a:pt x="891" y="213"/>
                    <a:pt x="856" y="260"/>
                    <a:pt x="822" y="315"/>
                  </a:cubicBezTo>
                  <a:cubicBezTo>
                    <a:pt x="753" y="418"/>
                    <a:pt x="664" y="500"/>
                    <a:pt x="575" y="589"/>
                  </a:cubicBezTo>
                  <a:cubicBezTo>
                    <a:pt x="487" y="671"/>
                    <a:pt x="390" y="747"/>
                    <a:pt x="294" y="829"/>
                  </a:cubicBezTo>
                  <a:cubicBezTo>
                    <a:pt x="199" y="917"/>
                    <a:pt x="117" y="1006"/>
                    <a:pt x="28" y="1103"/>
                  </a:cubicBezTo>
                  <a:cubicBezTo>
                    <a:pt x="0" y="1124"/>
                    <a:pt x="22" y="1165"/>
                    <a:pt x="53" y="1165"/>
                  </a:cubicBezTo>
                  <a:cubicBezTo>
                    <a:pt x="60" y="1165"/>
                    <a:pt x="68" y="1163"/>
                    <a:pt x="76" y="1157"/>
                  </a:cubicBezTo>
                  <a:cubicBezTo>
                    <a:pt x="184" y="1095"/>
                    <a:pt x="308" y="1034"/>
                    <a:pt x="418" y="965"/>
                  </a:cubicBezTo>
                  <a:cubicBezTo>
                    <a:pt x="534" y="898"/>
                    <a:pt x="644" y="807"/>
                    <a:pt x="740" y="719"/>
                  </a:cubicBezTo>
                  <a:cubicBezTo>
                    <a:pt x="835" y="623"/>
                    <a:pt x="932" y="520"/>
                    <a:pt x="1006" y="412"/>
                  </a:cubicBezTo>
                  <a:cubicBezTo>
                    <a:pt x="1047" y="356"/>
                    <a:pt x="1075" y="295"/>
                    <a:pt x="1103" y="226"/>
                  </a:cubicBezTo>
                  <a:cubicBezTo>
                    <a:pt x="1122" y="165"/>
                    <a:pt x="1137" y="83"/>
                    <a:pt x="1109" y="21"/>
                  </a:cubicBezTo>
                  <a:cubicBezTo>
                    <a:pt x="1105" y="8"/>
                    <a:pt x="1086" y="1"/>
                    <a:pt x="1068" y="1"/>
                  </a:cubicBezTo>
                  <a:close/>
                </a:path>
              </a:pathLst>
            </a:custGeom>
            <a:solidFill>
              <a:srgbClr val="B793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3"/>
            <p:cNvSpPr/>
            <p:nvPr/>
          </p:nvSpPr>
          <p:spPr>
            <a:xfrm>
              <a:off x="5879775" y="671100"/>
              <a:ext cx="4100" cy="6725"/>
            </a:xfrm>
            <a:custGeom>
              <a:avLst/>
              <a:gdLst/>
              <a:ahLst/>
              <a:cxnLst/>
              <a:rect l="l" t="t" r="r" b="b"/>
              <a:pathLst>
                <a:path w="164" h="269" extrusionOk="0">
                  <a:moveTo>
                    <a:pt x="127" y="1"/>
                  </a:moveTo>
                  <a:cubicBezTo>
                    <a:pt x="124" y="1"/>
                    <a:pt x="121" y="1"/>
                    <a:pt x="117" y="2"/>
                  </a:cubicBezTo>
                  <a:cubicBezTo>
                    <a:pt x="111" y="2"/>
                    <a:pt x="104" y="9"/>
                    <a:pt x="97" y="9"/>
                  </a:cubicBezTo>
                  <a:cubicBezTo>
                    <a:pt x="97" y="15"/>
                    <a:pt x="89" y="15"/>
                    <a:pt x="83" y="22"/>
                  </a:cubicBezTo>
                  <a:cubicBezTo>
                    <a:pt x="76" y="28"/>
                    <a:pt x="70" y="28"/>
                    <a:pt x="63" y="35"/>
                  </a:cubicBezTo>
                  <a:cubicBezTo>
                    <a:pt x="63" y="43"/>
                    <a:pt x="56" y="50"/>
                    <a:pt x="48" y="56"/>
                  </a:cubicBezTo>
                  <a:cubicBezTo>
                    <a:pt x="42" y="63"/>
                    <a:pt x="42" y="70"/>
                    <a:pt x="35" y="76"/>
                  </a:cubicBezTo>
                  <a:cubicBezTo>
                    <a:pt x="28" y="76"/>
                    <a:pt x="28" y="84"/>
                    <a:pt x="28" y="91"/>
                  </a:cubicBezTo>
                  <a:cubicBezTo>
                    <a:pt x="7" y="132"/>
                    <a:pt x="1" y="166"/>
                    <a:pt x="1" y="208"/>
                  </a:cubicBezTo>
                  <a:cubicBezTo>
                    <a:pt x="1" y="240"/>
                    <a:pt x="28" y="268"/>
                    <a:pt x="63" y="268"/>
                  </a:cubicBezTo>
                  <a:cubicBezTo>
                    <a:pt x="89" y="268"/>
                    <a:pt x="117" y="240"/>
                    <a:pt x="117" y="208"/>
                  </a:cubicBezTo>
                  <a:cubicBezTo>
                    <a:pt x="117" y="193"/>
                    <a:pt x="117" y="180"/>
                    <a:pt x="124" y="166"/>
                  </a:cubicBezTo>
                  <a:cubicBezTo>
                    <a:pt x="124" y="145"/>
                    <a:pt x="130" y="125"/>
                    <a:pt x="139" y="104"/>
                  </a:cubicBezTo>
                  <a:cubicBezTo>
                    <a:pt x="139" y="97"/>
                    <a:pt x="145" y="84"/>
                    <a:pt x="145" y="76"/>
                  </a:cubicBezTo>
                  <a:lnTo>
                    <a:pt x="152" y="70"/>
                  </a:lnTo>
                  <a:cubicBezTo>
                    <a:pt x="158" y="56"/>
                    <a:pt x="158" y="50"/>
                    <a:pt x="158" y="43"/>
                  </a:cubicBezTo>
                  <a:cubicBezTo>
                    <a:pt x="164" y="25"/>
                    <a:pt x="150" y="1"/>
                    <a:pt x="127" y="1"/>
                  </a:cubicBezTo>
                  <a:close/>
                </a:path>
              </a:pathLst>
            </a:custGeom>
            <a:solidFill>
              <a:srgbClr val="B793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6" name="Google Shape;1716;p13"/>
          <p:cNvGrpSpPr/>
          <p:nvPr/>
        </p:nvGrpSpPr>
        <p:grpSpPr>
          <a:xfrm>
            <a:off x="7361216" y="382851"/>
            <a:ext cx="1045594" cy="1035126"/>
            <a:chOff x="5644350" y="1619125"/>
            <a:chExt cx="739550" cy="731825"/>
          </a:xfrm>
        </p:grpSpPr>
        <p:sp>
          <p:nvSpPr>
            <p:cNvPr id="1717" name="Google Shape;1717;p13"/>
            <p:cNvSpPr/>
            <p:nvPr/>
          </p:nvSpPr>
          <p:spPr>
            <a:xfrm>
              <a:off x="5654775" y="1653275"/>
              <a:ext cx="729125" cy="697675"/>
            </a:xfrm>
            <a:custGeom>
              <a:avLst/>
              <a:gdLst/>
              <a:ahLst/>
              <a:cxnLst/>
              <a:rect l="l" t="t" r="r" b="b"/>
              <a:pathLst>
                <a:path w="29165" h="27907" extrusionOk="0">
                  <a:moveTo>
                    <a:pt x="7105" y="25025"/>
                  </a:moveTo>
                  <a:cubicBezTo>
                    <a:pt x="7310" y="25175"/>
                    <a:pt x="7529" y="25313"/>
                    <a:pt x="7755" y="25442"/>
                  </a:cubicBezTo>
                  <a:lnTo>
                    <a:pt x="7762" y="25442"/>
                  </a:lnTo>
                  <a:cubicBezTo>
                    <a:pt x="7898" y="25518"/>
                    <a:pt x="8030" y="25592"/>
                    <a:pt x="8166" y="25654"/>
                  </a:cubicBezTo>
                  <a:cubicBezTo>
                    <a:pt x="8179" y="25661"/>
                    <a:pt x="8194" y="25667"/>
                    <a:pt x="8207" y="25674"/>
                  </a:cubicBezTo>
                  <a:cubicBezTo>
                    <a:pt x="8268" y="25708"/>
                    <a:pt x="8330" y="25736"/>
                    <a:pt x="8391" y="25771"/>
                  </a:cubicBezTo>
                  <a:cubicBezTo>
                    <a:pt x="9152" y="26126"/>
                    <a:pt x="9952" y="26400"/>
                    <a:pt x="10766" y="26605"/>
                  </a:cubicBezTo>
                  <a:cubicBezTo>
                    <a:pt x="10691" y="26619"/>
                    <a:pt x="10617" y="26627"/>
                    <a:pt x="10541" y="26640"/>
                  </a:cubicBezTo>
                  <a:cubicBezTo>
                    <a:pt x="10513" y="26640"/>
                    <a:pt x="10486" y="26640"/>
                    <a:pt x="10459" y="26646"/>
                  </a:cubicBezTo>
                  <a:cubicBezTo>
                    <a:pt x="10321" y="26660"/>
                    <a:pt x="10178" y="26668"/>
                    <a:pt x="10034" y="26668"/>
                  </a:cubicBezTo>
                  <a:lnTo>
                    <a:pt x="9932" y="26668"/>
                  </a:lnTo>
                  <a:cubicBezTo>
                    <a:pt x="9344" y="26653"/>
                    <a:pt x="8713" y="26504"/>
                    <a:pt x="8186" y="26208"/>
                  </a:cubicBezTo>
                  <a:cubicBezTo>
                    <a:pt x="8145" y="26188"/>
                    <a:pt x="8112" y="26160"/>
                    <a:pt x="8071" y="26141"/>
                  </a:cubicBezTo>
                  <a:cubicBezTo>
                    <a:pt x="7769" y="25948"/>
                    <a:pt x="7502" y="25708"/>
                    <a:pt x="7304" y="25408"/>
                  </a:cubicBezTo>
                  <a:cubicBezTo>
                    <a:pt x="7222" y="25285"/>
                    <a:pt x="7159" y="25155"/>
                    <a:pt x="7105" y="25025"/>
                  </a:cubicBezTo>
                  <a:close/>
                  <a:moveTo>
                    <a:pt x="15735" y="1"/>
                  </a:moveTo>
                  <a:cubicBezTo>
                    <a:pt x="15469" y="1"/>
                    <a:pt x="15208" y="131"/>
                    <a:pt x="15037" y="364"/>
                  </a:cubicBezTo>
                  <a:cubicBezTo>
                    <a:pt x="14914" y="541"/>
                    <a:pt x="14873" y="755"/>
                    <a:pt x="14797" y="952"/>
                  </a:cubicBezTo>
                  <a:cubicBezTo>
                    <a:pt x="14765" y="1034"/>
                    <a:pt x="14730" y="1097"/>
                    <a:pt x="14689" y="1157"/>
                  </a:cubicBezTo>
                  <a:cubicBezTo>
                    <a:pt x="14683" y="1151"/>
                    <a:pt x="14668" y="1144"/>
                    <a:pt x="14661" y="1144"/>
                  </a:cubicBezTo>
                  <a:cubicBezTo>
                    <a:pt x="14449" y="1049"/>
                    <a:pt x="14216" y="993"/>
                    <a:pt x="13998" y="911"/>
                  </a:cubicBezTo>
                  <a:cubicBezTo>
                    <a:pt x="13758" y="822"/>
                    <a:pt x="13505" y="740"/>
                    <a:pt x="13252" y="734"/>
                  </a:cubicBezTo>
                  <a:lnTo>
                    <a:pt x="13204" y="734"/>
                  </a:lnTo>
                  <a:cubicBezTo>
                    <a:pt x="12930" y="734"/>
                    <a:pt x="12690" y="837"/>
                    <a:pt x="12465" y="1001"/>
                  </a:cubicBezTo>
                  <a:cubicBezTo>
                    <a:pt x="12087" y="1281"/>
                    <a:pt x="11814" y="1637"/>
                    <a:pt x="11650" y="2076"/>
                  </a:cubicBezTo>
                  <a:cubicBezTo>
                    <a:pt x="10781" y="2076"/>
                    <a:pt x="9897" y="2158"/>
                    <a:pt x="9056" y="2363"/>
                  </a:cubicBezTo>
                  <a:cubicBezTo>
                    <a:pt x="8056" y="2603"/>
                    <a:pt x="7133" y="3087"/>
                    <a:pt x="6353" y="3753"/>
                  </a:cubicBezTo>
                  <a:cubicBezTo>
                    <a:pt x="5579" y="4410"/>
                    <a:pt x="4956" y="5231"/>
                    <a:pt x="4429" y="6094"/>
                  </a:cubicBezTo>
                  <a:cubicBezTo>
                    <a:pt x="4135" y="6572"/>
                    <a:pt x="3867" y="7071"/>
                    <a:pt x="3636" y="7585"/>
                  </a:cubicBezTo>
                  <a:cubicBezTo>
                    <a:pt x="3368" y="8188"/>
                    <a:pt x="3149" y="8817"/>
                    <a:pt x="2910" y="9433"/>
                  </a:cubicBezTo>
                  <a:cubicBezTo>
                    <a:pt x="2670" y="10049"/>
                    <a:pt x="2363" y="10611"/>
                    <a:pt x="1993" y="11151"/>
                  </a:cubicBezTo>
                  <a:cubicBezTo>
                    <a:pt x="1630" y="11692"/>
                    <a:pt x="1246" y="12219"/>
                    <a:pt x="925" y="12787"/>
                  </a:cubicBezTo>
                  <a:cubicBezTo>
                    <a:pt x="342" y="13834"/>
                    <a:pt x="0" y="15012"/>
                    <a:pt x="158" y="16216"/>
                  </a:cubicBezTo>
                  <a:cubicBezTo>
                    <a:pt x="309" y="17379"/>
                    <a:pt x="876" y="18481"/>
                    <a:pt x="1589" y="19406"/>
                  </a:cubicBezTo>
                  <a:cubicBezTo>
                    <a:pt x="1738" y="19596"/>
                    <a:pt x="1903" y="19788"/>
                    <a:pt x="2067" y="19974"/>
                  </a:cubicBezTo>
                  <a:cubicBezTo>
                    <a:pt x="2157" y="20145"/>
                    <a:pt x="2246" y="20322"/>
                    <a:pt x="2341" y="20486"/>
                  </a:cubicBezTo>
                  <a:cubicBezTo>
                    <a:pt x="2328" y="20623"/>
                    <a:pt x="2280" y="20754"/>
                    <a:pt x="2205" y="20877"/>
                  </a:cubicBezTo>
                  <a:cubicBezTo>
                    <a:pt x="2136" y="20979"/>
                    <a:pt x="2067" y="21083"/>
                    <a:pt x="2013" y="21185"/>
                  </a:cubicBezTo>
                  <a:cubicBezTo>
                    <a:pt x="1944" y="21314"/>
                    <a:pt x="1937" y="21390"/>
                    <a:pt x="2000" y="21520"/>
                  </a:cubicBezTo>
                  <a:cubicBezTo>
                    <a:pt x="2006" y="21541"/>
                    <a:pt x="2041" y="21561"/>
                    <a:pt x="2067" y="21567"/>
                  </a:cubicBezTo>
                  <a:cubicBezTo>
                    <a:pt x="2047" y="21582"/>
                    <a:pt x="2034" y="21608"/>
                    <a:pt x="2041" y="21643"/>
                  </a:cubicBezTo>
                  <a:cubicBezTo>
                    <a:pt x="2095" y="22101"/>
                    <a:pt x="2533" y="22183"/>
                    <a:pt x="2910" y="22287"/>
                  </a:cubicBezTo>
                  <a:cubicBezTo>
                    <a:pt x="3074" y="22334"/>
                    <a:pt x="3307" y="22376"/>
                    <a:pt x="3437" y="22499"/>
                  </a:cubicBezTo>
                  <a:cubicBezTo>
                    <a:pt x="3554" y="22609"/>
                    <a:pt x="3614" y="22808"/>
                    <a:pt x="3668" y="22964"/>
                  </a:cubicBezTo>
                  <a:cubicBezTo>
                    <a:pt x="3826" y="23409"/>
                    <a:pt x="3882" y="23929"/>
                    <a:pt x="4340" y="24182"/>
                  </a:cubicBezTo>
                  <a:cubicBezTo>
                    <a:pt x="4580" y="24319"/>
                    <a:pt x="4853" y="24360"/>
                    <a:pt x="5114" y="24450"/>
                  </a:cubicBezTo>
                  <a:cubicBezTo>
                    <a:pt x="5352" y="24532"/>
                    <a:pt x="5551" y="24688"/>
                    <a:pt x="5778" y="24785"/>
                  </a:cubicBezTo>
                  <a:cubicBezTo>
                    <a:pt x="5784" y="24805"/>
                    <a:pt x="5791" y="24820"/>
                    <a:pt x="5797" y="24840"/>
                  </a:cubicBezTo>
                  <a:cubicBezTo>
                    <a:pt x="5804" y="24867"/>
                    <a:pt x="5812" y="24887"/>
                    <a:pt x="5825" y="24909"/>
                  </a:cubicBezTo>
                  <a:cubicBezTo>
                    <a:pt x="5860" y="25004"/>
                    <a:pt x="5894" y="25099"/>
                    <a:pt x="5935" y="25196"/>
                  </a:cubicBezTo>
                  <a:cubicBezTo>
                    <a:pt x="6100" y="25572"/>
                    <a:pt x="6284" y="25948"/>
                    <a:pt x="6530" y="26283"/>
                  </a:cubicBezTo>
                  <a:cubicBezTo>
                    <a:pt x="6558" y="26318"/>
                    <a:pt x="6578" y="26352"/>
                    <a:pt x="6606" y="26387"/>
                  </a:cubicBezTo>
                  <a:cubicBezTo>
                    <a:pt x="6824" y="26660"/>
                    <a:pt x="7092" y="26899"/>
                    <a:pt x="7379" y="27105"/>
                  </a:cubicBezTo>
                  <a:cubicBezTo>
                    <a:pt x="7414" y="27126"/>
                    <a:pt x="7447" y="27152"/>
                    <a:pt x="7488" y="27174"/>
                  </a:cubicBezTo>
                  <a:cubicBezTo>
                    <a:pt x="7502" y="27187"/>
                    <a:pt x="7522" y="27202"/>
                    <a:pt x="7544" y="27215"/>
                  </a:cubicBezTo>
                  <a:cubicBezTo>
                    <a:pt x="8289" y="27701"/>
                    <a:pt x="9158" y="27906"/>
                    <a:pt x="10034" y="27906"/>
                  </a:cubicBezTo>
                  <a:cubicBezTo>
                    <a:pt x="10090" y="27906"/>
                    <a:pt x="10150" y="27906"/>
                    <a:pt x="10213" y="27900"/>
                  </a:cubicBezTo>
                  <a:cubicBezTo>
                    <a:pt x="10842" y="27885"/>
                    <a:pt x="11471" y="27768"/>
                    <a:pt x="12061" y="27571"/>
                  </a:cubicBezTo>
                  <a:cubicBezTo>
                    <a:pt x="12444" y="27440"/>
                    <a:pt x="12820" y="27269"/>
                    <a:pt x="13101" y="27016"/>
                  </a:cubicBezTo>
                  <a:cubicBezTo>
                    <a:pt x="13853" y="27098"/>
                    <a:pt x="14607" y="27146"/>
                    <a:pt x="15366" y="27146"/>
                  </a:cubicBezTo>
                  <a:cubicBezTo>
                    <a:pt x="16859" y="27146"/>
                    <a:pt x="18357" y="26962"/>
                    <a:pt x="19781" y="26530"/>
                  </a:cubicBezTo>
                  <a:cubicBezTo>
                    <a:pt x="20916" y="26188"/>
                    <a:pt x="22019" y="25674"/>
                    <a:pt x="22970" y="24956"/>
                  </a:cubicBezTo>
                  <a:cubicBezTo>
                    <a:pt x="23080" y="24874"/>
                    <a:pt x="23190" y="24785"/>
                    <a:pt x="23292" y="24697"/>
                  </a:cubicBezTo>
                  <a:cubicBezTo>
                    <a:pt x="23333" y="24662"/>
                    <a:pt x="23374" y="24628"/>
                    <a:pt x="23408" y="24600"/>
                  </a:cubicBezTo>
                  <a:cubicBezTo>
                    <a:pt x="23477" y="24539"/>
                    <a:pt x="23538" y="24483"/>
                    <a:pt x="23607" y="24422"/>
                  </a:cubicBezTo>
                  <a:cubicBezTo>
                    <a:pt x="23648" y="24381"/>
                    <a:pt x="23696" y="24340"/>
                    <a:pt x="23737" y="24299"/>
                  </a:cubicBezTo>
                  <a:cubicBezTo>
                    <a:pt x="23791" y="24245"/>
                    <a:pt x="23853" y="24189"/>
                    <a:pt x="23908" y="24135"/>
                  </a:cubicBezTo>
                  <a:cubicBezTo>
                    <a:pt x="23949" y="24087"/>
                    <a:pt x="23990" y="24046"/>
                    <a:pt x="24031" y="24005"/>
                  </a:cubicBezTo>
                  <a:cubicBezTo>
                    <a:pt x="24558" y="23450"/>
                    <a:pt x="25010" y="22834"/>
                    <a:pt x="25379" y="22164"/>
                  </a:cubicBezTo>
                  <a:cubicBezTo>
                    <a:pt x="25995" y="21055"/>
                    <a:pt x="26413" y="19836"/>
                    <a:pt x="26666" y="18591"/>
                  </a:cubicBezTo>
                  <a:cubicBezTo>
                    <a:pt x="26953" y="17214"/>
                    <a:pt x="27076" y="15798"/>
                    <a:pt x="27009" y="14396"/>
                  </a:cubicBezTo>
                  <a:cubicBezTo>
                    <a:pt x="27002" y="14285"/>
                    <a:pt x="26994" y="14175"/>
                    <a:pt x="26988" y="14074"/>
                  </a:cubicBezTo>
                  <a:cubicBezTo>
                    <a:pt x="27186" y="13957"/>
                    <a:pt x="27379" y="13814"/>
                    <a:pt x="27543" y="13635"/>
                  </a:cubicBezTo>
                  <a:cubicBezTo>
                    <a:pt x="27871" y="13300"/>
                    <a:pt x="28103" y="12902"/>
                    <a:pt x="28399" y="12541"/>
                  </a:cubicBezTo>
                  <a:cubicBezTo>
                    <a:pt x="28671" y="12204"/>
                    <a:pt x="29062" y="11815"/>
                    <a:pt x="29110" y="11363"/>
                  </a:cubicBezTo>
                  <a:cubicBezTo>
                    <a:pt x="29164" y="10849"/>
                    <a:pt x="28727" y="10384"/>
                    <a:pt x="28494" y="9967"/>
                  </a:cubicBezTo>
                  <a:cubicBezTo>
                    <a:pt x="28358" y="9727"/>
                    <a:pt x="28267" y="9468"/>
                    <a:pt x="28302" y="9187"/>
                  </a:cubicBezTo>
                  <a:cubicBezTo>
                    <a:pt x="28330" y="8919"/>
                    <a:pt x="28440" y="8666"/>
                    <a:pt x="28459" y="8400"/>
                  </a:cubicBezTo>
                  <a:cubicBezTo>
                    <a:pt x="28487" y="7996"/>
                    <a:pt x="28302" y="7667"/>
                    <a:pt x="27973" y="7441"/>
                  </a:cubicBezTo>
                  <a:cubicBezTo>
                    <a:pt x="27742" y="7284"/>
                    <a:pt x="27474" y="7181"/>
                    <a:pt x="27221" y="7045"/>
                  </a:cubicBezTo>
                  <a:cubicBezTo>
                    <a:pt x="27262" y="6866"/>
                    <a:pt x="27275" y="6682"/>
                    <a:pt x="27296" y="6496"/>
                  </a:cubicBezTo>
                  <a:cubicBezTo>
                    <a:pt x="27331" y="6236"/>
                    <a:pt x="27351" y="5970"/>
                    <a:pt x="27269" y="5716"/>
                  </a:cubicBezTo>
                  <a:cubicBezTo>
                    <a:pt x="27200" y="5519"/>
                    <a:pt x="27091" y="5340"/>
                    <a:pt x="26988" y="5156"/>
                  </a:cubicBezTo>
                  <a:cubicBezTo>
                    <a:pt x="26879" y="4963"/>
                    <a:pt x="26810" y="4758"/>
                    <a:pt x="26763" y="4540"/>
                  </a:cubicBezTo>
                  <a:cubicBezTo>
                    <a:pt x="26687" y="4224"/>
                    <a:pt x="26659" y="3889"/>
                    <a:pt x="26495" y="3602"/>
                  </a:cubicBezTo>
                  <a:cubicBezTo>
                    <a:pt x="26337" y="3314"/>
                    <a:pt x="26071" y="3129"/>
                    <a:pt x="25743" y="3087"/>
                  </a:cubicBezTo>
                  <a:cubicBezTo>
                    <a:pt x="25688" y="3081"/>
                    <a:pt x="25632" y="3081"/>
                    <a:pt x="25578" y="3081"/>
                  </a:cubicBezTo>
                  <a:cubicBezTo>
                    <a:pt x="25269" y="3081"/>
                    <a:pt x="24982" y="3178"/>
                    <a:pt x="24716" y="3334"/>
                  </a:cubicBezTo>
                  <a:cubicBezTo>
                    <a:pt x="24571" y="3416"/>
                    <a:pt x="24442" y="3520"/>
                    <a:pt x="24312" y="3615"/>
                  </a:cubicBezTo>
                  <a:cubicBezTo>
                    <a:pt x="23784" y="3014"/>
                    <a:pt x="23093" y="2534"/>
                    <a:pt x="22382" y="2171"/>
                  </a:cubicBezTo>
                  <a:cubicBezTo>
                    <a:pt x="21895" y="1931"/>
                    <a:pt x="21396" y="1747"/>
                    <a:pt x="20884" y="1624"/>
                  </a:cubicBezTo>
                  <a:cubicBezTo>
                    <a:pt x="20808" y="1603"/>
                    <a:pt x="20732" y="1589"/>
                    <a:pt x="20657" y="1576"/>
                  </a:cubicBezTo>
                  <a:cubicBezTo>
                    <a:pt x="20424" y="1520"/>
                    <a:pt x="20177" y="1486"/>
                    <a:pt x="19939" y="1460"/>
                  </a:cubicBezTo>
                  <a:cubicBezTo>
                    <a:pt x="19678" y="1438"/>
                    <a:pt x="19425" y="1425"/>
                    <a:pt x="19165" y="1425"/>
                  </a:cubicBezTo>
                  <a:lnTo>
                    <a:pt x="19068" y="1425"/>
                  </a:lnTo>
                  <a:cubicBezTo>
                    <a:pt x="18789" y="1226"/>
                    <a:pt x="18493" y="1097"/>
                    <a:pt x="18145" y="1062"/>
                  </a:cubicBezTo>
                  <a:cubicBezTo>
                    <a:pt x="17789" y="1028"/>
                    <a:pt x="17426" y="1075"/>
                    <a:pt x="17091" y="919"/>
                  </a:cubicBezTo>
                  <a:cubicBezTo>
                    <a:pt x="16913" y="837"/>
                    <a:pt x="16783" y="686"/>
                    <a:pt x="16654" y="541"/>
                  </a:cubicBezTo>
                  <a:cubicBezTo>
                    <a:pt x="16509" y="385"/>
                    <a:pt x="16351" y="241"/>
                    <a:pt x="16167" y="131"/>
                  </a:cubicBezTo>
                  <a:cubicBezTo>
                    <a:pt x="16029" y="42"/>
                    <a:pt x="15880" y="1"/>
                    <a:pt x="1573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3"/>
            <p:cNvSpPr/>
            <p:nvPr/>
          </p:nvSpPr>
          <p:spPr>
            <a:xfrm>
              <a:off x="5906475" y="1619125"/>
              <a:ext cx="445950" cy="360075"/>
            </a:xfrm>
            <a:custGeom>
              <a:avLst/>
              <a:gdLst/>
              <a:ahLst/>
              <a:cxnLst/>
              <a:rect l="l" t="t" r="r" b="b"/>
              <a:pathLst>
                <a:path w="17838" h="14403" extrusionOk="0">
                  <a:moveTo>
                    <a:pt x="4399" y="1"/>
                  </a:moveTo>
                  <a:cubicBezTo>
                    <a:pt x="4135" y="1"/>
                    <a:pt x="3877" y="130"/>
                    <a:pt x="3711" y="362"/>
                  </a:cubicBezTo>
                  <a:cubicBezTo>
                    <a:pt x="3580" y="539"/>
                    <a:pt x="3539" y="751"/>
                    <a:pt x="3465" y="956"/>
                  </a:cubicBezTo>
                  <a:cubicBezTo>
                    <a:pt x="3430" y="1032"/>
                    <a:pt x="3396" y="1094"/>
                    <a:pt x="3355" y="1155"/>
                  </a:cubicBezTo>
                  <a:cubicBezTo>
                    <a:pt x="3348" y="1148"/>
                    <a:pt x="3333" y="1148"/>
                    <a:pt x="3327" y="1142"/>
                  </a:cubicBezTo>
                  <a:cubicBezTo>
                    <a:pt x="3115" y="1053"/>
                    <a:pt x="2881" y="991"/>
                    <a:pt x="2663" y="909"/>
                  </a:cubicBezTo>
                  <a:cubicBezTo>
                    <a:pt x="2430" y="820"/>
                    <a:pt x="2170" y="738"/>
                    <a:pt x="1917" y="731"/>
                  </a:cubicBezTo>
                  <a:cubicBezTo>
                    <a:pt x="1899" y="730"/>
                    <a:pt x="1881" y="730"/>
                    <a:pt x="1864" y="730"/>
                  </a:cubicBezTo>
                  <a:cubicBezTo>
                    <a:pt x="1587" y="730"/>
                    <a:pt x="1356" y="837"/>
                    <a:pt x="1130" y="997"/>
                  </a:cubicBezTo>
                  <a:cubicBezTo>
                    <a:pt x="746" y="1285"/>
                    <a:pt x="467" y="1648"/>
                    <a:pt x="309" y="2100"/>
                  </a:cubicBezTo>
                  <a:cubicBezTo>
                    <a:pt x="234" y="2311"/>
                    <a:pt x="199" y="2551"/>
                    <a:pt x="186" y="2778"/>
                  </a:cubicBezTo>
                  <a:cubicBezTo>
                    <a:pt x="179" y="2886"/>
                    <a:pt x="158" y="3038"/>
                    <a:pt x="165" y="3180"/>
                  </a:cubicBezTo>
                  <a:cubicBezTo>
                    <a:pt x="48" y="3530"/>
                    <a:pt x="0" y="3900"/>
                    <a:pt x="7" y="4289"/>
                  </a:cubicBezTo>
                  <a:cubicBezTo>
                    <a:pt x="15" y="4899"/>
                    <a:pt x="104" y="5515"/>
                    <a:pt x="165" y="6124"/>
                  </a:cubicBezTo>
                  <a:cubicBezTo>
                    <a:pt x="227" y="6679"/>
                    <a:pt x="309" y="7267"/>
                    <a:pt x="541" y="7780"/>
                  </a:cubicBezTo>
                  <a:cubicBezTo>
                    <a:pt x="733" y="8205"/>
                    <a:pt x="1068" y="8534"/>
                    <a:pt x="1466" y="8759"/>
                  </a:cubicBezTo>
                  <a:cubicBezTo>
                    <a:pt x="2397" y="9286"/>
                    <a:pt x="3539" y="9349"/>
                    <a:pt x="4565" y="9533"/>
                  </a:cubicBezTo>
                  <a:cubicBezTo>
                    <a:pt x="5203" y="9643"/>
                    <a:pt x="5846" y="9772"/>
                    <a:pt x="6469" y="9950"/>
                  </a:cubicBezTo>
                  <a:cubicBezTo>
                    <a:pt x="7078" y="10129"/>
                    <a:pt x="7667" y="10375"/>
                    <a:pt x="8255" y="10635"/>
                  </a:cubicBezTo>
                  <a:cubicBezTo>
                    <a:pt x="8810" y="10888"/>
                    <a:pt x="9370" y="11147"/>
                    <a:pt x="9891" y="11476"/>
                  </a:cubicBezTo>
                  <a:cubicBezTo>
                    <a:pt x="10364" y="11772"/>
                    <a:pt x="10781" y="12120"/>
                    <a:pt x="11185" y="12496"/>
                  </a:cubicBezTo>
                  <a:cubicBezTo>
                    <a:pt x="11924" y="13174"/>
                    <a:pt x="12670" y="13948"/>
                    <a:pt x="13641" y="14268"/>
                  </a:cubicBezTo>
                  <a:cubicBezTo>
                    <a:pt x="13906" y="14359"/>
                    <a:pt x="14174" y="14402"/>
                    <a:pt x="14437" y="14402"/>
                  </a:cubicBezTo>
                  <a:cubicBezTo>
                    <a:pt x="15094" y="14402"/>
                    <a:pt x="15724" y="14131"/>
                    <a:pt x="16208" y="13633"/>
                  </a:cubicBezTo>
                  <a:cubicBezTo>
                    <a:pt x="16537" y="13304"/>
                    <a:pt x="16770" y="12900"/>
                    <a:pt x="17064" y="12544"/>
                  </a:cubicBezTo>
                  <a:cubicBezTo>
                    <a:pt x="17337" y="12208"/>
                    <a:pt x="17728" y="11813"/>
                    <a:pt x="17775" y="11367"/>
                  </a:cubicBezTo>
                  <a:cubicBezTo>
                    <a:pt x="17838" y="10847"/>
                    <a:pt x="17393" y="10382"/>
                    <a:pt x="17159" y="9965"/>
                  </a:cubicBezTo>
                  <a:cubicBezTo>
                    <a:pt x="17023" y="9725"/>
                    <a:pt x="16934" y="9472"/>
                    <a:pt x="16967" y="9191"/>
                  </a:cubicBezTo>
                  <a:cubicBezTo>
                    <a:pt x="16995" y="8917"/>
                    <a:pt x="17105" y="8670"/>
                    <a:pt x="17125" y="8396"/>
                  </a:cubicBezTo>
                  <a:cubicBezTo>
                    <a:pt x="17153" y="8000"/>
                    <a:pt x="16967" y="7665"/>
                    <a:pt x="16647" y="7438"/>
                  </a:cubicBezTo>
                  <a:cubicBezTo>
                    <a:pt x="16407" y="7281"/>
                    <a:pt x="16139" y="7179"/>
                    <a:pt x="15886" y="7049"/>
                  </a:cubicBezTo>
                  <a:cubicBezTo>
                    <a:pt x="15927" y="6863"/>
                    <a:pt x="15949" y="6679"/>
                    <a:pt x="15969" y="6494"/>
                  </a:cubicBezTo>
                  <a:cubicBezTo>
                    <a:pt x="15996" y="6234"/>
                    <a:pt x="16016" y="5966"/>
                    <a:pt x="15934" y="5713"/>
                  </a:cubicBezTo>
                  <a:cubicBezTo>
                    <a:pt x="15867" y="5515"/>
                    <a:pt x="15757" y="5337"/>
                    <a:pt x="15653" y="5152"/>
                  </a:cubicBezTo>
                  <a:cubicBezTo>
                    <a:pt x="15545" y="4961"/>
                    <a:pt x="15476" y="4756"/>
                    <a:pt x="15428" y="4544"/>
                  </a:cubicBezTo>
                  <a:cubicBezTo>
                    <a:pt x="15353" y="4222"/>
                    <a:pt x="15325" y="3887"/>
                    <a:pt x="15160" y="3599"/>
                  </a:cubicBezTo>
                  <a:cubicBezTo>
                    <a:pt x="15004" y="3312"/>
                    <a:pt x="14737" y="3126"/>
                    <a:pt x="14408" y="3092"/>
                  </a:cubicBezTo>
                  <a:cubicBezTo>
                    <a:pt x="14351" y="3084"/>
                    <a:pt x="14294" y="3081"/>
                    <a:pt x="14237" y="3081"/>
                  </a:cubicBezTo>
                  <a:cubicBezTo>
                    <a:pt x="13936" y="3081"/>
                    <a:pt x="13647" y="3182"/>
                    <a:pt x="13381" y="3332"/>
                  </a:cubicBezTo>
                  <a:cubicBezTo>
                    <a:pt x="13087" y="3509"/>
                    <a:pt x="12834" y="3749"/>
                    <a:pt x="12532" y="3906"/>
                  </a:cubicBezTo>
                  <a:cubicBezTo>
                    <a:pt x="12413" y="3971"/>
                    <a:pt x="12295" y="4002"/>
                    <a:pt x="12183" y="4002"/>
                  </a:cubicBezTo>
                  <a:cubicBezTo>
                    <a:pt x="11974" y="4002"/>
                    <a:pt x="11780" y="3897"/>
                    <a:pt x="11616" y="3714"/>
                  </a:cubicBezTo>
                  <a:cubicBezTo>
                    <a:pt x="11335" y="3414"/>
                    <a:pt x="11177" y="3051"/>
                    <a:pt x="10822" y="2811"/>
                  </a:cubicBezTo>
                  <a:cubicBezTo>
                    <a:pt x="10602" y="2661"/>
                    <a:pt x="10342" y="2545"/>
                    <a:pt x="10103" y="2428"/>
                  </a:cubicBezTo>
                  <a:cubicBezTo>
                    <a:pt x="9878" y="2311"/>
                    <a:pt x="9631" y="2251"/>
                    <a:pt x="9370" y="2229"/>
                  </a:cubicBezTo>
                  <a:cubicBezTo>
                    <a:pt x="9313" y="2224"/>
                    <a:pt x="9255" y="2222"/>
                    <a:pt x="9196" y="2222"/>
                  </a:cubicBezTo>
                  <a:cubicBezTo>
                    <a:pt x="9100" y="2222"/>
                    <a:pt x="9003" y="2228"/>
                    <a:pt x="8905" y="2236"/>
                  </a:cubicBezTo>
                  <a:cubicBezTo>
                    <a:pt x="8775" y="2162"/>
                    <a:pt x="8639" y="2100"/>
                    <a:pt x="8522" y="2017"/>
                  </a:cubicBezTo>
                  <a:cubicBezTo>
                    <a:pt x="8255" y="1833"/>
                    <a:pt x="8008" y="1620"/>
                    <a:pt x="7742" y="1429"/>
                  </a:cubicBezTo>
                  <a:cubicBezTo>
                    <a:pt x="7461" y="1224"/>
                    <a:pt x="7167" y="1101"/>
                    <a:pt x="6817" y="1066"/>
                  </a:cubicBezTo>
                  <a:cubicBezTo>
                    <a:pt x="6454" y="1032"/>
                    <a:pt x="6093" y="1073"/>
                    <a:pt x="5756" y="915"/>
                  </a:cubicBezTo>
                  <a:cubicBezTo>
                    <a:pt x="5579" y="833"/>
                    <a:pt x="5449" y="684"/>
                    <a:pt x="5319" y="539"/>
                  </a:cubicBezTo>
                  <a:cubicBezTo>
                    <a:pt x="5175" y="381"/>
                    <a:pt x="5017" y="245"/>
                    <a:pt x="4833" y="128"/>
                  </a:cubicBezTo>
                  <a:cubicBezTo>
                    <a:pt x="4697" y="42"/>
                    <a:pt x="4547" y="1"/>
                    <a:pt x="439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3"/>
            <p:cNvSpPr/>
            <p:nvPr/>
          </p:nvSpPr>
          <p:spPr>
            <a:xfrm>
              <a:off x="5931650" y="1640225"/>
              <a:ext cx="403650" cy="323375"/>
            </a:xfrm>
            <a:custGeom>
              <a:avLst/>
              <a:gdLst/>
              <a:ahLst/>
              <a:cxnLst/>
              <a:rect l="l" t="t" r="r" b="b"/>
              <a:pathLst>
                <a:path w="16146" h="12935" extrusionOk="0">
                  <a:moveTo>
                    <a:pt x="3502" y="1"/>
                  </a:moveTo>
                  <a:cubicBezTo>
                    <a:pt x="3390" y="1"/>
                    <a:pt x="3270" y="19"/>
                    <a:pt x="3141" y="37"/>
                  </a:cubicBezTo>
                  <a:cubicBezTo>
                    <a:pt x="3100" y="45"/>
                    <a:pt x="3065" y="86"/>
                    <a:pt x="3059" y="119"/>
                  </a:cubicBezTo>
                  <a:cubicBezTo>
                    <a:pt x="2964" y="428"/>
                    <a:pt x="2957" y="743"/>
                    <a:pt x="2977" y="1057"/>
                  </a:cubicBezTo>
                  <a:cubicBezTo>
                    <a:pt x="2998" y="1303"/>
                    <a:pt x="3039" y="1550"/>
                    <a:pt x="3039" y="1796"/>
                  </a:cubicBezTo>
                  <a:cubicBezTo>
                    <a:pt x="3033" y="1755"/>
                    <a:pt x="3018" y="1707"/>
                    <a:pt x="3005" y="1666"/>
                  </a:cubicBezTo>
                  <a:cubicBezTo>
                    <a:pt x="2957" y="1564"/>
                    <a:pt x="2895" y="1474"/>
                    <a:pt x="2806" y="1407"/>
                  </a:cubicBezTo>
                  <a:cubicBezTo>
                    <a:pt x="2594" y="1221"/>
                    <a:pt x="2341" y="1057"/>
                    <a:pt x="2114" y="899"/>
                  </a:cubicBezTo>
                  <a:cubicBezTo>
                    <a:pt x="1883" y="728"/>
                    <a:pt x="1643" y="599"/>
                    <a:pt x="1362" y="551"/>
                  </a:cubicBezTo>
                  <a:cubicBezTo>
                    <a:pt x="1255" y="531"/>
                    <a:pt x="1133" y="512"/>
                    <a:pt x="1012" y="512"/>
                  </a:cubicBezTo>
                  <a:cubicBezTo>
                    <a:pt x="887" y="512"/>
                    <a:pt x="762" y="532"/>
                    <a:pt x="657" y="592"/>
                  </a:cubicBezTo>
                  <a:cubicBezTo>
                    <a:pt x="329" y="776"/>
                    <a:pt x="465" y="1236"/>
                    <a:pt x="376" y="1536"/>
                  </a:cubicBezTo>
                  <a:cubicBezTo>
                    <a:pt x="307" y="1762"/>
                    <a:pt x="164" y="1954"/>
                    <a:pt x="82" y="2172"/>
                  </a:cubicBezTo>
                  <a:cubicBezTo>
                    <a:pt x="0" y="2399"/>
                    <a:pt x="13" y="2624"/>
                    <a:pt x="102" y="2851"/>
                  </a:cubicBezTo>
                  <a:cubicBezTo>
                    <a:pt x="114" y="2879"/>
                    <a:pt x="139" y="2893"/>
                    <a:pt x="163" y="2893"/>
                  </a:cubicBezTo>
                  <a:cubicBezTo>
                    <a:pt x="168" y="2893"/>
                    <a:pt x="173" y="2893"/>
                    <a:pt x="178" y="2892"/>
                  </a:cubicBezTo>
                  <a:cubicBezTo>
                    <a:pt x="191" y="2961"/>
                    <a:pt x="206" y="3028"/>
                    <a:pt x="225" y="3097"/>
                  </a:cubicBezTo>
                  <a:cubicBezTo>
                    <a:pt x="288" y="3337"/>
                    <a:pt x="411" y="3562"/>
                    <a:pt x="500" y="3802"/>
                  </a:cubicBezTo>
                  <a:cubicBezTo>
                    <a:pt x="636" y="4178"/>
                    <a:pt x="822" y="4528"/>
                    <a:pt x="1176" y="4746"/>
                  </a:cubicBezTo>
                  <a:cubicBezTo>
                    <a:pt x="1505" y="4938"/>
                    <a:pt x="1889" y="4979"/>
                    <a:pt x="2259" y="5014"/>
                  </a:cubicBezTo>
                  <a:cubicBezTo>
                    <a:pt x="2696" y="5047"/>
                    <a:pt x="3121" y="5109"/>
                    <a:pt x="3552" y="5232"/>
                  </a:cubicBezTo>
                  <a:cubicBezTo>
                    <a:pt x="4072" y="5375"/>
                    <a:pt x="4572" y="5568"/>
                    <a:pt x="5078" y="5745"/>
                  </a:cubicBezTo>
                  <a:cubicBezTo>
                    <a:pt x="5551" y="5903"/>
                    <a:pt x="6037" y="6013"/>
                    <a:pt x="6482" y="6238"/>
                  </a:cubicBezTo>
                  <a:cubicBezTo>
                    <a:pt x="6899" y="6451"/>
                    <a:pt x="7310" y="6724"/>
                    <a:pt x="7570" y="7121"/>
                  </a:cubicBezTo>
                  <a:cubicBezTo>
                    <a:pt x="7762" y="7409"/>
                    <a:pt x="7933" y="7744"/>
                    <a:pt x="8268" y="7889"/>
                  </a:cubicBezTo>
                  <a:cubicBezTo>
                    <a:pt x="8296" y="7895"/>
                    <a:pt x="8315" y="7902"/>
                    <a:pt x="8343" y="7915"/>
                  </a:cubicBezTo>
                  <a:cubicBezTo>
                    <a:pt x="8542" y="8388"/>
                    <a:pt x="8972" y="8743"/>
                    <a:pt x="9357" y="9071"/>
                  </a:cubicBezTo>
                  <a:cubicBezTo>
                    <a:pt x="9891" y="9531"/>
                    <a:pt x="10356" y="10050"/>
                    <a:pt x="10779" y="10612"/>
                  </a:cubicBezTo>
                  <a:cubicBezTo>
                    <a:pt x="11430" y="11475"/>
                    <a:pt x="12093" y="12795"/>
                    <a:pt x="13312" y="12925"/>
                  </a:cubicBezTo>
                  <a:cubicBezTo>
                    <a:pt x="13370" y="12931"/>
                    <a:pt x="13426" y="12934"/>
                    <a:pt x="13483" y="12934"/>
                  </a:cubicBezTo>
                  <a:cubicBezTo>
                    <a:pt x="14033" y="12934"/>
                    <a:pt x="14537" y="12640"/>
                    <a:pt x="14934" y="12268"/>
                  </a:cubicBezTo>
                  <a:cubicBezTo>
                    <a:pt x="15126" y="12084"/>
                    <a:pt x="15290" y="11872"/>
                    <a:pt x="15467" y="11680"/>
                  </a:cubicBezTo>
                  <a:cubicBezTo>
                    <a:pt x="15619" y="11509"/>
                    <a:pt x="15776" y="11351"/>
                    <a:pt x="15906" y="11174"/>
                  </a:cubicBezTo>
                  <a:cubicBezTo>
                    <a:pt x="16010" y="11043"/>
                    <a:pt x="16146" y="10872"/>
                    <a:pt x="16125" y="10694"/>
                  </a:cubicBezTo>
                  <a:cubicBezTo>
                    <a:pt x="16111" y="10564"/>
                    <a:pt x="15988" y="10482"/>
                    <a:pt x="15878" y="10435"/>
                  </a:cubicBezTo>
                  <a:cubicBezTo>
                    <a:pt x="15502" y="10256"/>
                    <a:pt x="15072" y="10208"/>
                    <a:pt x="14668" y="10119"/>
                  </a:cubicBezTo>
                  <a:cubicBezTo>
                    <a:pt x="14318" y="10044"/>
                    <a:pt x="13969" y="9901"/>
                    <a:pt x="13628" y="9778"/>
                  </a:cubicBezTo>
                  <a:cubicBezTo>
                    <a:pt x="13388" y="9696"/>
                    <a:pt x="13141" y="9605"/>
                    <a:pt x="12915" y="9490"/>
                  </a:cubicBezTo>
                  <a:cubicBezTo>
                    <a:pt x="12839" y="9456"/>
                    <a:pt x="12655" y="9380"/>
                    <a:pt x="12586" y="9285"/>
                  </a:cubicBezTo>
                  <a:cubicBezTo>
                    <a:pt x="12797" y="9250"/>
                    <a:pt x="13009" y="9239"/>
                    <a:pt x="13220" y="9239"/>
                  </a:cubicBezTo>
                  <a:cubicBezTo>
                    <a:pt x="13677" y="9239"/>
                    <a:pt x="14135" y="9293"/>
                    <a:pt x="14593" y="9293"/>
                  </a:cubicBezTo>
                  <a:cubicBezTo>
                    <a:pt x="14641" y="9293"/>
                    <a:pt x="14689" y="9293"/>
                    <a:pt x="14737" y="9291"/>
                  </a:cubicBezTo>
                  <a:cubicBezTo>
                    <a:pt x="14983" y="9285"/>
                    <a:pt x="15249" y="9298"/>
                    <a:pt x="15461" y="9147"/>
                  </a:cubicBezTo>
                  <a:cubicBezTo>
                    <a:pt x="15530" y="9106"/>
                    <a:pt x="15591" y="9052"/>
                    <a:pt x="15584" y="8963"/>
                  </a:cubicBezTo>
                  <a:cubicBezTo>
                    <a:pt x="15578" y="8874"/>
                    <a:pt x="15543" y="8846"/>
                    <a:pt x="15543" y="8743"/>
                  </a:cubicBezTo>
                  <a:cubicBezTo>
                    <a:pt x="15558" y="8552"/>
                    <a:pt x="15578" y="8353"/>
                    <a:pt x="15599" y="8161"/>
                  </a:cubicBezTo>
                  <a:cubicBezTo>
                    <a:pt x="15619" y="8025"/>
                    <a:pt x="15660" y="7874"/>
                    <a:pt x="15647" y="7731"/>
                  </a:cubicBezTo>
                  <a:cubicBezTo>
                    <a:pt x="15632" y="7552"/>
                    <a:pt x="15502" y="7532"/>
                    <a:pt x="15352" y="7498"/>
                  </a:cubicBezTo>
                  <a:cubicBezTo>
                    <a:pt x="14989" y="7416"/>
                    <a:pt x="14695" y="7182"/>
                    <a:pt x="14318" y="7128"/>
                  </a:cubicBezTo>
                  <a:cubicBezTo>
                    <a:pt x="14158" y="7102"/>
                    <a:pt x="13999" y="7092"/>
                    <a:pt x="13840" y="7092"/>
                  </a:cubicBezTo>
                  <a:cubicBezTo>
                    <a:pt x="13623" y="7092"/>
                    <a:pt x="13406" y="7111"/>
                    <a:pt x="13189" y="7135"/>
                  </a:cubicBezTo>
                  <a:cubicBezTo>
                    <a:pt x="12409" y="7210"/>
                    <a:pt x="11629" y="7264"/>
                    <a:pt x="10848" y="7305"/>
                  </a:cubicBezTo>
                  <a:cubicBezTo>
                    <a:pt x="10848" y="7279"/>
                    <a:pt x="10835" y="7251"/>
                    <a:pt x="10820" y="7223"/>
                  </a:cubicBezTo>
                  <a:cubicBezTo>
                    <a:pt x="11123" y="7135"/>
                    <a:pt x="11417" y="7039"/>
                    <a:pt x="11704" y="6895"/>
                  </a:cubicBezTo>
                  <a:cubicBezTo>
                    <a:pt x="12039" y="6731"/>
                    <a:pt x="12374" y="6547"/>
                    <a:pt x="12703" y="6361"/>
                  </a:cubicBezTo>
                  <a:cubicBezTo>
                    <a:pt x="13224" y="6054"/>
                    <a:pt x="13764" y="5725"/>
                    <a:pt x="14229" y="5342"/>
                  </a:cubicBezTo>
                  <a:cubicBezTo>
                    <a:pt x="14408" y="5198"/>
                    <a:pt x="14572" y="5027"/>
                    <a:pt x="14572" y="4781"/>
                  </a:cubicBezTo>
                  <a:cubicBezTo>
                    <a:pt x="14572" y="4528"/>
                    <a:pt x="14318" y="4513"/>
                    <a:pt x="14209" y="4329"/>
                  </a:cubicBezTo>
                  <a:cubicBezTo>
                    <a:pt x="14058" y="4076"/>
                    <a:pt x="14147" y="3754"/>
                    <a:pt x="13997" y="3501"/>
                  </a:cubicBezTo>
                  <a:cubicBezTo>
                    <a:pt x="13915" y="3358"/>
                    <a:pt x="13792" y="3269"/>
                    <a:pt x="13647" y="3269"/>
                  </a:cubicBezTo>
                  <a:cubicBezTo>
                    <a:pt x="13597" y="3269"/>
                    <a:pt x="13544" y="3280"/>
                    <a:pt x="13490" y="3302"/>
                  </a:cubicBezTo>
                  <a:cubicBezTo>
                    <a:pt x="13276" y="3398"/>
                    <a:pt x="13145" y="3575"/>
                    <a:pt x="12917" y="3575"/>
                  </a:cubicBezTo>
                  <a:cubicBezTo>
                    <a:pt x="12883" y="3575"/>
                    <a:pt x="12846" y="3571"/>
                    <a:pt x="12806" y="3562"/>
                  </a:cubicBezTo>
                  <a:cubicBezTo>
                    <a:pt x="12683" y="3533"/>
                    <a:pt x="12510" y="3472"/>
                    <a:pt x="12358" y="3472"/>
                  </a:cubicBezTo>
                  <a:cubicBezTo>
                    <a:pt x="12297" y="3472"/>
                    <a:pt x="12239" y="3482"/>
                    <a:pt x="12190" y="3508"/>
                  </a:cubicBezTo>
                  <a:cubicBezTo>
                    <a:pt x="12033" y="3583"/>
                    <a:pt x="11909" y="3789"/>
                    <a:pt x="11799" y="3918"/>
                  </a:cubicBezTo>
                  <a:cubicBezTo>
                    <a:pt x="11738" y="3985"/>
                    <a:pt x="11688" y="4028"/>
                    <a:pt x="11618" y="4028"/>
                  </a:cubicBezTo>
                  <a:cubicBezTo>
                    <a:pt x="11594" y="4028"/>
                    <a:pt x="11569" y="4024"/>
                    <a:pt x="11540" y="4014"/>
                  </a:cubicBezTo>
                  <a:cubicBezTo>
                    <a:pt x="11430" y="3973"/>
                    <a:pt x="11313" y="3877"/>
                    <a:pt x="11231" y="3795"/>
                  </a:cubicBezTo>
                  <a:cubicBezTo>
                    <a:pt x="11041" y="3618"/>
                    <a:pt x="10944" y="3357"/>
                    <a:pt x="10773" y="3158"/>
                  </a:cubicBezTo>
                  <a:cubicBezTo>
                    <a:pt x="10630" y="2993"/>
                    <a:pt x="10451" y="2851"/>
                    <a:pt x="10280" y="2721"/>
                  </a:cubicBezTo>
                  <a:cubicBezTo>
                    <a:pt x="10070" y="2565"/>
                    <a:pt x="9773" y="2388"/>
                    <a:pt x="9501" y="2388"/>
                  </a:cubicBezTo>
                  <a:cubicBezTo>
                    <a:pt x="9355" y="2388"/>
                    <a:pt x="9217" y="2439"/>
                    <a:pt x="9102" y="2570"/>
                  </a:cubicBezTo>
                  <a:cubicBezTo>
                    <a:pt x="8767" y="2952"/>
                    <a:pt x="8747" y="3521"/>
                    <a:pt x="8445" y="3938"/>
                  </a:cubicBezTo>
                  <a:cubicBezTo>
                    <a:pt x="8240" y="4219"/>
                    <a:pt x="7980" y="4480"/>
                    <a:pt x="7762" y="4753"/>
                  </a:cubicBezTo>
                  <a:cubicBezTo>
                    <a:pt x="7870" y="4424"/>
                    <a:pt x="7993" y="4102"/>
                    <a:pt x="8097" y="3761"/>
                  </a:cubicBezTo>
                  <a:cubicBezTo>
                    <a:pt x="8248" y="3233"/>
                    <a:pt x="8527" y="2673"/>
                    <a:pt x="8445" y="2111"/>
                  </a:cubicBezTo>
                  <a:cubicBezTo>
                    <a:pt x="8361" y="1469"/>
                    <a:pt x="7667" y="1298"/>
                    <a:pt x="7046" y="1298"/>
                  </a:cubicBezTo>
                  <a:cubicBezTo>
                    <a:pt x="6821" y="1298"/>
                    <a:pt x="6606" y="1320"/>
                    <a:pt x="6433" y="1351"/>
                  </a:cubicBezTo>
                  <a:cubicBezTo>
                    <a:pt x="6236" y="1385"/>
                    <a:pt x="6016" y="1454"/>
                    <a:pt x="5832" y="1564"/>
                  </a:cubicBezTo>
                  <a:cubicBezTo>
                    <a:pt x="5851" y="1366"/>
                    <a:pt x="5845" y="1167"/>
                    <a:pt x="5750" y="1016"/>
                  </a:cubicBezTo>
                  <a:cubicBezTo>
                    <a:pt x="5613" y="819"/>
                    <a:pt x="5404" y="780"/>
                    <a:pt x="5186" y="780"/>
                  </a:cubicBezTo>
                  <a:cubicBezTo>
                    <a:pt x="5043" y="780"/>
                    <a:pt x="4895" y="798"/>
                    <a:pt x="4763" y="798"/>
                  </a:cubicBezTo>
                  <a:cubicBezTo>
                    <a:pt x="4754" y="798"/>
                    <a:pt x="4745" y="797"/>
                    <a:pt x="4736" y="797"/>
                  </a:cubicBezTo>
                  <a:cubicBezTo>
                    <a:pt x="4585" y="797"/>
                    <a:pt x="4414" y="776"/>
                    <a:pt x="4312" y="653"/>
                  </a:cubicBezTo>
                  <a:cubicBezTo>
                    <a:pt x="4196" y="523"/>
                    <a:pt x="4120" y="365"/>
                    <a:pt x="4010" y="229"/>
                  </a:cubicBezTo>
                  <a:cubicBezTo>
                    <a:pt x="3852" y="50"/>
                    <a:pt x="3687" y="1"/>
                    <a:pt x="3502"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3"/>
            <p:cNvSpPr/>
            <p:nvPr/>
          </p:nvSpPr>
          <p:spPr>
            <a:xfrm>
              <a:off x="5936950" y="1645700"/>
              <a:ext cx="14050" cy="12950"/>
            </a:xfrm>
            <a:custGeom>
              <a:avLst/>
              <a:gdLst/>
              <a:ahLst/>
              <a:cxnLst/>
              <a:rect l="l" t="t" r="r" b="b"/>
              <a:pathLst>
                <a:path w="562" h="518" extrusionOk="0">
                  <a:moveTo>
                    <a:pt x="354" y="1"/>
                  </a:moveTo>
                  <a:cubicBezTo>
                    <a:pt x="327" y="1"/>
                    <a:pt x="299" y="7"/>
                    <a:pt x="274" y="16"/>
                  </a:cubicBezTo>
                  <a:cubicBezTo>
                    <a:pt x="260" y="16"/>
                    <a:pt x="247" y="16"/>
                    <a:pt x="233" y="23"/>
                  </a:cubicBezTo>
                  <a:cubicBezTo>
                    <a:pt x="212" y="31"/>
                    <a:pt x="184" y="38"/>
                    <a:pt x="164" y="51"/>
                  </a:cubicBezTo>
                  <a:cubicBezTo>
                    <a:pt x="143" y="58"/>
                    <a:pt x="123" y="79"/>
                    <a:pt x="102" y="92"/>
                  </a:cubicBezTo>
                  <a:cubicBezTo>
                    <a:pt x="89" y="105"/>
                    <a:pt x="82" y="120"/>
                    <a:pt x="69" y="133"/>
                  </a:cubicBezTo>
                  <a:cubicBezTo>
                    <a:pt x="61" y="146"/>
                    <a:pt x="48" y="161"/>
                    <a:pt x="41" y="174"/>
                  </a:cubicBezTo>
                  <a:cubicBezTo>
                    <a:pt x="28" y="202"/>
                    <a:pt x="20" y="222"/>
                    <a:pt x="13" y="250"/>
                  </a:cubicBezTo>
                  <a:lnTo>
                    <a:pt x="7" y="304"/>
                  </a:lnTo>
                  <a:cubicBezTo>
                    <a:pt x="0" y="332"/>
                    <a:pt x="7" y="360"/>
                    <a:pt x="20" y="380"/>
                  </a:cubicBezTo>
                  <a:cubicBezTo>
                    <a:pt x="28" y="401"/>
                    <a:pt x="35" y="414"/>
                    <a:pt x="48" y="427"/>
                  </a:cubicBezTo>
                  <a:cubicBezTo>
                    <a:pt x="61" y="448"/>
                    <a:pt x="82" y="462"/>
                    <a:pt x="102" y="475"/>
                  </a:cubicBezTo>
                  <a:cubicBezTo>
                    <a:pt x="123" y="483"/>
                    <a:pt x="136" y="490"/>
                    <a:pt x="151" y="496"/>
                  </a:cubicBezTo>
                  <a:cubicBezTo>
                    <a:pt x="158" y="496"/>
                    <a:pt x="164" y="496"/>
                    <a:pt x="164" y="503"/>
                  </a:cubicBezTo>
                  <a:cubicBezTo>
                    <a:pt x="178" y="503"/>
                    <a:pt x="184" y="509"/>
                    <a:pt x="192" y="509"/>
                  </a:cubicBezTo>
                  <a:cubicBezTo>
                    <a:pt x="212" y="515"/>
                    <a:pt x="230" y="518"/>
                    <a:pt x="249" y="518"/>
                  </a:cubicBezTo>
                  <a:cubicBezTo>
                    <a:pt x="295" y="518"/>
                    <a:pt x="339" y="502"/>
                    <a:pt x="383" y="483"/>
                  </a:cubicBezTo>
                  <a:cubicBezTo>
                    <a:pt x="411" y="468"/>
                    <a:pt x="431" y="448"/>
                    <a:pt x="452" y="427"/>
                  </a:cubicBezTo>
                  <a:cubicBezTo>
                    <a:pt x="480" y="407"/>
                    <a:pt x="493" y="386"/>
                    <a:pt x="513" y="360"/>
                  </a:cubicBezTo>
                  <a:cubicBezTo>
                    <a:pt x="534" y="338"/>
                    <a:pt x="541" y="304"/>
                    <a:pt x="554" y="278"/>
                  </a:cubicBezTo>
                  <a:cubicBezTo>
                    <a:pt x="562" y="250"/>
                    <a:pt x="562" y="222"/>
                    <a:pt x="554" y="196"/>
                  </a:cubicBezTo>
                  <a:cubicBezTo>
                    <a:pt x="554" y="174"/>
                    <a:pt x="547" y="146"/>
                    <a:pt x="534" y="127"/>
                  </a:cubicBezTo>
                  <a:cubicBezTo>
                    <a:pt x="521" y="113"/>
                    <a:pt x="513" y="99"/>
                    <a:pt x="499" y="85"/>
                  </a:cubicBezTo>
                  <a:cubicBezTo>
                    <a:pt x="486" y="72"/>
                    <a:pt x="472" y="58"/>
                    <a:pt x="452" y="51"/>
                  </a:cubicBezTo>
                  <a:cubicBezTo>
                    <a:pt x="452" y="44"/>
                    <a:pt x="445" y="38"/>
                    <a:pt x="445" y="38"/>
                  </a:cubicBezTo>
                  <a:cubicBezTo>
                    <a:pt x="424" y="23"/>
                    <a:pt x="404" y="10"/>
                    <a:pt x="383" y="3"/>
                  </a:cubicBezTo>
                  <a:cubicBezTo>
                    <a:pt x="374" y="2"/>
                    <a:pt x="364" y="1"/>
                    <a:pt x="354"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3"/>
            <p:cNvSpPr/>
            <p:nvPr/>
          </p:nvSpPr>
          <p:spPr>
            <a:xfrm>
              <a:off x="5927700" y="1658250"/>
              <a:ext cx="5000" cy="4825"/>
            </a:xfrm>
            <a:custGeom>
              <a:avLst/>
              <a:gdLst/>
              <a:ahLst/>
              <a:cxnLst/>
              <a:rect l="l" t="t" r="r" b="b"/>
              <a:pathLst>
                <a:path w="200" h="193" extrusionOk="0">
                  <a:moveTo>
                    <a:pt x="96" y="1"/>
                  </a:moveTo>
                  <a:cubicBezTo>
                    <a:pt x="89" y="1"/>
                    <a:pt x="83" y="7"/>
                    <a:pt x="76" y="7"/>
                  </a:cubicBezTo>
                  <a:cubicBezTo>
                    <a:pt x="70" y="7"/>
                    <a:pt x="61" y="14"/>
                    <a:pt x="48" y="14"/>
                  </a:cubicBezTo>
                  <a:cubicBezTo>
                    <a:pt x="42" y="22"/>
                    <a:pt x="28" y="29"/>
                    <a:pt x="20" y="42"/>
                  </a:cubicBezTo>
                  <a:cubicBezTo>
                    <a:pt x="20" y="48"/>
                    <a:pt x="14" y="55"/>
                    <a:pt x="14" y="63"/>
                  </a:cubicBezTo>
                  <a:cubicBezTo>
                    <a:pt x="7" y="70"/>
                    <a:pt x="1" y="83"/>
                    <a:pt x="1" y="96"/>
                  </a:cubicBezTo>
                  <a:cubicBezTo>
                    <a:pt x="7" y="104"/>
                    <a:pt x="7" y="117"/>
                    <a:pt x="7" y="124"/>
                  </a:cubicBezTo>
                  <a:cubicBezTo>
                    <a:pt x="7" y="130"/>
                    <a:pt x="14" y="137"/>
                    <a:pt x="14" y="145"/>
                  </a:cubicBezTo>
                  <a:cubicBezTo>
                    <a:pt x="20" y="158"/>
                    <a:pt x="28" y="165"/>
                    <a:pt x="42" y="172"/>
                  </a:cubicBezTo>
                  <a:cubicBezTo>
                    <a:pt x="48" y="178"/>
                    <a:pt x="55" y="186"/>
                    <a:pt x="61" y="186"/>
                  </a:cubicBezTo>
                  <a:cubicBezTo>
                    <a:pt x="76" y="193"/>
                    <a:pt x="89" y="193"/>
                    <a:pt x="96" y="193"/>
                  </a:cubicBezTo>
                  <a:lnTo>
                    <a:pt x="124" y="193"/>
                  </a:lnTo>
                  <a:cubicBezTo>
                    <a:pt x="130" y="186"/>
                    <a:pt x="137" y="186"/>
                    <a:pt x="152" y="178"/>
                  </a:cubicBezTo>
                  <a:cubicBezTo>
                    <a:pt x="165" y="172"/>
                    <a:pt x="171" y="158"/>
                    <a:pt x="185" y="145"/>
                  </a:cubicBezTo>
                  <a:lnTo>
                    <a:pt x="185" y="137"/>
                  </a:lnTo>
                  <a:cubicBezTo>
                    <a:pt x="193" y="124"/>
                    <a:pt x="199" y="111"/>
                    <a:pt x="199" y="96"/>
                  </a:cubicBezTo>
                  <a:cubicBezTo>
                    <a:pt x="199" y="83"/>
                    <a:pt x="193" y="70"/>
                    <a:pt x="185" y="55"/>
                  </a:cubicBezTo>
                  <a:lnTo>
                    <a:pt x="185" y="48"/>
                  </a:lnTo>
                  <a:cubicBezTo>
                    <a:pt x="178" y="42"/>
                    <a:pt x="165" y="29"/>
                    <a:pt x="158" y="22"/>
                  </a:cubicBezTo>
                  <a:cubicBezTo>
                    <a:pt x="152" y="14"/>
                    <a:pt x="143" y="14"/>
                    <a:pt x="137" y="7"/>
                  </a:cubicBezTo>
                  <a:cubicBezTo>
                    <a:pt x="124" y="7"/>
                    <a:pt x="111" y="1"/>
                    <a:pt x="96"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3"/>
            <p:cNvSpPr/>
            <p:nvPr/>
          </p:nvSpPr>
          <p:spPr>
            <a:xfrm>
              <a:off x="6023875" y="1640475"/>
              <a:ext cx="14900" cy="10175"/>
            </a:xfrm>
            <a:custGeom>
              <a:avLst/>
              <a:gdLst/>
              <a:ahLst/>
              <a:cxnLst/>
              <a:rect l="l" t="t" r="r" b="b"/>
              <a:pathLst>
                <a:path w="596" h="407" extrusionOk="0">
                  <a:moveTo>
                    <a:pt x="232" y="0"/>
                  </a:moveTo>
                  <a:cubicBezTo>
                    <a:pt x="206" y="0"/>
                    <a:pt x="171" y="7"/>
                    <a:pt x="144" y="14"/>
                  </a:cubicBezTo>
                  <a:cubicBezTo>
                    <a:pt x="130" y="20"/>
                    <a:pt x="109" y="27"/>
                    <a:pt x="96" y="35"/>
                  </a:cubicBezTo>
                  <a:cubicBezTo>
                    <a:pt x="75" y="42"/>
                    <a:pt x="55" y="61"/>
                    <a:pt x="42" y="83"/>
                  </a:cubicBezTo>
                  <a:cubicBezTo>
                    <a:pt x="27" y="96"/>
                    <a:pt x="20" y="109"/>
                    <a:pt x="14" y="124"/>
                  </a:cubicBezTo>
                  <a:cubicBezTo>
                    <a:pt x="7" y="150"/>
                    <a:pt x="1" y="171"/>
                    <a:pt x="1" y="199"/>
                  </a:cubicBezTo>
                  <a:cubicBezTo>
                    <a:pt x="1" y="219"/>
                    <a:pt x="7" y="232"/>
                    <a:pt x="7" y="253"/>
                  </a:cubicBezTo>
                  <a:cubicBezTo>
                    <a:pt x="14" y="267"/>
                    <a:pt x="20" y="288"/>
                    <a:pt x="27" y="301"/>
                  </a:cubicBezTo>
                  <a:cubicBezTo>
                    <a:pt x="42" y="322"/>
                    <a:pt x="55" y="342"/>
                    <a:pt x="75" y="355"/>
                  </a:cubicBezTo>
                  <a:cubicBezTo>
                    <a:pt x="96" y="370"/>
                    <a:pt x="116" y="383"/>
                    <a:pt x="144" y="390"/>
                  </a:cubicBezTo>
                  <a:cubicBezTo>
                    <a:pt x="173" y="402"/>
                    <a:pt x="202" y="406"/>
                    <a:pt x="231" y="406"/>
                  </a:cubicBezTo>
                  <a:cubicBezTo>
                    <a:pt x="270" y="406"/>
                    <a:pt x="309" y="398"/>
                    <a:pt x="349" y="390"/>
                  </a:cubicBezTo>
                  <a:cubicBezTo>
                    <a:pt x="383" y="383"/>
                    <a:pt x="411" y="370"/>
                    <a:pt x="444" y="355"/>
                  </a:cubicBezTo>
                  <a:cubicBezTo>
                    <a:pt x="452" y="349"/>
                    <a:pt x="459" y="349"/>
                    <a:pt x="472" y="342"/>
                  </a:cubicBezTo>
                  <a:cubicBezTo>
                    <a:pt x="485" y="336"/>
                    <a:pt x="500" y="322"/>
                    <a:pt x="513" y="308"/>
                  </a:cubicBezTo>
                  <a:lnTo>
                    <a:pt x="548" y="288"/>
                  </a:lnTo>
                  <a:cubicBezTo>
                    <a:pt x="561" y="273"/>
                    <a:pt x="576" y="253"/>
                    <a:pt x="582" y="232"/>
                  </a:cubicBezTo>
                  <a:cubicBezTo>
                    <a:pt x="589" y="225"/>
                    <a:pt x="589" y="212"/>
                    <a:pt x="589" y="199"/>
                  </a:cubicBezTo>
                  <a:cubicBezTo>
                    <a:pt x="595" y="178"/>
                    <a:pt x="595" y="158"/>
                    <a:pt x="589" y="137"/>
                  </a:cubicBezTo>
                  <a:cubicBezTo>
                    <a:pt x="576" y="109"/>
                    <a:pt x="567" y="89"/>
                    <a:pt x="548" y="68"/>
                  </a:cubicBezTo>
                  <a:cubicBezTo>
                    <a:pt x="534" y="48"/>
                    <a:pt x="513" y="42"/>
                    <a:pt x="500" y="35"/>
                  </a:cubicBezTo>
                  <a:cubicBezTo>
                    <a:pt x="479" y="20"/>
                    <a:pt x="459" y="20"/>
                    <a:pt x="438" y="20"/>
                  </a:cubicBezTo>
                  <a:cubicBezTo>
                    <a:pt x="424" y="20"/>
                    <a:pt x="411" y="20"/>
                    <a:pt x="397" y="27"/>
                  </a:cubicBezTo>
                  <a:lnTo>
                    <a:pt x="390" y="27"/>
                  </a:lnTo>
                  <a:cubicBezTo>
                    <a:pt x="377" y="27"/>
                    <a:pt x="362" y="35"/>
                    <a:pt x="355" y="35"/>
                  </a:cubicBezTo>
                  <a:lnTo>
                    <a:pt x="349" y="35"/>
                  </a:lnTo>
                  <a:lnTo>
                    <a:pt x="342" y="27"/>
                  </a:lnTo>
                  <a:cubicBezTo>
                    <a:pt x="308" y="7"/>
                    <a:pt x="267" y="0"/>
                    <a:pt x="232"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3"/>
            <p:cNvSpPr/>
            <p:nvPr/>
          </p:nvSpPr>
          <p:spPr>
            <a:xfrm>
              <a:off x="6152700" y="1727575"/>
              <a:ext cx="9600" cy="7550"/>
            </a:xfrm>
            <a:custGeom>
              <a:avLst/>
              <a:gdLst/>
              <a:ahLst/>
              <a:cxnLst/>
              <a:rect l="l" t="t" r="r" b="b"/>
              <a:pathLst>
                <a:path w="384" h="302" extrusionOk="0">
                  <a:moveTo>
                    <a:pt x="193" y="1"/>
                  </a:moveTo>
                  <a:cubicBezTo>
                    <a:pt x="1" y="1"/>
                    <a:pt x="1" y="301"/>
                    <a:pt x="193" y="301"/>
                  </a:cubicBezTo>
                  <a:cubicBezTo>
                    <a:pt x="383" y="301"/>
                    <a:pt x="383" y="1"/>
                    <a:pt x="193"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3"/>
            <p:cNvSpPr/>
            <p:nvPr/>
          </p:nvSpPr>
          <p:spPr>
            <a:xfrm>
              <a:off x="6262550" y="1716600"/>
              <a:ext cx="14075" cy="11175"/>
            </a:xfrm>
            <a:custGeom>
              <a:avLst/>
              <a:gdLst/>
              <a:ahLst/>
              <a:cxnLst/>
              <a:rect l="l" t="t" r="r" b="b"/>
              <a:pathLst>
                <a:path w="563" h="447" extrusionOk="0">
                  <a:moveTo>
                    <a:pt x="260" y="1"/>
                  </a:moveTo>
                  <a:cubicBezTo>
                    <a:pt x="234" y="1"/>
                    <a:pt x="206" y="7"/>
                    <a:pt x="178" y="14"/>
                  </a:cubicBezTo>
                  <a:cubicBezTo>
                    <a:pt x="152" y="21"/>
                    <a:pt x="124" y="35"/>
                    <a:pt x="96" y="49"/>
                  </a:cubicBezTo>
                  <a:cubicBezTo>
                    <a:pt x="63" y="70"/>
                    <a:pt x="42" y="90"/>
                    <a:pt x="29" y="118"/>
                  </a:cubicBezTo>
                  <a:cubicBezTo>
                    <a:pt x="14" y="137"/>
                    <a:pt x="7" y="165"/>
                    <a:pt x="1" y="185"/>
                  </a:cubicBezTo>
                  <a:cubicBezTo>
                    <a:pt x="1" y="213"/>
                    <a:pt x="1" y="241"/>
                    <a:pt x="7" y="267"/>
                  </a:cubicBezTo>
                  <a:cubicBezTo>
                    <a:pt x="14" y="295"/>
                    <a:pt x="35" y="323"/>
                    <a:pt x="55" y="349"/>
                  </a:cubicBezTo>
                  <a:lnTo>
                    <a:pt x="63" y="357"/>
                  </a:lnTo>
                  <a:cubicBezTo>
                    <a:pt x="83" y="371"/>
                    <a:pt x="96" y="384"/>
                    <a:pt x="111" y="390"/>
                  </a:cubicBezTo>
                  <a:cubicBezTo>
                    <a:pt x="117" y="398"/>
                    <a:pt x="124" y="398"/>
                    <a:pt x="131" y="405"/>
                  </a:cubicBezTo>
                  <a:cubicBezTo>
                    <a:pt x="165" y="418"/>
                    <a:pt x="193" y="431"/>
                    <a:pt x="227" y="431"/>
                  </a:cubicBezTo>
                  <a:cubicBezTo>
                    <a:pt x="254" y="440"/>
                    <a:pt x="288" y="446"/>
                    <a:pt x="323" y="446"/>
                  </a:cubicBezTo>
                  <a:lnTo>
                    <a:pt x="351" y="446"/>
                  </a:lnTo>
                  <a:cubicBezTo>
                    <a:pt x="370" y="440"/>
                    <a:pt x="398" y="440"/>
                    <a:pt x="425" y="431"/>
                  </a:cubicBezTo>
                  <a:cubicBezTo>
                    <a:pt x="446" y="425"/>
                    <a:pt x="466" y="418"/>
                    <a:pt x="487" y="398"/>
                  </a:cubicBezTo>
                  <a:cubicBezTo>
                    <a:pt x="507" y="384"/>
                    <a:pt x="521" y="371"/>
                    <a:pt x="535" y="349"/>
                  </a:cubicBezTo>
                  <a:cubicBezTo>
                    <a:pt x="548" y="329"/>
                    <a:pt x="556" y="302"/>
                    <a:pt x="556" y="282"/>
                  </a:cubicBezTo>
                  <a:cubicBezTo>
                    <a:pt x="563" y="254"/>
                    <a:pt x="563" y="226"/>
                    <a:pt x="556" y="206"/>
                  </a:cubicBezTo>
                  <a:cubicBezTo>
                    <a:pt x="548" y="193"/>
                    <a:pt x="541" y="178"/>
                    <a:pt x="535" y="159"/>
                  </a:cubicBezTo>
                  <a:cubicBezTo>
                    <a:pt x="521" y="131"/>
                    <a:pt x="494" y="111"/>
                    <a:pt x="466" y="96"/>
                  </a:cubicBezTo>
                  <a:lnTo>
                    <a:pt x="446" y="83"/>
                  </a:lnTo>
                  <a:lnTo>
                    <a:pt x="439" y="76"/>
                  </a:lnTo>
                  <a:cubicBezTo>
                    <a:pt x="425" y="62"/>
                    <a:pt x="411" y="49"/>
                    <a:pt x="392" y="42"/>
                  </a:cubicBezTo>
                  <a:cubicBezTo>
                    <a:pt x="383" y="35"/>
                    <a:pt x="383" y="35"/>
                    <a:pt x="377" y="29"/>
                  </a:cubicBezTo>
                  <a:cubicBezTo>
                    <a:pt x="336" y="14"/>
                    <a:pt x="301" y="1"/>
                    <a:pt x="260"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3"/>
            <p:cNvSpPr/>
            <p:nvPr/>
          </p:nvSpPr>
          <p:spPr>
            <a:xfrm>
              <a:off x="6285675" y="1821425"/>
              <a:ext cx="5150" cy="4525"/>
            </a:xfrm>
            <a:custGeom>
              <a:avLst/>
              <a:gdLst/>
              <a:ahLst/>
              <a:cxnLst/>
              <a:rect l="l" t="t" r="r" b="b"/>
              <a:pathLst>
                <a:path w="206" h="181" extrusionOk="0">
                  <a:moveTo>
                    <a:pt x="90" y="1"/>
                  </a:moveTo>
                  <a:cubicBezTo>
                    <a:pt x="73" y="1"/>
                    <a:pt x="56" y="6"/>
                    <a:pt x="42" y="16"/>
                  </a:cubicBezTo>
                  <a:cubicBezTo>
                    <a:pt x="14" y="31"/>
                    <a:pt x="1" y="57"/>
                    <a:pt x="1" y="92"/>
                  </a:cubicBezTo>
                  <a:cubicBezTo>
                    <a:pt x="1" y="126"/>
                    <a:pt x="14" y="154"/>
                    <a:pt x="42" y="174"/>
                  </a:cubicBezTo>
                  <a:cubicBezTo>
                    <a:pt x="55" y="181"/>
                    <a:pt x="74" y="181"/>
                    <a:pt x="89" y="181"/>
                  </a:cubicBezTo>
                  <a:cubicBezTo>
                    <a:pt x="102" y="181"/>
                    <a:pt x="124" y="181"/>
                    <a:pt x="137" y="174"/>
                  </a:cubicBezTo>
                  <a:cubicBezTo>
                    <a:pt x="137" y="168"/>
                    <a:pt x="143" y="168"/>
                    <a:pt x="143" y="168"/>
                  </a:cubicBezTo>
                  <a:cubicBezTo>
                    <a:pt x="157" y="161"/>
                    <a:pt x="165" y="154"/>
                    <a:pt x="171" y="148"/>
                  </a:cubicBezTo>
                  <a:cubicBezTo>
                    <a:pt x="178" y="140"/>
                    <a:pt x="185" y="126"/>
                    <a:pt x="191" y="120"/>
                  </a:cubicBezTo>
                  <a:lnTo>
                    <a:pt x="198" y="113"/>
                  </a:lnTo>
                  <a:cubicBezTo>
                    <a:pt x="206" y="99"/>
                    <a:pt x="206" y="92"/>
                    <a:pt x="206" y="79"/>
                  </a:cubicBezTo>
                  <a:cubicBezTo>
                    <a:pt x="206" y="66"/>
                    <a:pt x="206" y="57"/>
                    <a:pt x="198" y="44"/>
                  </a:cubicBezTo>
                  <a:cubicBezTo>
                    <a:pt x="191" y="38"/>
                    <a:pt x="185" y="31"/>
                    <a:pt x="171" y="25"/>
                  </a:cubicBezTo>
                  <a:cubicBezTo>
                    <a:pt x="165" y="16"/>
                    <a:pt x="150" y="10"/>
                    <a:pt x="143" y="10"/>
                  </a:cubicBezTo>
                  <a:cubicBezTo>
                    <a:pt x="141" y="12"/>
                    <a:pt x="140" y="13"/>
                    <a:pt x="139" y="13"/>
                  </a:cubicBezTo>
                  <a:cubicBezTo>
                    <a:pt x="137" y="13"/>
                    <a:pt x="137" y="10"/>
                    <a:pt x="137" y="10"/>
                  </a:cubicBezTo>
                  <a:lnTo>
                    <a:pt x="130" y="10"/>
                  </a:lnTo>
                  <a:cubicBezTo>
                    <a:pt x="118" y="4"/>
                    <a:pt x="104" y="1"/>
                    <a:pt x="90"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3"/>
            <p:cNvSpPr/>
            <p:nvPr/>
          </p:nvSpPr>
          <p:spPr>
            <a:xfrm>
              <a:off x="6303625" y="1816675"/>
              <a:ext cx="13200" cy="11825"/>
            </a:xfrm>
            <a:custGeom>
              <a:avLst/>
              <a:gdLst/>
              <a:ahLst/>
              <a:cxnLst/>
              <a:rect l="l" t="t" r="r" b="b"/>
              <a:pathLst>
                <a:path w="528" h="473" extrusionOk="0">
                  <a:moveTo>
                    <a:pt x="214" y="0"/>
                  </a:moveTo>
                  <a:cubicBezTo>
                    <a:pt x="148" y="0"/>
                    <a:pt x="75" y="46"/>
                    <a:pt x="55" y="111"/>
                  </a:cubicBezTo>
                  <a:cubicBezTo>
                    <a:pt x="41" y="124"/>
                    <a:pt x="28" y="139"/>
                    <a:pt x="22" y="159"/>
                  </a:cubicBezTo>
                  <a:cubicBezTo>
                    <a:pt x="14" y="174"/>
                    <a:pt x="7" y="180"/>
                    <a:pt x="7" y="193"/>
                  </a:cubicBezTo>
                  <a:cubicBezTo>
                    <a:pt x="0" y="215"/>
                    <a:pt x="0" y="228"/>
                    <a:pt x="0" y="241"/>
                  </a:cubicBezTo>
                  <a:cubicBezTo>
                    <a:pt x="0" y="256"/>
                    <a:pt x="0" y="269"/>
                    <a:pt x="7" y="282"/>
                  </a:cubicBezTo>
                  <a:cubicBezTo>
                    <a:pt x="7" y="303"/>
                    <a:pt x="22" y="323"/>
                    <a:pt x="35" y="338"/>
                  </a:cubicBezTo>
                  <a:cubicBezTo>
                    <a:pt x="41" y="351"/>
                    <a:pt x="48" y="364"/>
                    <a:pt x="63" y="371"/>
                  </a:cubicBezTo>
                  <a:cubicBezTo>
                    <a:pt x="76" y="379"/>
                    <a:pt x="83" y="385"/>
                    <a:pt x="104" y="392"/>
                  </a:cubicBezTo>
                  <a:cubicBezTo>
                    <a:pt x="124" y="427"/>
                    <a:pt x="158" y="453"/>
                    <a:pt x="199" y="461"/>
                  </a:cubicBezTo>
                  <a:cubicBezTo>
                    <a:pt x="206" y="468"/>
                    <a:pt x="206" y="468"/>
                    <a:pt x="212" y="468"/>
                  </a:cubicBezTo>
                  <a:cubicBezTo>
                    <a:pt x="236" y="471"/>
                    <a:pt x="253" y="473"/>
                    <a:pt x="271" y="473"/>
                  </a:cubicBezTo>
                  <a:cubicBezTo>
                    <a:pt x="290" y="473"/>
                    <a:pt x="308" y="471"/>
                    <a:pt x="336" y="468"/>
                  </a:cubicBezTo>
                  <a:cubicBezTo>
                    <a:pt x="357" y="461"/>
                    <a:pt x="383" y="446"/>
                    <a:pt x="405" y="440"/>
                  </a:cubicBezTo>
                  <a:cubicBezTo>
                    <a:pt x="424" y="427"/>
                    <a:pt x="446" y="412"/>
                    <a:pt x="459" y="399"/>
                  </a:cubicBezTo>
                  <a:cubicBezTo>
                    <a:pt x="465" y="399"/>
                    <a:pt x="465" y="392"/>
                    <a:pt x="473" y="385"/>
                  </a:cubicBezTo>
                  <a:cubicBezTo>
                    <a:pt x="493" y="364"/>
                    <a:pt x="506" y="338"/>
                    <a:pt x="521" y="310"/>
                  </a:cubicBezTo>
                  <a:cubicBezTo>
                    <a:pt x="528" y="275"/>
                    <a:pt x="528" y="247"/>
                    <a:pt x="521" y="221"/>
                  </a:cubicBezTo>
                  <a:cubicBezTo>
                    <a:pt x="515" y="193"/>
                    <a:pt x="500" y="165"/>
                    <a:pt x="487" y="146"/>
                  </a:cubicBezTo>
                  <a:cubicBezTo>
                    <a:pt x="473" y="132"/>
                    <a:pt x="459" y="105"/>
                    <a:pt x="439" y="91"/>
                  </a:cubicBezTo>
                  <a:cubicBezTo>
                    <a:pt x="411" y="63"/>
                    <a:pt x="383" y="50"/>
                    <a:pt x="342" y="36"/>
                  </a:cubicBezTo>
                  <a:cubicBezTo>
                    <a:pt x="336" y="36"/>
                    <a:pt x="336" y="29"/>
                    <a:pt x="329" y="29"/>
                  </a:cubicBezTo>
                  <a:cubicBezTo>
                    <a:pt x="294" y="16"/>
                    <a:pt x="260" y="1"/>
                    <a:pt x="227" y="1"/>
                  </a:cubicBezTo>
                  <a:cubicBezTo>
                    <a:pt x="223" y="1"/>
                    <a:pt x="219" y="0"/>
                    <a:pt x="214"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3"/>
            <p:cNvSpPr/>
            <p:nvPr/>
          </p:nvSpPr>
          <p:spPr>
            <a:xfrm>
              <a:off x="6318850" y="1881375"/>
              <a:ext cx="5000" cy="4400"/>
            </a:xfrm>
            <a:custGeom>
              <a:avLst/>
              <a:gdLst/>
              <a:ahLst/>
              <a:cxnLst/>
              <a:rect l="l" t="t" r="r" b="b"/>
              <a:pathLst>
                <a:path w="200" h="176" extrusionOk="0">
                  <a:moveTo>
                    <a:pt x="62" y="0"/>
                  </a:moveTo>
                  <a:cubicBezTo>
                    <a:pt x="48" y="8"/>
                    <a:pt x="35" y="15"/>
                    <a:pt x="21" y="22"/>
                  </a:cubicBezTo>
                  <a:cubicBezTo>
                    <a:pt x="21" y="28"/>
                    <a:pt x="14" y="35"/>
                    <a:pt x="7" y="41"/>
                  </a:cubicBezTo>
                  <a:cubicBezTo>
                    <a:pt x="1" y="56"/>
                    <a:pt x="1" y="69"/>
                    <a:pt x="1" y="82"/>
                  </a:cubicBezTo>
                  <a:cubicBezTo>
                    <a:pt x="1" y="97"/>
                    <a:pt x="1" y="110"/>
                    <a:pt x="7" y="117"/>
                  </a:cubicBezTo>
                  <a:cubicBezTo>
                    <a:pt x="7" y="132"/>
                    <a:pt x="14" y="138"/>
                    <a:pt x="21" y="145"/>
                  </a:cubicBezTo>
                  <a:cubicBezTo>
                    <a:pt x="42" y="166"/>
                    <a:pt x="67" y="175"/>
                    <a:pt x="90" y="175"/>
                  </a:cubicBezTo>
                  <a:cubicBezTo>
                    <a:pt x="98" y="175"/>
                    <a:pt x="104" y="174"/>
                    <a:pt x="111" y="173"/>
                  </a:cubicBezTo>
                  <a:cubicBezTo>
                    <a:pt x="117" y="173"/>
                    <a:pt x="124" y="165"/>
                    <a:pt x="124" y="165"/>
                  </a:cubicBezTo>
                  <a:lnTo>
                    <a:pt x="137" y="165"/>
                  </a:lnTo>
                  <a:cubicBezTo>
                    <a:pt x="144" y="158"/>
                    <a:pt x="152" y="158"/>
                    <a:pt x="159" y="151"/>
                  </a:cubicBezTo>
                  <a:cubicBezTo>
                    <a:pt x="172" y="145"/>
                    <a:pt x="178" y="138"/>
                    <a:pt x="185" y="123"/>
                  </a:cubicBezTo>
                  <a:cubicBezTo>
                    <a:pt x="193" y="110"/>
                    <a:pt x="200" y="97"/>
                    <a:pt x="200" y="82"/>
                  </a:cubicBezTo>
                  <a:cubicBezTo>
                    <a:pt x="200" y="69"/>
                    <a:pt x="193" y="63"/>
                    <a:pt x="185" y="50"/>
                  </a:cubicBezTo>
                  <a:cubicBezTo>
                    <a:pt x="178" y="35"/>
                    <a:pt x="172" y="28"/>
                    <a:pt x="159" y="22"/>
                  </a:cubicBezTo>
                  <a:cubicBezTo>
                    <a:pt x="152" y="15"/>
                    <a:pt x="144" y="15"/>
                    <a:pt x="137" y="8"/>
                  </a:cubicBezTo>
                  <a:lnTo>
                    <a:pt x="124" y="8"/>
                  </a:lnTo>
                  <a:cubicBezTo>
                    <a:pt x="124" y="8"/>
                    <a:pt x="117" y="0"/>
                    <a:pt x="111"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13"/>
            <p:cNvSpPr/>
            <p:nvPr/>
          </p:nvSpPr>
          <p:spPr>
            <a:xfrm>
              <a:off x="5644350" y="1683875"/>
              <a:ext cx="511125" cy="514900"/>
            </a:xfrm>
            <a:custGeom>
              <a:avLst/>
              <a:gdLst/>
              <a:ahLst/>
              <a:cxnLst/>
              <a:rect l="l" t="t" r="r" b="b"/>
              <a:pathLst>
                <a:path w="20445" h="20596" extrusionOk="0">
                  <a:moveTo>
                    <a:pt x="12247" y="0"/>
                  </a:moveTo>
                  <a:cubicBezTo>
                    <a:pt x="11762" y="0"/>
                    <a:pt x="11269" y="122"/>
                    <a:pt x="10952" y="517"/>
                  </a:cubicBezTo>
                  <a:cubicBezTo>
                    <a:pt x="10656" y="878"/>
                    <a:pt x="10554" y="1344"/>
                    <a:pt x="10295" y="1727"/>
                  </a:cubicBezTo>
                  <a:cubicBezTo>
                    <a:pt x="9958" y="2248"/>
                    <a:pt x="9383" y="2631"/>
                    <a:pt x="8849" y="2918"/>
                  </a:cubicBezTo>
                  <a:cubicBezTo>
                    <a:pt x="8603" y="3048"/>
                    <a:pt x="8350" y="3192"/>
                    <a:pt x="8166" y="3404"/>
                  </a:cubicBezTo>
                  <a:cubicBezTo>
                    <a:pt x="7967" y="3629"/>
                    <a:pt x="7809" y="3884"/>
                    <a:pt x="7658" y="4137"/>
                  </a:cubicBezTo>
                  <a:cubicBezTo>
                    <a:pt x="7351" y="4664"/>
                    <a:pt x="7105" y="5239"/>
                    <a:pt x="6687" y="5697"/>
                  </a:cubicBezTo>
                  <a:cubicBezTo>
                    <a:pt x="6331" y="6093"/>
                    <a:pt x="5845" y="6320"/>
                    <a:pt x="5359" y="6532"/>
                  </a:cubicBezTo>
                  <a:cubicBezTo>
                    <a:pt x="4887" y="6737"/>
                    <a:pt x="4407" y="6936"/>
                    <a:pt x="4012" y="7271"/>
                  </a:cubicBezTo>
                  <a:cubicBezTo>
                    <a:pt x="3545" y="7662"/>
                    <a:pt x="3305" y="8202"/>
                    <a:pt x="3251" y="8797"/>
                  </a:cubicBezTo>
                  <a:cubicBezTo>
                    <a:pt x="3203" y="9448"/>
                    <a:pt x="3299" y="10077"/>
                    <a:pt x="2998" y="10680"/>
                  </a:cubicBezTo>
                  <a:cubicBezTo>
                    <a:pt x="2745" y="11172"/>
                    <a:pt x="2382" y="11700"/>
                    <a:pt x="2587" y="12275"/>
                  </a:cubicBezTo>
                  <a:cubicBezTo>
                    <a:pt x="2739" y="12705"/>
                    <a:pt x="3059" y="13061"/>
                    <a:pt x="3223" y="13485"/>
                  </a:cubicBezTo>
                  <a:cubicBezTo>
                    <a:pt x="3292" y="13664"/>
                    <a:pt x="3333" y="13876"/>
                    <a:pt x="3223" y="14047"/>
                  </a:cubicBezTo>
                  <a:cubicBezTo>
                    <a:pt x="3103" y="14233"/>
                    <a:pt x="2925" y="14304"/>
                    <a:pt x="2736" y="14304"/>
                  </a:cubicBezTo>
                  <a:cubicBezTo>
                    <a:pt x="2625" y="14304"/>
                    <a:pt x="2511" y="14279"/>
                    <a:pt x="2402" y="14239"/>
                  </a:cubicBezTo>
                  <a:cubicBezTo>
                    <a:pt x="2142" y="14151"/>
                    <a:pt x="1902" y="13986"/>
                    <a:pt x="1630" y="13930"/>
                  </a:cubicBezTo>
                  <a:cubicBezTo>
                    <a:pt x="1510" y="13903"/>
                    <a:pt x="1388" y="13890"/>
                    <a:pt x="1267" y="13890"/>
                  </a:cubicBezTo>
                  <a:cubicBezTo>
                    <a:pt x="1145" y="13890"/>
                    <a:pt x="1024" y="13903"/>
                    <a:pt x="904" y="13930"/>
                  </a:cubicBezTo>
                  <a:cubicBezTo>
                    <a:pt x="459" y="14027"/>
                    <a:pt x="69" y="14356"/>
                    <a:pt x="35" y="14834"/>
                  </a:cubicBezTo>
                  <a:cubicBezTo>
                    <a:pt x="0" y="15286"/>
                    <a:pt x="275" y="15718"/>
                    <a:pt x="547" y="16059"/>
                  </a:cubicBezTo>
                  <a:cubicBezTo>
                    <a:pt x="835" y="16429"/>
                    <a:pt x="1191" y="16710"/>
                    <a:pt x="1548" y="17017"/>
                  </a:cubicBezTo>
                  <a:cubicBezTo>
                    <a:pt x="2026" y="17428"/>
                    <a:pt x="2354" y="17962"/>
                    <a:pt x="2689" y="18482"/>
                  </a:cubicBezTo>
                  <a:cubicBezTo>
                    <a:pt x="3005" y="18975"/>
                    <a:pt x="3340" y="19440"/>
                    <a:pt x="3867" y="19714"/>
                  </a:cubicBezTo>
                  <a:cubicBezTo>
                    <a:pt x="4141" y="19851"/>
                    <a:pt x="4414" y="19926"/>
                    <a:pt x="4701" y="19954"/>
                  </a:cubicBezTo>
                  <a:cubicBezTo>
                    <a:pt x="4915" y="20036"/>
                    <a:pt x="5099" y="20187"/>
                    <a:pt x="5285" y="20330"/>
                  </a:cubicBezTo>
                  <a:cubicBezTo>
                    <a:pt x="5469" y="20378"/>
                    <a:pt x="5654" y="20419"/>
                    <a:pt x="5845" y="20453"/>
                  </a:cubicBezTo>
                  <a:cubicBezTo>
                    <a:pt x="6354" y="20547"/>
                    <a:pt x="6880" y="20596"/>
                    <a:pt x="7407" y="20596"/>
                  </a:cubicBezTo>
                  <a:cubicBezTo>
                    <a:pt x="8857" y="20596"/>
                    <a:pt x="10321" y="20226"/>
                    <a:pt x="11505" y="19392"/>
                  </a:cubicBezTo>
                  <a:cubicBezTo>
                    <a:pt x="12463" y="18715"/>
                    <a:pt x="13128" y="17736"/>
                    <a:pt x="13716" y="16738"/>
                  </a:cubicBezTo>
                  <a:cubicBezTo>
                    <a:pt x="14367" y="15636"/>
                    <a:pt x="15009" y="14546"/>
                    <a:pt x="15817" y="13554"/>
                  </a:cubicBezTo>
                  <a:cubicBezTo>
                    <a:pt x="16228" y="13055"/>
                    <a:pt x="16667" y="12582"/>
                    <a:pt x="17138" y="12151"/>
                  </a:cubicBezTo>
                  <a:cubicBezTo>
                    <a:pt x="17605" y="11719"/>
                    <a:pt x="18104" y="11330"/>
                    <a:pt x="18575" y="10919"/>
                  </a:cubicBezTo>
                  <a:cubicBezTo>
                    <a:pt x="19042" y="10515"/>
                    <a:pt x="19513" y="10092"/>
                    <a:pt x="19863" y="9584"/>
                  </a:cubicBezTo>
                  <a:cubicBezTo>
                    <a:pt x="20192" y="9106"/>
                    <a:pt x="20363" y="8544"/>
                    <a:pt x="20430" y="7969"/>
                  </a:cubicBezTo>
                  <a:cubicBezTo>
                    <a:pt x="20438" y="7922"/>
                    <a:pt x="20438" y="7874"/>
                    <a:pt x="20445" y="7826"/>
                  </a:cubicBezTo>
                  <a:cubicBezTo>
                    <a:pt x="20129" y="7504"/>
                    <a:pt x="19781" y="7217"/>
                    <a:pt x="19472" y="6888"/>
                  </a:cubicBezTo>
                  <a:cubicBezTo>
                    <a:pt x="19267" y="6668"/>
                    <a:pt x="19075" y="6422"/>
                    <a:pt x="18945" y="6149"/>
                  </a:cubicBezTo>
                  <a:cubicBezTo>
                    <a:pt x="18795" y="5840"/>
                    <a:pt x="18726" y="5492"/>
                    <a:pt x="18644" y="5164"/>
                  </a:cubicBezTo>
                  <a:cubicBezTo>
                    <a:pt x="18562" y="4828"/>
                    <a:pt x="18439" y="4526"/>
                    <a:pt x="18309" y="4204"/>
                  </a:cubicBezTo>
                  <a:cubicBezTo>
                    <a:pt x="18171" y="3863"/>
                    <a:pt x="18083" y="3500"/>
                    <a:pt x="17959" y="3151"/>
                  </a:cubicBezTo>
                  <a:cubicBezTo>
                    <a:pt x="17761" y="2570"/>
                    <a:pt x="17460" y="2062"/>
                    <a:pt x="16989" y="1645"/>
                  </a:cubicBezTo>
                  <a:cubicBezTo>
                    <a:pt x="16578" y="1275"/>
                    <a:pt x="16077" y="934"/>
                    <a:pt x="15578" y="687"/>
                  </a:cubicBezTo>
                  <a:cubicBezTo>
                    <a:pt x="15481" y="635"/>
                    <a:pt x="15373" y="595"/>
                    <a:pt x="15267" y="595"/>
                  </a:cubicBezTo>
                  <a:cubicBezTo>
                    <a:pt x="15192" y="595"/>
                    <a:pt x="15118" y="615"/>
                    <a:pt x="15050" y="666"/>
                  </a:cubicBezTo>
                  <a:cubicBezTo>
                    <a:pt x="14873" y="796"/>
                    <a:pt x="14838" y="1050"/>
                    <a:pt x="14791" y="1256"/>
                  </a:cubicBezTo>
                  <a:cubicBezTo>
                    <a:pt x="14736" y="1502"/>
                    <a:pt x="14661" y="1666"/>
                    <a:pt x="14415" y="1768"/>
                  </a:cubicBezTo>
                  <a:cubicBezTo>
                    <a:pt x="14338" y="1798"/>
                    <a:pt x="14256" y="1821"/>
                    <a:pt x="14184" y="1821"/>
                  </a:cubicBezTo>
                  <a:cubicBezTo>
                    <a:pt x="14075" y="1821"/>
                    <a:pt x="13989" y="1770"/>
                    <a:pt x="13976" y="1617"/>
                  </a:cubicBezTo>
                  <a:cubicBezTo>
                    <a:pt x="13935" y="1234"/>
                    <a:pt x="14319" y="783"/>
                    <a:pt x="13976" y="448"/>
                  </a:cubicBezTo>
                  <a:cubicBezTo>
                    <a:pt x="13792" y="270"/>
                    <a:pt x="13498" y="201"/>
                    <a:pt x="13258" y="139"/>
                  </a:cubicBezTo>
                  <a:cubicBezTo>
                    <a:pt x="12964" y="65"/>
                    <a:pt x="12662" y="16"/>
                    <a:pt x="12361" y="2"/>
                  </a:cubicBezTo>
                  <a:cubicBezTo>
                    <a:pt x="12323" y="1"/>
                    <a:pt x="12285" y="0"/>
                    <a:pt x="12247"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13"/>
            <p:cNvSpPr/>
            <p:nvPr/>
          </p:nvSpPr>
          <p:spPr>
            <a:xfrm>
              <a:off x="5721500" y="1748400"/>
              <a:ext cx="237350" cy="219675"/>
            </a:xfrm>
            <a:custGeom>
              <a:avLst/>
              <a:gdLst/>
              <a:ahLst/>
              <a:cxnLst/>
              <a:rect l="l" t="t" r="r" b="b"/>
              <a:pathLst>
                <a:path w="9494" h="8787" extrusionOk="0">
                  <a:moveTo>
                    <a:pt x="5041" y="1"/>
                  </a:moveTo>
                  <a:cubicBezTo>
                    <a:pt x="4905" y="1"/>
                    <a:pt x="4769" y="6"/>
                    <a:pt x="4635" y="15"/>
                  </a:cubicBezTo>
                  <a:cubicBezTo>
                    <a:pt x="3690" y="84"/>
                    <a:pt x="2800" y="378"/>
                    <a:pt x="2054" y="966"/>
                  </a:cubicBezTo>
                  <a:cubicBezTo>
                    <a:pt x="1343" y="1521"/>
                    <a:pt x="822" y="2280"/>
                    <a:pt x="515" y="3123"/>
                  </a:cubicBezTo>
                  <a:cubicBezTo>
                    <a:pt x="1" y="4547"/>
                    <a:pt x="83" y="6402"/>
                    <a:pt x="1123" y="7552"/>
                  </a:cubicBezTo>
                  <a:cubicBezTo>
                    <a:pt x="1233" y="7757"/>
                    <a:pt x="1369" y="7934"/>
                    <a:pt x="1548" y="8085"/>
                  </a:cubicBezTo>
                  <a:cubicBezTo>
                    <a:pt x="1814" y="8311"/>
                    <a:pt x="2130" y="8449"/>
                    <a:pt x="2458" y="8578"/>
                  </a:cubicBezTo>
                  <a:cubicBezTo>
                    <a:pt x="2758" y="8697"/>
                    <a:pt x="3073" y="8786"/>
                    <a:pt x="3392" y="8786"/>
                  </a:cubicBezTo>
                  <a:cubicBezTo>
                    <a:pt x="3423" y="8786"/>
                    <a:pt x="3454" y="8785"/>
                    <a:pt x="3485" y="8784"/>
                  </a:cubicBezTo>
                  <a:cubicBezTo>
                    <a:pt x="3546" y="8777"/>
                    <a:pt x="3587" y="8749"/>
                    <a:pt x="3608" y="8715"/>
                  </a:cubicBezTo>
                  <a:cubicBezTo>
                    <a:pt x="3628" y="8715"/>
                    <a:pt x="3643" y="8721"/>
                    <a:pt x="3662" y="8721"/>
                  </a:cubicBezTo>
                  <a:cubicBezTo>
                    <a:pt x="3893" y="8752"/>
                    <a:pt x="4125" y="8764"/>
                    <a:pt x="4356" y="8764"/>
                  </a:cubicBezTo>
                  <a:cubicBezTo>
                    <a:pt x="4695" y="8764"/>
                    <a:pt x="5034" y="8738"/>
                    <a:pt x="5367" y="8701"/>
                  </a:cubicBezTo>
                  <a:cubicBezTo>
                    <a:pt x="5839" y="8646"/>
                    <a:pt x="6290" y="8522"/>
                    <a:pt x="6723" y="8325"/>
                  </a:cubicBezTo>
                  <a:cubicBezTo>
                    <a:pt x="8419" y="7524"/>
                    <a:pt x="9494" y="5566"/>
                    <a:pt x="9186" y="3705"/>
                  </a:cubicBezTo>
                  <a:cubicBezTo>
                    <a:pt x="9016" y="2630"/>
                    <a:pt x="8331" y="1638"/>
                    <a:pt x="7522" y="933"/>
                  </a:cubicBezTo>
                  <a:cubicBezTo>
                    <a:pt x="7127" y="583"/>
                    <a:pt x="6681" y="303"/>
                    <a:pt x="6167" y="153"/>
                  </a:cubicBezTo>
                  <a:cubicBezTo>
                    <a:pt x="5804" y="42"/>
                    <a:pt x="5422" y="1"/>
                    <a:pt x="5041"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3"/>
            <p:cNvSpPr/>
            <p:nvPr/>
          </p:nvSpPr>
          <p:spPr>
            <a:xfrm>
              <a:off x="5745975" y="1776650"/>
              <a:ext cx="73425" cy="71550"/>
            </a:xfrm>
            <a:custGeom>
              <a:avLst/>
              <a:gdLst/>
              <a:ahLst/>
              <a:cxnLst/>
              <a:rect l="l" t="t" r="r" b="b"/>
              <a:pathLst>
                <a:path w="2937" h="2862" extrusionOk="0">
                  <a:moveTo>
                    <a:pt x="2338" y="1"/>
                  </a:moveTo>
                  <a:cubicBezTo>
                    <a:pt x="2209" y="1"/>
                    <a:pt x="2076" y="34"/>
                    <a:pt x="1959" y="83"/>
                  </a:cubicBezTo>
                  <a:cubicBezTo>
                    <a:pt x="1663" y="206"/>
                    <a:pt x="1390" y="391"/>
                    <a:pt x="1144" y="590"/>
                  </a:cubicBezTo>
                  <a:cubicBezTo>
                    <a:pt x="891" y="802"/>
                    <a:pt x="651" y="1027"/>
                    <a:pt x="453" y="1288"/>
                  </a:cubicBezTo>
                  <a:cubicBezTo>
                    <a:pt x="295" y="1487"/>
                    <a:pt x="144" y="1747"/>
                    <a:pt x="124" y="2006"/>
                  </a:cubicBezTo>
                  <a:cubicBezTo>
                    <a:pt x="103" y="2062"/>
                    <a:pt x="83" y="2116"/>
                    <a:pt x="70" y="2177"/>
                  </a:cubicBezTo>
                  <a:cubicBezTo>
                    <a:pt x="1" y="2451"/>
                    <a:pt x="83" y="2726"/>
                    <a:pt x="370" y="2827"/>
                  </a:cubicBezTo>
                  <a:cubicBezTo>
                    <a:pt x="435" y="2852"/>
                    <a:pt x="511" y="2862"/>
                    <a:pt x="589" y="2862"/>
                  </a:cubicBezTo>
                  <a:cubicBezTo>
                    <a:pt x="708" y="2862"/>
                    <a:pt x="833" y="2839"/>
                    <a:pt x="932" y="2814"/>
                  </a:cubicBezTo>
                  <a:cubicBezTo>
                    <a:pt x="1129" y="2767"/>
                    <a:pt x="1321" y="2657"/>
                    <a:pt x="1499" y="2547"/>
                  </a:cubicBezTo>
                  <a:cubicBezTo>
                    <a:pt x="1836" y="2341"/>
                    <a:pt x="2130" y="2028"/>
                    <a:pt x="2361" y="1712"/>
                  </a:cubicBezTo>
                  <a:cubicBezTo>
                    <a:pt x="2540" y="1479"/>
                    <a:pt x="2683" y="1213"/>
                    <a:pt x="2780" y="938"/>
                  </a:cubicBezTo>
                  <a:cubicBezTo>
                    <a:pt x="2862" y="692"/>
                    <a:pt x="2936" y="350"/>
                    <a:pt x="2724" y="145"/>
                  </a:cubicBezTo>
                  <a:cubicBezTo>
                    <a:pt x="2617" y="41"/>
                    <a:pt x="2480" y="1"/>
                    <a:pt x="233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3"/>
            <p:cNvSpPr/>
            <p:nvPr/>
          </p:nvSpPr>
          <p:spPr>
            <a:xfrm>
              <a:off x="5737600" y="1760350"/>
              <a:ext cx="210825" cy="198275"/>
            </a:xfrm>
            <a:custGeom>
              <a:avLst/>
              <a:gdLst/>
              <a:ahLst/>
              <a:cxnLst/>
              <a:rect l="l" t="t" r="r" b="b"/>
              <a:pathLst>
                <a:path w="8433" h="7931" extrusionOk="0">
                  <a:moveTo>
                    <a:pt x="4880" y="1"/>
                  </a:moveTo>
                  <a:cubicBezTo>
                    <a:pt x="4725" y="1"/>
                    <a:pt x="4571" y="22"/>
                    <a:pt x="4421" y="71"/>
                  </a:cubicBezTo>
                  <a:cubicBezTo>
                    <a:pt x="3909" y="250"/>
                    <a:pt x="3991" y="968"/>
                    <a:pt x="3984" y="1400"/>
                  </a:cubicBezTo>
                  <a:cubicBezTo>
                    <a:pt x="3969" y="2077"/>
                    <a:pt x="3895" y="2714"/>
                    <a:pt x="3394" y="3213"/>
                  </a:cubicBezTo>
                  <a:cubicBezTo>
                    <a:pt x="3018" y="3603"/>
                    <a:pt x="2506" y="3801"/>
                    <a:pt x="1985" y="3912"/>
                  </a:cubicBezTo>
                  <a:cubicBezTo>
                    <a:pt x="1397" y="4035"/>
                    <a:pt x="788" y="4048"/>
                    <a:pt x="185" y="4076"/>
                  </a:cubicBezTo>
                  <a:cubicBezTo>
                    <a:pt x="137" y="4076"/>
                    <a:pt x="76" y="4110"/>
                    <a:pt x="68" y="4164"/>
                  </a:cubicBezTo>
                  <a:cubicBezTo>
                    <a:pt x="1" y="4616"/>
                    <a:pt x="48" y="5088"/>
                    <a:pt x="172" y="5520"/>
                  </a:cubicBezTo>
                  <a:cubicBezTo>
                    <a:pt x="288" y="5978"/>
                    <a:pt x="438" y="6410"/>
                    <a:pt x="705" y="6799"/>
                  </a:cubicBezTo>
                  <a:cubicBezTo>
                    <a:pt x="719" y="6821"/>
                    <a:pt x="740" y="6827"/>
                    <a:pt x="760" y="6827"/>
                  </a:cubicBezTo>
                  <a:cubicBezTo>
                    <a:pt x="774" y="6840"/>
                    <a:pt x="781" y="6847"/>
                    <a:pt x="788" y="6862"/>
                  </a:cubicBezTo>
                  <a:cubicBezTo>
                    <a:pt x="1103" y="7197"/>
                    <a:pt x="1514" y="7409"/>
                    <a:pt x="1931" y="7573"/>
                  </a:cubicBezTo>
                  <a:cubicBezTo>
                    <a:pt x="2525" y="7809"/>
                    <a:pt x="3159" y="7930"/>
                    <a:pt x="3791" y="7930"/>
                  </a:cubicBezTo>
                  <a:cubicBezTo>
                    <a:pt x="4333" y="7930"/>
                    <a:pt x="4873" y="7842"/>
                    <a:pt x="5387" y="7662"/>
                  </a:cubicBezTo>
                  <a:cubicBezTo>
                    <a:pt x="6392" y="7305"/>
                    <a:pt x="7207" y="6689"/>
                    <a:pt x="7674" y="5718"/>
                  </a:cubicBezTo>
                  <a:cubicBezTo>
                    <a:pt x="8158" y="4692"/>
                    <a:pt x="8432" y="3535"/>
                    <a:pt x="7920" y="2468"/>
                  </a:cubicBezTo>
                  <a:cubicBezTo>
                    <a:pt x="7687" y="1981"/>
                    <a:pt x="7378" y="1489"/>
                    <a:pt x="7064" y="1057"/>
                  </a:cubicBezTo>
                  <a:cubicBezTo>
                    <a:pt x="6770" y="667"/>
                    <a:pt x="6407" y="242"/>
                    <a:pt x="5886" y="229"/>
                  </a:cubicBezTo>
                  <a:cubicBezTo>
                    <a:pt x="5567" y="102"/>
                    <a:pt x="5221" y="1"/>
                    <a:pt x="4880"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3"/>
            <p:cNvSpPr/>
            <p:nvPr/>
          </p:nvSpPr>
          <p:spPr>
            <a:xfrm>
              <a:off x="5908900" y="1654725"/>
              <a:ext cx="348875" cy="225050"/>
            </a:xfrm>
            <a:custGeom>
              <a:avLst/>
              <a:gdLst/>
              <a:ahLst/>
              <a:cxnLst/>
              <a:rect l="l" t="t" r="r" b="b"/>
              <a:pathLst>
                <a:path w="13955" h="9002" extrusionOk="0">
                  <a:moveTo>
                    <a:pt x="7714" y="1"/>
                  </a:moveTo>
                  <a:cubicBezTo>
                    <a:pt x="7084" y="1"/>
                    <a:pt x="6452" y="70"/>
                    <a:pt x="5832" y="176"/>
                  </a:cubicBezTo>
                  <a:cubicBezTo>
                    <a:pt x="4435" y="416"/>
                    <a:pt x="3087" y="1017"/>
                    <a:pt x="2019" y="1949"/>
                  </a:cubicBezTo>
                  <a:cubicBezTo>
                    <a:pt x="863" y="2962"/>
                    <a:pt x="0" y="4516"/>
                    <a:pt x="191" y="6090"/>
                  </a:cubicBezTo>
                  <a:cubicBezTo>
                    <a:pt x="204" y="6168"/>
                    <a:pt x="257" y="6209"/>
                    <a:pt x="312" y="6209"/>
                  </a:cubicBezTo>
                  <a:cubicBezTo>
                    <a:pt x="320" y="6209"/>
                    <a:pt x="328" y="6208"/>
                    <a:pt x="335" y="6206"/>
                  </a:cubicBezTo>
                  <a:cubicBezTo>
                    <a:pt x="424" y="6254"/>
                    <a:pt x="541" y="6261"/>
                    <a:pt x="636" y="6282"/>
                  </a:cubicBezTo>
                  <a:cubicBezTo>
                    <a:pt x="780" y="6302"/>
                    <a:pt x="923" y="6323"/>
                    <a:pt x="1068" y="6336"/>
                  </a:cubicBezTo>
                  <a:cubicBezTo>
                    <a:pt x="1186" y="6342"/>
                    <a:pt x="1303" y="6373"/>
                    <a:pt x="1422" y="6373"/>
                  </a:cubicBezTo>
                  <a:cubicBezTo>
                    <a:pt x="1441" y="6373"/>
                    <a:pt x="1460" y="6372"/>
                    <a:pt x="1479" y="6371"/>
                  </a:cubicBezTo>
                  <a:cubicBezTo>
                    <a:pt x="1520" y="6367"/>
                    <a:pt x="1552" y="6367"/>
                    <a:pt x="1584" y="6367"/>
                  </a:cubicBezTo>
                  <a:cubicBezTo>
                    <a:pt x="1615" y="6367"/>
                    <a:pt x="1646" y="6367"/>
                    <a:pt x="1684" y="6364"/>
                  </a:cubicBezTo>
                  <a:lnTo>
                    <a:pt x="1751" y="6364"/>
                  </a:lnTo>
                  <a:cubicBezTo>
                    <a:pt x="1792" y="6364"/>
                    <a:pt x="1833" y="6356"/>
                    <a:pt x="1874" y="6343"/>
                  </a:cubicBezTo>
                  <a:cubicBezTo>
                    <a:pt x="1971" y="6323"/>
                    <a:pt x="2012" y="6233"/>
                    <a:pt x="1998" y="6151"/>
                  </a:cubicBezTo>
                  <a:cubicBezTo>
                    <a:pt x="2019" y="6131"/>
                    <a:pt x="2032" y="6103"/>
                    <a:pt x="2039" y="6068"/>
                  </a:cubicBezTo>
                  <a:cubicBezTo>
                    <a:pt x="2354" y="4960"/>
                    <a:pt x="2752" y="3810"/>
                    <a:pt x="3640" y="3016"/>
                  </a:cubicBezTo>
                  <a:cubicBezTo>
                    <a:pt x="4600" y="2154"/>
                    <a:pt x="5988" y="1929"/>
                    <a:pt x="7234" y="1901"/>
                  </a:cubicBezTo>
                  <a:cubicBezTo>
                    <a:pt x="7345" y="1898"/>
                    <a:pt x="7456" y="1897"/>
                    <a:pt x="7568" y="1897"/>
                  </a:cubicBezTo>
                  <a:cubicBezTo>
                    <a:pt x="8685" y="1897"/>
                    <a:pt x="9867" y="2047"/>
                    <a:pt x="10725" y="2818"/>
                  </a:cubicBezTo>
                  <a:cubicBezTo>
                    <a:pt x="11676" y="3667"/>
                    <a:pt x="12107" y="4899"/>
                    <a:pt x="12162" y="6144"/>
                  </a:cubicBezTo>
                  <a:cubicBezTo>
                    <a:pt x="12182" y="6555"/>
                    <a:pt x="12189" y="6959"/>
                    <a:pt x="12162" y="7363"/>
                  </a:cubicBezTo>
                  <a:cubicBezTo>
                    <a:pt x="12141" y="7657"/>
                    <a:pt x="12080" y="7938"/>
                    <a:pt x="12033" y="8225"/>
                  </a:cubicBezTo>
                  <a:cubicBezTo>
                    <a:pt x="12005" y="8409"/>
                    <a:pt x="11983" y="8623"/>
                    <a:pt x="12100" y="8787"/>
                  </a:cubicBezTo>
                  <a:cubicBezTo>
                    <a:pt x="12219" y="8954"/>
                    <a:pt x="12418" y="9001"/>
                    <a:pt x="12614" y="9001"/>
                  </a:cubicBezTo>
                  <a:cubicBezTo>
                    <a:pt x="12668" y="9001"/>
                    <a:pt x="12721" y="8998"/>
                    <a:pt x="12772" y="8992"/>
                  </a:cubicBezTo>
                  <a:cubicBezTo>
                    <a:pt x="12839" y="8978"/>
                    <a:pt x="12880" y="8930"/>
                    <a:pt x="12895" y="8876"/>
                  </a:cubicBezTo>
                  <a:cubicBezTo>
                    <a:pt x="12901" y="8876"/>
                    <a:pt x="12906" y="8877"/>
                    <a:pt x="12912" y="8877"/>
                  </a:cubicBezTo>
                  <a:cubicBezTo>
                    <a:pt x="12955" y="8877"/>
                    <a:pt x="13002" y="8855"/>
                    <a:pt x="13038" y="8807"/>
                  </a:cubicBezTo>
                  <a:cubicBezTo>
                    <a:pt x="13524" y="8184"/>
                    <a:pt x="13613" y="7363"/>
                    <a:pt x="13743" y="6602"/>
                  </a:cubicBezTo>
                  <a:cubicBezTo>
                    <a:pt x="13887" y="5768"/>
                    <a:pt x="13955" y="4940"/>
                    <a:pt x="13825" y="4097"/>
                  </a:cubicBezTo>
                  <a:cubicBezTo>
                    <a:pt x="13572" y="2537"/>
                    <a:pt x="12299" y="1428"/>
                    <a:pt x="10950" y="751"/>
                  </a:cubicBezTo>
                  <a:cubicBezTo>
                    <a:pt x="10176" y="360"/>
                    <a:pt x="9370" y="122"/>
                    <a:pt x="8508" y="40"/>
                  </a:cubicBezTo>
                  <a:cubicBezTo>
                    <a:pt x="8244" y="13"/>
                    <a:pt x="7979" y="1"/>
                    <a:pt x="7714"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3"/>
            <p:cNvSpPr/>
            <p:nvPr/>
          </p:nvSpPr>
          <p:spPr>
            <a:xfrm>
              <a:off x="5908900" y="1654725"/>
              <a:ext cx="347200" cy="155825"/>
            </a:xfrm>
            <a:custGeom>
              <a:avLst/>
              <a:gdLst/>
              <a:ahLst/>
              <a:cxnLst/>
              <a:rect l="l" t="t" r="r" b="b"/>
              <a:pathLst>
                <a:path w="13888" h="6233" extrusionOk="0">
                  <a:moveTo>
                    <a:pt x="7714" y="1"/>
                  </a:moveTo>
                  <a:cubicBezTo>
                    <a:pt x="7084" y="1"/>
                    <a:pt x="6452" y="70"/>
                    <a:pt x="5832" y="176"/>
                  </a:cubicBezTo>
                  <a:cubicBezTo>
                    <a:pt x="4435" y="416"/>
                    <a:pt x="3087" y="1017"/>
                    <a:pt x="2019" y="1949"/>
                  </a:cubicBezTo>
                  <a:cubicBezTo>
                    <a:pt x="863" y="2962"/>
                    <a:pt x="0" y="4516"/>
                    <a:pt x="191" y="6090"/>
                  </a:cubicBezTo>
                  <a:cubicBezTo>
                    <a:pt x="204" y="6168"/>
                    <a:pt x="257" y="6209"/>
                    <a:pt x="312" y="6209"/>
                  </a:cubicBezTo>
                  <a:cubicBezTo>
                    <a:pt x="320" y="6209"/>
                    <a:pt x="328" y="6208"/>
                    <a:pt x="335" y="6206"/>
                  </a:cubicBezTo>
                  <a:cubicBezTo>
                    <a:pt x="355" y="6220"/>
                    <a:pt x="376" y="6226"/>
                    <a:pt x="396" y="6233"/>
                  </a:cubicBezTo>
                  <a:cubicBezTo>
                    <a:pt x="506" y="5802"/>
                    <a:pt x="623" y="5378"/>
                    <a:pt x="772" y="4968"/>
                  </a:cubicBezTo>
                  <a:cubicBezTo>
                    <a:pt x="978" y="4385"/>
                    <a:pt x="1183" y="3783"/>
                    <a:pt x="1492" y="3250"/>
                  </a:cubicBezTo>
                  <a:cubicBezTo>
                    <a:pt x="1820" y="2694"/>
                    <a:pt x="2292" y="2340"/>
                    <a:pt x="2812" y="1977"/>
                  </a:cubicBezTo>
                  <a:cubicBezTo>
                    <a:pt x="3374" y="1579"/>
                    <a:pt x="3887" y="1114"/>
                    <a:pt x="4559" y="909"/>
                  </a:cubicBezTo>
                  <a:cubicBezTo>
                    <a:pt x="5175" y="717"/>
                    <a:pt x="5845" y="648"/>
                    <a:pt x="6480" y="580"/>
                  </a:cubicBezTo>
                  <a:cubicBezTo>
                    <a:pt x="6930" y="532"/>
                    <a:pt x="7389" y="494"/>
                    <a:pt x="7844" y="494"/>
                  </a:cubicBezTo>
                  <a:cubicBezTo>
                    <a:pt x="8094" y="494"/>
                    <a:pt x="8344" y="506"/>
                    <a:pt x="8590" y="533"/>
                  </a:cubicBezTo>
                  <a:cubicBezTo>
                    <a:pt x="9260" y="607"/>
                    <a:pt x="9889" y="868"/>
                    <a:pt x="10513" y="1086"/>
                  </a:cubicBezTo>
                  <a:cubicBezTo>
                    <a:pt x="11108" y="1292"/>
                    <a:pt x="11491" y="1806"/>
                    <a:pt x="11977" y="2182"/>
                  </a:cubicBezTo>
                  <a:cubicBezTo>
                    <a:pt x="12484" y="2586"/>
                    <a:pt x="12997" y="2947"/>
                    <a:pt x="13271" y="3563"/>
                  </a:cubicBezTo>
                  <a:cubicBezTo>
                    <a:pt x="13429" y="3920"/>
                    <a:pt x="13661" y="4235"/>
                    <a:pt x="13825" y="4590"/>
                  </a:cubicBezTo>
                  <a:cubicBezTo>
                    <a:pt x="13853" y="4646"/>
                    <a:pt x="13872" y="4700"/>
                    <a:pt x="13887" y="4754"/>
                  </a:cubicBezTo>
                  <a:cubicBezTo>
                    <a:pt x="13881" y="4536"/>
                    <a:pt x="13859" y="4317"/>
                    <a:pt x="13825" y="4097"/>
                  </a:cubicBezTo>
                  <a:cubicBezTo>
                    <a:pt x="13572" y="2537"/>
                    <a:pt x="12299" y="1428"/>
                    <a:pt x="10950" y="751"/>
                  </a:cubicBezTo>
                  <a:cubicBezTo>
                    <a:pt x="10176" y="360"/>
                    <a:pt x="9370" y="122"/>
                    <a:pt x="8508" y="40"/>
                  </a:cubicBezTo>
                  <a:cubicBezTo>
                    <a:pt x="8244" y="13"/>
                    <a:pt x="7979" y="1"/>
                    <a:pt x="77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3"/>
            <p:cNvSpPr/>
            <p:nvPr/>
          </p:nvSpPr>
          <p:spPr>
            <a:xfrm>
              <a:off x="5919825" y="1658425"/>
              <a:ext cx="336275" cy="192175"/>
            </a:xfrm>
            <a:custGeom>
              <a:avLst/>
              <a:gdLst/>
              <a:ahLst/>
              <a:cxnLst/>
              <a:rect l="l" t="t" r="r" b="b"/>
              <a:pathLst>
                <a:path w="13451" h="7687" extrusionOk="0">
                  <a:moveTo>
                    <a:pt x="8788" y="0"/>
                  </a:moveTo>
                  <a:cubicBezTo>
                    <a:pt x="8693" y="303"/>
                    <a:pt x="8645" y="698"/>
                    <a:pt x="8631" y="787"/>
                  </a:cubicBezTo>
                  <a:cubicBezTo>
                    <a:pt x="8583" y="1137"/>
                    <a:pt x="8535" y="1500"/>
                    <a:pt x="8522" y="1863"/>
                  </a:cubicBezTo>
                  <a:cubicBezTo>
                    <a:pt x="8583" y="1870"/>
                    <a:pt x="8639" y="1883"/>
                    <a:pt x="8693" y="1896"/>
                  </a:cubicBezTo>
                  <a:cubicBezTo>
                    <a:pt x="8741" y="1576"/>
                    <a:pt x="8769" y="1254"/>
                    <a:pt x="8823" y="932"/>
                  </a:cubicBezTo>
                  <a:cubicBezTo>
                    <a:pt x="8857" y="672"/>
                    <a:pt x="8905" y="411"/>
                    <a:pt x="8974" y="165"/>
                  </a:cubicBezTo>
                  <a:cubicBezTo>
                    <a:pt x="8987" y="123"/>
                    <a:pt x="9000" y="89"/>
                    <a:pt x="9015" y="48"/>
                  </a:cubicBezTo>
                  <a:cubicBezTo>
                    <a:pt x="8939" y="28"/>
                    <a:pt x="8864" y="15"/>
                    <a:pt x="8788" y="0"/>
                  </a:cubicBezTo>
                  <a:close/>
                  <a:moveTo>
                    <a:pt x="4264" y="309"/>
                  </a:moveTo>
                  <a:cubicBezTo>
                    <a:pt x="4182" y="335"/>
                    <a:pt x="4100" y="363"/>
                    <a:pt x="4018" y="391"/>
                  </a:cubicBezTo>
                  <a:cubicBezTo>
                    <a:pt x="4128" y="774"/>
                    <a:pt x="4271" y="1150"/>
                    <a:pt x="4409" y="1520"/>
                  </a:cubicBezTo>
                  <a:cubicBezTo>
                    <a:pt x="4476" y="1705"/>
                    <a:pt x="4552" y="1889"/>
                    <a:pt x="4621" y="2082"/>
                  </a:cubicBezTo>
                  <a:cubicBezTo>
                    <a:pt x="4675" y="2060"/>
                    <a:pt x="4738" y="2040"/>
                    <a:pt x="4792" y="2027"/>
                  </a:cubicBezTo>
                  <a:cubicBezTo>
                    <a:pt x="4764" y="1911"/>
                    <a:pt x="4729" y="1801"/>
                    <a:pt x="4696" y="1691"/>
                  </a:cubicBezTo>
                  <a:cubicBezTo>
                    <a:pt x="4559" y="1267"/>
                    <a:pt x="4416" y="856"/>
                    <a:pt x="4292" y="432"/>
                  </a:cubicBezTo>
                  <a:cubicBezTo>
                    <a:pt x="4278" y="398"/>
                    <a:pt x="4271" y="357"/>
                    <a:pt x="4264" y="309"/>
                  </a:cubicBezTo>
                  <a:close/>
                  <a:moveTo>
                    <a:pt x="10191" y="445"/>
                  </a:moveTo>
                  <a:cubicBezTo>
                    <a:pt x="10178" y="487"/>
                    <a:pt x="10171" y="534"/>
                    <a:pt x="10158" y="575"/>
                  </a:cubicBezTo>
                  <a:cubicBezTo>
                    <a:pt x="10096" y="802"/>
                    <a:pt x="10035" y="1034"/>
                    <a:pt x="9973" y="1260"/>
                  </a:cubicBezTo>
                  <a:cubicBezTo>
                    <a:pt x="9891" y="1602"/>
                    <a:pt x="9808" y="1945"/>
                    <a:pt x="9761" y="2293"/>
                  </a:cubicBezTo>
                  <a:cubicBezTo>
                    <a:pt x="9795" y="2315"/>
                    <a:pt x="9836" y="2334"/>
                    <a:pt x="9871" y="2356"/>
                  </a:cubicBezTo>
                  <a:cubicBezTo>
                    <a:pt x="9953" y="1986"/>
                    <a:pt x="10055" y="1623"/>
                    <a:pt x="10165" y="1260"/>
                  </a:cubicBezTo>
                  <a:cubicBezTo>
                    <a:pt x="10226" y="1034"/>
                    <a:pt x="10295" y="802"/>
                    <a:pt x="10355" y="575"/>
                  </a:cubicBezTo>
                  <a:cubicBezTo>
                    <a:pt x="10355" y="562"/>
                    <a:pt x="10364" y="549"/>
                    <a:pt x="10370" y="528"/>
                  </a:cubicBezTo>
                  <a:cubicBezTo>
                    <a:pt x="10308" y="500"/>
                    <a:pt x="10247" y="473"/>
                    <a:pt x="10191" y="445"/>
                  </a:cubicBezTo>
                  <a:close/>
                  <a:moveTo>
                    <a:pt x="12609" y="2456"/>
                  </a:moveTo>
                  <a:cubicBezTo>
                    <a:pt x="12604" y="2456"/>
                    <a:pt x="12599" y="2456"/>
                    <a:pt x="12594" y="2458"/>
                  </a:cubicBezTo>
                  <a:cubicBezTo>
                    <a:pt x="12437" y="2492"/>
                    <a:pt x="12300" y="2587"/>
                    <a:pt x="12156" y="2663"/>
                  </a:cubicBezTo>
                  <a:cubicBezTo>
                    <a:pt x="12019" y="2745"/>
                    <a:pt x="11883" y="2834"/>
                    <a:pt x="11739" y="2909"/>
                  </a:cubicBezTo>
                  <a:cubicBezTo>
                    <a:pt x="11669" y="2950"/>
                    <a:pt x="11713" y="3050"/>
                    <a:pt x="11778" y="3050"/>
                  </a:cubicBezTo>
                  <a:cubicBezTo>
                    <a:pt x="11789" y="3050"/>
                    <a:pt x="11802" y="3046"/>
                    <a:pt x="11814" y="3039"/>
                  </a:cubicBezTo>
                  <a:cubicBezTo>
                    <a:pt x="11957" y="2964"/>
                    <a:pt x="12095" y="2881"/>
                    <a:pt x="12238" y="2799"/>
                  </a:cubicBezTo>
                  <a:cubicBezTo>
                    <a:pt x="12376" y="2717"/>
                    <a:pt x="12525" y="2650"/>
                    <a:pt x="12642" y="2533"/>
                  </a:cubicBezTo>
                  <a:cubicBezTo>
                    <a:pt x="12673" y="2502"/>
                    <a:pt x="12648" y="2456"/>
                    <a:pt x="12609" y="2456"/>
                  </a:cubicBezTo>
                  <a:close/>
                  <a:moveTo>
                    <a:pt x="637" y="2849"/>
                  </a:moveTo>
                  <a:cubicBezTo>
                    <a:pt x="603" y="2903"/>
                    <a:pt x="569" y="2957"/>
                    <a:pt x="534" y="3005"/>
                  </a:cubicBezTo>
                  <a:cubicBezTo>
                    <a:pt x="877" y="3197"/>
                    <a:pt x="1219" y="3374"/>
                    <a:pt x="1589" y="3506"/>
                  </a:cubicBezTo>
                  <a:cubicBezTo>
                    <a:pt x="1863" y="3601"/>
                    <a:pt x="2150" y="3711"/>
                    <a:pt x="2410" y="3861"/>
                  </a:cubicBezTo>
                  <a:cubicBezTo>
                    <a:pt x="2444" y="3800"/>
                    <a:pt x="2485" y="3731"/>
                    <a:pt x="2533" y="3662"/>
                  </a:cubicBezTo>
                  <a:cubicBezTo>
                    <a:pt x="2306" y="3506"/>
                    <a:pt x="2034" y="3402"/>
                    <a:pt x="1781" y="3314"/>
                  </a:cubicBezTo>
                  <a:cubicBezTo>
                    <a:pt x="1500" y="3218"/>
                    <a:pt x="1232" y="3121"/>
                    <a:pt x="966" y="2998"/>
                  </a:cubicBezTo>
                  <a:cubicBezTo>
                    <a:pt x="856" y="2950"/>
                    <a:pt x="746" y="2903"/>
                    <a:pt x="637" y="2849"/>
                  </a:cubicBezTo>
                  <a:close/>
                  <a:moveTo>
                    <a:pt x="76" y="3854"/>
                  </a:moveTo>
                  <a:cubicBezTo>
                    <a:pt x="48" y="3916"/>
                    <a:pt x="28" y="3984"/>
                    <a:pt x="0" y="4046"/>
                  </a:cubicBezTo>
                  <a:cubicBezTo>
                    <a:pt x="123" y="4094"/>
                    <a:pt x="233" y="4163"/>
                    <a:pt x="335" y="4224"/>
                  </a:cubicBezTo>
                  <a:cubicBezTo>
                    <a:pt x="534" y="4327"/>
                    <a:pt x="726" y="4429"/>
                    <a:pt x="938" y="4483"/>
                  </a:cubicBezTo>
                  <a:cubicBezTo>
                    <a:pt x="1143" y="4532"/>
                    <a:pt x="1349" y="4552"/>
                    <a:pt x="1554" y="4600"/>
                  </a:cubicBezTo>
                  <a:cubicBezTo>
                    <a:pt x="1705" y="4634"/>
                    <a:pt x="1842" y="4697"/>
                    <a:pt x="1986" y="4757"/>
                  </a:cubicBezTo>
                  <a:cubicBezTo>
                    <a:pt x="2012" y="4675"/>
                    <a:pt x="2047" y="4600"/>
                    <a:pt x="2081" y="4524"/>
                  </a:cubicBezTo>
                  <a:cubicBezTo>
                    <a:pt x="1986" y="4435"/>
                    <a:pt x="1855" y="4381"/>
                    <a:pt x="1740" y="4340"/>
                  </a:cubicBezTo>
                  <a:cubicBezTo>
                    <a:pt x="1513" y="4278"/>
                    <a:pt x="1280" y="4245"/>
                    <a:pt x="1048" y="4210"/>
                  </a:cubicBezTo>
                  <a:cubicBezTo>
                    <a:pt x="815" y="4169"/>
                    <a:pt x="603" y="4059"/>
                    <a:pt x="385" y="3964"/>
                  </a:cubicBezTo>
                  <a:cubicBezTo>
                    <a:pt x="294" y="3930"/>
                    <a:pt x="186" y="3882"/>
                    <a:pt x="76" y="3854"/>
                  </a:cubicBezTo>
                  <a:close/>
                  <a:moveTo>
                    <a:pt x="13435" y="4375"/>
                  </a:moveTo>
                  <a:cubicBezTo>
                    <a:pt x="13176" y="4435"/>
                    <a:pt x="12916" y="4470"/>
                    <a:pt x="12649" y="4491"/>
                  </a:cubicBezTo>
                  <a:cubicBezTo>
                    <a:pt x="12266" y="4532"/>
                    <a:pt x="11883" y="4559"/>
                    <a:pt x="11505" y="4641"/>
                  </a:cubicBezTo>
                  <a:cubicBezTo>
                    <a:pt x="11520" y="4688"/>
                    <a:pt x="11533" y="4738"/>
                    <a:pt x="11540" y="4785"/>
                  </a:cubicBezTo>
                  <a:cubicBezTo>
                    <a:pt x="11957" y="4723"/>
                    <a:pt x="12382" y="4723"/>
                    <a:pt x="12793" y="4682"/>
                  </a:cubicBezTo>
                  <a:cubicBezTo>
                    <a:pt x="12992" y="4662"/>
                    <a:pt x="13224" y="4641"/>
                    <a:pt x="13450" y="4593"/>
                  </a:cubicBezTo>
                  <a:cubicBezTo>
                    <a:pt x="13450" y="4518"/>
                    <a:pt x="13444" y="4450"/>
                    <a:pt x="13435" y="4375"/>
                  </a:cubicBezTo>
                  <a:close/>
                  <a:moveTo>
                    <a:pt x="13293" y="6564"/>
                  </a:moveTo>
                  <a:lnTo>
                    <a:pt x="13293" y="6564"/>
                  </a:lnTo>
                  <a:cubicBezTo>
                    <a:pt x="13094" y="6577"/>
                    <a:pt x="12895" y="6592"/>
                    <a:pt x="12696" y="6599"/>
                  </a:cubicBezTo>
                  <a:cubicBezTo>
                    <a:pt x="12382" y="6619"/>
                    <a:pt x="12061" y="6627"/>
                    <a:pt x="11745" y="6627"/>
                  </a:cubicBezTo>
                  <a:lnTo>
                    <a:pt x="11745" y="6798"/>
                  </a:lnTo>
                  <a:cubicBezTo>
                    <a:pt x="11986" y="6807"/>
                    <a:pt x="12223" y="6813"/>
                    <a:pt x="12464" y="6813"/>
                  </a:cubicBezTo>
                  <a:cubicBezTo>
                    <a:pt x="12552" y="6813"/>
                    <a:pt x="12641" y="6812"/>
                    <a:pt x="12731" y="6811"/>
                  </a:cubicBezTo>
                  <a:cubicBezTo>
                    <a:pt x="12902" y="6804"/>
                    <a:pt x="13081" y="6791"/>
                    <a:pt x="13251" y="6776"/>
                  </a:cubicBezTo>
                  <a:cubicBezTo>
                    <a:pt x="13265" y="6709"/>
                    <a:pt x="13279" y="6633"/>
                    <a:pt x="13293" y="6564"/>
                  </a:cubicBezTo>
                  <a:close/>
                  <a:moveTo>
                    <a:pt x="11711" y="7351"/>
                  </a:moveTo>
                  <a:cubicBezTo>
                    <a:pt x="11704" y="7407"/>
                    <a:pt x="11698" y="7468"/>
                    <a:pt x="11691" y="7522"/>
                  </a:cubicBezTo>
                  <a:cubicBezTo>
                    <a:pt x="11725" y="7530"/>
                    <a:pt x="11752" y="7537"/>
                    <a:pt x="11786" y="7543"/>
                  </a:cubicBezTo>
                  <a:cubicBezTo>
                    <a:pt x="12039" y="7584"/>
                    <a:pt x="12300" y="7619"/>
                    <a:pt x="12560" y="7645"/>
                  </a:cubicBezTo>
                  <a:cubicBezTo>
                    <a:pt x="12724" y="7667"/>
                    <a:pt x="12895" y="7673"/>
                    <a:pt x="13066" y="7686"/>
                  </a:cubicBezTo>
                  <a:cubicBezTo>
                    <a:pt x="13087" y="7612"/>
                    <a:pt x="13107" y="7543"/>
                    <a:pt x="13122" y="7468"/>
                  </a:cubicBezTo>
                  <a:cubicBezTo>
                    <a:pt x="12951" y="7461"/>
                    <a:pt x="12787" y="7448"/>
                    <a:pt x="12614" y="7433"/>
                  </a:cubicBezTo>
                  <a:cubicBezTo>
                    <a:pt x="12368" y="7420"/>
                    <a:pt x="12115" y="7399"/>
                    <a:pt x="11868" y="7373"/>
                  </a:cubicBezTo>
                  <a:cubicBezTo>
                    <a:pt x="11814" y="7366"/>
                    <a:pt x="11766" y="7358"/>
                    <a:pt x="11711" y="735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3"/>
            <p:cNvSpPr/>
            <p:nvPr/>
          </p:nvSpPr>
          <p:spPr>
            <a:xfrm>
              <a:off x="5758625" y="2188075"/>
              <a:ext cx="204875" cy="128675"/>
            </a:xfrm>
            <a:custGeom>
              <a:avLst/>
              <a:gdLst/>
              <a:ahLst/>
              <a:cxnLst/>
              <a:rect l="l" t="t" r="r" b="b"/>
              <a:pathLst>
                <a:path w="8195" h="5147" extrusionOk="0">
                  <a:moveTo>
                    <a:pt x="929" y="0"/>
                  </a:moveTo>
                  <a:cubicBezTo>
                    <a:pt x="776" y="0"/>
                    <a:pt x="624" y="13"/>
                    <a:pt x="474" y="32"/>
                  </a:cubicBezTo>
                  <a:cubicBezTo>
                    <a:pt x="426" y="39"/>
                    <a:pt x="377" y="46"/>
                    <a:pt x="329" y="52"/>
                  </a:cubicBezTo>
                  <a:cubicBezTo>
                    <a:pt x="307" y="27"/>
                    <a:pt x="275" y="14"/>
                    <a:pt x="244" y="14"/>
                  </a:cubicBezTo>
                  <a:cubicBezTo>
                    <a:pt x="200" y="14"/>
                    <a:pt x="154" y="39"/>
                    <a:pt x="130" y="87"/>
                  </a:cubicBezTo>
                  <a:cubicBezTo>
                    <a:pt x="22" y="128"/>
                    <a:pt x="1" y="285"/>
                    <a:pt x="70" y="368"/>
                  </a:cubicBezTo>
                  <a:cubicBezTo>
                    <a:pt x="42" y="668"/>
                    <a:pt x="124" y="990"/>
                    <a:pt x="172" y="1278"/>
                  </a:cubicBezTo>
                  <a:cubicBezTo>
                    <a:pt x="206" y="1511"/>
                    <a:pt x="268" y="1744"/>
                    <a:pt x="344" y="1969"/>
                  </a:cubicBezTo>
                  <a:cubicBezTo>
                    <a:pt x="392" y="2127"/>
                    <a:pt x="452" y="2285"/>
                    <a:pt x="515" y="2434"/>
                  </a:cubicBezTo>
                  <a:cubicBezTo>
                    <a:pt x="679" y="2818"/>
                    <a:pt x="863" y="3188"/>
                    <a:pt x="1110" y="3523"/>
                  </a:cubicBezTo>
                  <a:cubicBezTo>
                    <a:pt x="1137" y="3558"/>
                    <a:pt x="1165" y="3592"/>
                    <a:pt x="1185" y="3625"/>
                  </a:cubicBezTo>
                  <a:cubicBezTo>
                    <a:pt x="1453" y="3953"/>
                    <a:pt x="1773" y="4228"/>
                    <a:pt x="2123" y="4454"/>
                  </a:cubicBezTo>
                  <a:cubicBezTo>
                    <a:pt x="2868" y="4942"/>
                    <a:pt x="3741" y="5147"/>
                    <a:pt x="4621" y="5147"/>
                  </a:cubicBezTo>
                  <a:cubicBezTo>
                    <a:pt x="4678" y="5147"/>
                    <a:pt x="4735" y="5146"/>
                    <a:pt x="4792" y="5144"/>
                  </a:cubicBezTo>
                  <a:cubicBezTo>
                    <a:pt x="5421" y="5125"/>
                    <a:pt x="6052" y="5008"/>
                    <a:pt x="6640" y="4809"/>
                  </a:cubicBezTo>
                  <a:cubicBezTo>
                    <a:pt x="7373" y="4563"/>
                    <a:pt x="8071" y="4167"/>
                    <a:pt x="8180" y="3331"/>
                  </a:cubicBezTo>
                  <a:cubicBezTo>
                    <a:pt x="8194" y="3195"/>
                    <a:pt x="8084" y="3119"/>
                    <a:pt x="7961" y="3112"/>
                  </a:cubicBezTo>
                  <a:cubicBezTo>
                    <a:pt x="7810" y="2989"/>
                    <a:pt x="7632" y="2886"/>
                    <a:pt x="7468" y="2771"/>
                  </a:cubicBezTo>
                  <a:cubicBezTo>
                    <a:pt x="7447" y="2754"/>
                    <a:pt x="7417" y="2747"/>
                    <a:pt x="7387" y="2747"/>
                  </a:cubicBezTo>
                  <a:cubicBezTo>
                    <a:pt x="7342" y="2747"/>
                    <a:pt x="7294" y="2764"/>
                    <a:pt x="7269" y="2797"/>
                  </a:cubicBezTo>
                  <a:cubicBezTo>
                    <a:pt x="6608" y="3586"/>
                    <a:pt x="5616" y="3907"/>
                    <a:pt x="4610" y="3907"/>
                  </a:cubicBezTo>
                  <a:cubicBezTo>
                    <a:pt x="4577" y="3907"/>
                    <a:pt x="4544" y="3906"/>
                    <a:pt x="4511" y="3906"/>
                  </a:cubicBezTo>
                  <a:cubicBezTo>
                    <a:pt x="3539" y="3886"/>
                    <a:pt x="2438" y="3495"/>
                    <a:pt x="1883" y="2648"/>
                  </a:cubicBezTo>
                  <a:cubicBezTo>
                    <a:pt x="1412" y="1928"/>
                    <a:pt x="1466" y="1038"/>
                    <a:pt x="1425" y="216"/>
                  </a:cubicBezTo>
                  <a:cubicBezTo>
                    <a:pt x="1418" y="134"/>
                    <a:pt x="1362" y="32"/>
                    <a:pt x="1280" y="26"/>
                  </a:cubicBezTo>
                  <a:cubicBezTo>
                    <a:pt x="1164" y="8"/>
                    <a:pt x="1046" y="0"/>
                    <a:pt x="929"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3"/>
            <p:cNvSpPr/>
            <p:nvPr/>
          </p:nvSpPr>
          <p:spPr>
            <a:xfrm>
              <a:off x="5758625" y="2188425"/>
              <a:ext cx="119825" cy="128325"/>
            </a:xfrm>
            <a:custGeom>
              <a:avLst/>
              <a:gdLst/>
              <a:ahLst/>
              <a:cxnLst/>
              <a:rect l="l" t="t" r="r" b="b"/>
              <a:pathLst>
                <a:path w="4793" h="5133" extrusionOk="0">
                  <a:moveTo>
                    <a:pt x="244" y="0"/>
                  </a:moveTo>
                  <a:cubicBezTo>
                    <a:pt x="200" y="0"/>
                    <a:pt x="154" y="25"/>
                    <a:pt x="130" y="73"/>
                  </a:cubicBezTo>
                  <a:cubicBezTo>
                    <a:pt x="22" y="114"/>
                    <a:pt x="1" y="271"/>
                    <a:pt x="70" y="354"/>
                  </a:cubicBezTo>
                  <a:cubicBezTo>
                    <a:pt x="42" y="654"/>
                    <a:pt x="124" y="976"/>
                    <a:pt x="172" y="1264"/>
                  </a:cubicBezTo>
                  <a:cubicBezTo>
                    <a:pt x="206" y="1497"/>
                    <a:pt x="268" y="1730"/>
                    <a:pt x="344" y="1955"/>
                  </a:cubicBezTo>
                  <a:cubicBezTo>
                    <a:pt x="452" y="2223"/>
                    <a:pt x="582" y="2482"/>
                    <a:pt x="720" y="2742"/>
                  </a:cubicBezTo>
                  <a:cubicBezTo>
                    <a:pt x="857" y="2988"/>
                    <a:pt x="973" y="3256"/>
                    <a:pt x="1110" y="3509"/>
                  </a:cubicBezTo>
                  <a:cubicBezTo>
                    <a:pt x="1137" y="3544"/>
                    <a:pt x="1165" y="3578"/>
                    <a:pt x="1185" y="3611"/>
                  </a:cubicBezTo>
                  <a:cubicBezTo>
                    <a:pt x="1453" y="3939"/>
                    <a:pt x="1773" y="4214"/>
                    <a:pt x="2123" y="4440"/>
                  </a:cubicBezTo>
                  <a:cubicBezTo>
                    <a:pt x="2868" y="4928"/>
                    <a:pt x="3741" y="5133"/>
                    <a:pt x="4621" y="5133"/>
                  </a:cubicBezTo>
                  <a:cubicBezTo>
                    <a:pt x="4678" y="5133"/>
                    <a:pt x="4735" y="5132"/>
                    <a:pt x="4792" y="5130"/>
                  </a:cubicBezTo>
                  <a:cubicBezTo>
                    <a:pt x="4382" y="5001"/>
                    <a:pt x="3971" y="4858"/>
                    <a:pt x="3573" y="4687"/>
                  </a:cubicBezTo>
                  <a:cubicBezTo>
                    <a:pt x="3102" y="4473"/>
                    <a:pt x="2581" y="4276"/>
                    <a:pt x="2164" y="3954"/>
                  </a:cubicBezTo>
                  <a:cubicBezTo>
                    <a:pt x="1732" y="3626"/>
                    <a:pt x="1514" y="3105"/>
                    <a:pt x="1267" y="2634"/>
                  </a:cubicBezTo>
                  <a:cubicBezTo>
                    <a:pt x="1014" y="2133"/>
                    <a:pt x="755" y="1668"/>
                    <a:pt x="631" y="1114"/>
                  </a:cubicBezTo>
                  <a:cubicBezTo>
                    <a:pt x="549" y="751"/>
                    <a:pt x="515" y="381"/>
                    <a:pt x="474" y="18"/>
                  </a:cubicBezTo>
                  <a:cubicBezTo>
                    <a:pt x="426" y="25"/>
                    <a:pt x="377" y="32"/>
                    <a:pt x="329" y="38"/>
                  </a:cubicBezTo>
                  <a:cubicBezTo>
                    <a:pt x="307" y="13"/>
                    <a:pt x="275" y="0"/>
                    <a:pt x="244"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3"/>
            <p:cNvSpPr/>
            <p:nvPr/>
          </p:nvSpPr>
          <p:spPr>
            <a:xfrm>
              <a:off x="5763425" y="2218125"/>
              <a:ext cx="162575" cy="97550"/>
            </a:xfrm>
            <a:custGeom>
              <a:avLst/>
              <a:gdLst/>
              <a:ahLst/>
              <a:cxnLst/>
              <a:rect l="l" t="t" r="r" b="b"/>
              <a:pathLst>
                <a:path w="6503" h="3902" extrusionOk="0">
                  <a:moveTo>
                    <a:pt x="1274" y="0"/>
                  </a:moveTo>
                  <a:cubicBezTo>
                    <a:pt x="1116" y="28"/>
                    <a:pt x="965" y="62"/>
                    <a:pt x="809" y="90"/>
                  </a:cubicBezTo>
                  <a:cubicBezTo>
                    <a:pt x="541" y="131"/>
                    <a:pt x="275" y="172"/>
                    <a:pt x="1" y="199"/>
                  </a:cubicBezTo>
                  <a:cubicBezTo>
                    <a:pt x="7" y="233"/>
                    <a:pt x="14" y="274"/>
                    <a:pt x="21" y="309"/>
                  </a:cubicBezTo>
                  <a:cubicBezTo>
                    <a:pt x="275" y="287"/>
                    <a:pt x="528" y="255"/>
                    <a:pt x="781" y="220"/>
                  </a:cubicBezTo>
                  <a:cubicBezTo>
                    <a:pt x="952" y="192"/>
                    <a:pt x="1116" y="164"/>
                    <a:pt x="1281" y="131"/>
                  </a:cubicBezTo>
                  <a:cubicBezTo>
                    <a:pt x="1281" y="90"/>
                    <a:pt x="1274" y="41"/>
                    <a:pt x="1274" y="0"/>
                  </a:cubicBezTo>
                  <a:close/>
                  <a:moveTo>
                    <a:pt x="1343" y="534"/>
                  </a:moveTo>
                  <a:cubicBezTo>
                    <a:pt x="1144" y="590"/>
                    <a:pt x="945" y="637"/>
                    <a:pt x="747" y="685"/>
                  </a:cubicBezTo>
                  <a:cubicBezTo>
                    <a:pt x="554" y="733"/>
                    <a:pt x="364" y="780"/>
                    <a:pt x="172" y="843"/>
                  </a:cubicBezTo>
                  <a:cubicBezTo>
                    <a:pt x="185" y="877"/>
                    <a:pt x="200" y="918"/>
                    <a:pt x="213" y="953"/>
                  </a:cubicBezTo>
                  <a:cubicBezTo>
                    <a:pt x="425" y="884"/>
                    <a:pt x="645" y="836"/>
                    <a:pt x="857" y="780"/>
                  </a:cubicBezTo>
                  <a:cubicBezTo>
                    <a:pt x="1028" y="739"/>
                    <a:pt x="1198" y="698"/>
                    <a:pt x="1363" y="651"/>
                  </a:cubicBezTo>
                  <a:cubicBezTo>
                    <a:pt x="1356" y="609"/>
                    <a:pt x="1350" y="575"/>
                    <a:pt x="1343" y="534"/>
                  </a:cubicBezTo>
                  <a:close/>
                  <a:moveTo>
                    <a:pt x="2458" y="2177"/>
                  </a:moveTo>
                  <a:cubicBezTo>
                    <a:pt x="2411" y="2246"/>
                    <a:pt x="2361" y="2315"/>
                    <a:pt x="2314" y="2382"/>
                  </a:cubicBezTo>
                  <a:cubicBezTo>
                    <a:pt x="2218" y="2513"/>
                    <a:pt x="2123" y="2636"/>
                    <a:pt x="2026" y="2766"/>
                  </a:cubicBezTo>
                  <a:cubicBezTo>
                    <a:pt x="1938" y="2889"/>
                    <a:pt x="1849" y="3013"/>
                    <a:pt x="1767" y="3142"/>
                  </a:cubicBezTo>
                  <a:cubicBezTo>
                    <a:pt x="1801" y="3170"/>
                    <a:pt x="1836" y="3190"/>
                    <a:pt x="1877" y="3218"/>
                  </a:cubicBezTo>
                  <a:cubicBezTo>
                    <a:pt x="1959" y="3080"/>
                    <a:pt x="2054" y="2957"/>
                    <a:pt x="2143" y="2834"/>
                  </a:cubicBezTo>
                  <a:cubicBezTo>
                    <a:pt x="2238" y="2710"/>
                    <a:pt x="2335" y="2587"/>
                    <a:pt x="2424" y="2464"/>
                  </a:cubicBezTo>
                  <a:cubicBezTo>
                    <a:pt x="2478" y="2397"/>
                    <a:pt x="2526" y="2321"/>
                    <a:pt x="2575" y="2246"/>
                  </a:cubicBezTo>
                  <a:cubicBezTo>
                    <a:pt x="2534" y="2226"/>
                    <a:pt x="2499" y="2198"/>
                    <a:pt x="2458" y="2177"/>
                  </a:cubicBezTo>
                  <a:close/>
                  <a:moveTo>
                    <a:pt x="6031" y="2382"/>
                  </a:moveTo>
                  <a:cubicBezTo>
                    <a:pt x="5997" y="2397"/>
                    <a:pt x="5956" y="2416"/>
                    <a:pt x="5914" y="2431"/>
                  </a:cubicBezTo>
                  <a:cubicBezTo>
                    <a:pt x="5975" y="2615"/>
                    <a:pt x="6038" y="2793"/>
                    <a:pt x="6107" y="2978"/>
                  </a:cubicBezTo>
                  <a:cubicBezTo>
                    <a:pt x="6189" y="3197"/>
                    <a:pt x="6284" y="3417"/>
                    <a:pt x="6386" y="3629"/>
                  </a:cubicBezTo>
                  <a:cubicBezTo>
                    <a:pt x="6407" y="3622"/>
                    <a:pt x="6427" y="3614"/>
                    <a:pt x="6448" y="3607"/>
                  </a:cubicBezTo>
                  <a:cubicBezTo>
                    <a:pt x="6468" y="3601"/>
                    <a:pt x="6489" y="3594"/>
                    <a:pt x="6503" y="3588"/>
                  </a:cubicBezTo>
                  <a:cubicBezTo>
                    <a:pt x="6394" y="3361"/>
                    <a:pt x="6297" y="3129"/>
                    <a:pt x="6209" y="2889"/>
                  </a:cubicBezTo>
                  <a:cubicBezTo>
                    <a:pt x="6148" y="2719"/>
                    <a:pt x="6092" y="2554"/>
                    <a:pt x="6031" y="2382"/>
                  </a:cubicBezTo>
                  <a:close/>
                  <a:moveTo>
                    <a:pt x="4949" y="2678"/>
                  </a:moveTo>
                  <a:cubicBezTo>
                    <a:pt x="4901" y="2678"/>
                    <a:pt x="4853" y="2684"/>
                    <a:pt x="4806" y="2691"/>
                  </a:cubicBezTo>
                  <a:cubicBezTo>
                    <a:pt x="4819" y="2719"/>
                    <a:pt x="4825" y="2745"/>
                    <a:pt x="4840" y="2779"/>
                  </a:cubicBezTo>
                  <a:cubicBezTo>
                    <a:pt x="4881" y="2944"/>
                    <a:pt x="4916" y="3114"/>
                    <a:pt x="4949" y="3285"/>
                  </a:cubicBezTo>
                  <a:cubicBezTo>
                    <a:pt x="4998" y="3499"/>
                    <a:pt x="5039" y="3704"/>
                    <a:pt x="5106" y="3901"/>
                  </a:cubicBezTo>
                  <a:cubicBezTo>
                    <a:pt x="5147" y="3901"/>
                    <a:pt x="5182" y="3895"/>
                    <a:pt x="5223" y="3888"/>
                  </a:cubicBezTo>
                  <a:cubicBezTo>
                    <a:pt x="5147" y="3663"/>
                    <a:pt x="5106" y="3423"/>
                    <a:pt x="5065" y="3190"/>
                  </a:cubicBezTo>
                  <a:cubicBezTo>
                    <a:pt x="5031" y="3026"/>
                    <a:pt x="5004" y="2848"/>
                    <a:pt x="4949" y="2678"/>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3"/>
            <p:cNvSpPr/>
            <p:nvPr/>
          </p:nvSpPr>
          <p:spPr>
            <a:xfrm>
              <a:off x="5671525" y="2076250"/>
              <a:ext cx="145000" cy="164900"/>
            </a:xfrm>
            <a:custGeom>
              <a:avLst/>
              <a:gdLst/>
              <a:ahLst/>
              <a:cxnLst/>
              <a:rect l="l" t="t" r="r" b="b"/>
              <a:pathLst>
                <a:path w="5800" h="6596" extrusionOk="0">
                  <a:moveTo>
                    <a:pt x="936" y="1"/>
                  </a:moveTo>
                  <a:cubicBezTo>
                    <a:pt x="837" y="1"/>
                    <a:pt x="737" y="9"/>
                    <a:pt x="638" y="29"/>
                  </a:cubicBezTo>
                  <a:cubicBezTo>
                    <a:pt x="344" y="83"/>
                    <a:pt x="132" y="289"/>
                    <a:pt x="76" y="591"/>
                  </a:cubicBezTo>
                  <a:cubicBezTo>
                    <a:pt x="50" y="782"/>
                    <a:pt x="42" y="1015"/>
                    <a:pt x="111" y="1199"/>
                  </a:cubicBezTo>
                  <a:cubicBezTo>
                    <a:pt x="193" y="1419"/>
                    <a:pt x="316" y="1624"/>
                    <a:pt x="378" y="1849"/>
                  </a:cubicBezTo>
                  <a:cubicBezTo>
                    <a:pt x="461" y="2110"/>
                    <a:pt x="405" y="2363"/>
                    <a:pt x="268" y="2588"/>
                  </a:cubicBezTo>
                  <a:cubicBezTo>
                    <a:pt x="206" y="2692"/>
                    <a:pt x="139" y="2794"/>
                    <a:pt x="76" y="2897"/>
                  </a:cubicBezTo>
                  <a:cubicBezTo>
                    <a:pt x="9" y="3027"/>
                    <a:pt x="1" y="3103"/>
                    <a:pt x="63" y="3232"/>
                  </a:cubicBezTo>
                  <a:cubicBezTo>
                    <a:pt x="70" y="3260"/>
                    <a:pt x="104" y="3273"/>
                    <a:pt x="132" y="3280"/>
                  </a:cubicBezTo>
                  <a:cubicBezTo>
                    <a:pt x="111" y="3293"/>
                    <a:pt x="98" y="3321"/>
                    <a:pt x="104" y="3356"/>
                  </a:cubicBezTo>
                  <a:cubicBezTo>
                    <a:pt x="158" y="3814"/>
                    <a:pt x="597" y="3903"/>
                    <a:pt x="973" y="4006"/>
                  </a:cubicBezTo>
                  <a:cubicBezTo>
                    <a:pt x="1137" y="4047"/>
                    <a:pt x="1371" y="4088"/>
                    <a:pt x="1500" y="4211"/>
                  </a:cubicBezTo>
                  <a:cubicBezTo>
                    <a:pt x="1617" y="4328"/>
                    <a:pt x="1678" y="4525"/>
                    <a:pt x="1734" y="4676"/>
                  </a:cubicBezTo>
                  <a:cubicBezTo>
                    <a:pt x="1890" y="5121"/>
                    <a:pt x="1946" y="5642"/>
                    <a:pt x="2404" y="5895"/>
                  </a:cubicBezTo>
                  <a:cubicBezTo>
                    <a:pt x="2644" y="6031"/>
                    <a:pt x="2916" y="6073"/>
                    <a:pt x="3178" y="6161"/>
                  </a:cubicBezTo>
                  <a:cubicBezTo>
                    <a:pt x="3424" y="6250"/>
                    <a:pt x="3636" y="6414"/>
                    <a:pt x="3876" y="6518"/>
                  </a:cubicBezTo>
                  <a:cubicBezTo>
                    <a:pt x="4005" y="6569"/>
                    <a:pt x="4144" y="6595"/>
                    <a:pt x="4280" y="6595"/>
                  </a:cubicBezTo>
                  <a:cubicBezTo>
                    <a:pt x="4632" y="6595"/>
                    <a:pt x="4966" y="6418"/>
                    <a:pt x="5080" y="6038"/>
                  </a:cubicBezTo>
                  <a:cubicBezTo>
                    <a:pt x="5149" y="5826"/>
                    <a:pt x="5127" y="5593"/>
                    <a:pt x="5155" y="5368"/>
                  </a:cubicBezTo>
                  <a:cubicBezTo>
                    <a:pt x="5175" y="5128"/>
                    <a:pt x="5285" y="4936"/>
                    <a:pt x="5430" y="4745"/>
                  </a:cubicBezTo>
                  <a:cubicBezTo>
                    <a:pt x="5553" y="4588"/>
                    <a:pt x="5689" y="4436"/>
                    <a:pt x="5743" y="4238"/>
                  </a:cubicBezTo>
                  <a:cubicBezTo>
                    <a:pt x="5799" y="4019"/>
                    <a:pt x="5737" y="3801"/>
                    <a:pt x="5627" y="3609"/>
                  </a:cubicBezTo>
                  <a:cubicBezTo>
                    <a:pt x="5389" y="3191"/>
                    <a:pt x="4929" y="2938"/>
                    <a:pt x="4533" y="2699"/>
                  </a:cubicBezTo>
                  <a:cubicBezTo>
                    <a:pt x="4272" y="2541"/>
                    <a:pt x="4025" y="2398"/>
                    <a:pt x="3820" y="2171"/>
                  </a:cubicBezTo>
                  <a:cubicBezTo>
                    <a:pt x="3623" y="1938"/>
                    <a:pt x="3472" y="1678"/>
                    <a:pt x="3314" y="1419"/>
                  </a:cubicBezTo>
                  <a:cubicBezTo>
                    <a:pt x="3143" y="1151"/>
                    <a:pt x="2951" y="892"/>
                    <a:pt x="2719" y="665"/>
                  </a:cubicBezTo>
                  <a:cubicBezTo>
                    <a:pt x="2603" y="557"/>
                    <a:pt x="2493" y="440"/>
                    <a:pt x="2376" y="330"/>
                  </a:cubicBezTo>
                  <a:cubicBezTo>
                    <a:pt x="2376" y="317"/>
                    <a:pt x="2369" y="304"/>
                    <a:pt x="2350" y="295"/>
                  </a:cubicBezTo>
                  <a:lnTo>
                    <a:pt x="2341" y="295"/>
                  </a:lnTo>
                  <a:cubicBezTo>
                    <a:pt x="2253" y="207"/>
                    <a:pt x="2151" y="124"/>
                    <a:pt x="2047" y="49"/>
                  </a:cubicBezTo>
                  <a:cubicBezTo>
                    <a:pt x="2027" y="35"/>
                    <a:pt x="2006" y="29"/>
                    <a:pt x="1986" y="29"/>
                  </a:cubicBezTo>
                  <a:cubicBezTo>
                    <a:pt x="1918" y="29"/>
                    <a:pt x="1858" y="99"/>
                    <a:pt x="1863" y="172"/>
                  </a:cubicBezTo>
                  <a:cubicBezTo>
                    <a:pt x="1557" y="85"/>
                    <a:pt x="1247" y="1"/>
                    <a:pt x="936"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3"/>
            <p:cNvSpPr/>
            <p:nvPr/>
          </p:nvSpPr>
          <p:spPr>
            <a:xfrm>
              <a:off x="5678925" y="2099400"/>
              <a:ext cx="137225" cy="140825"/>
            </a:xfrm>
            <a:custGeom>
              <a:avLst/>
              <a:gdLst/>
              <a:ahLst/>
              <a:cxnLst/>
              <a:rect l="l" t="t" r="r" b="b"/>
              <a:pathLst>
                <a:path w="5489" h="5633" extrusionOk="0">
                  <a:moveTo>
                    <a:pt x="1451" y="0"/>
                  </a:moveTo>
                  <a:cubicBezTo>
                    <a:pt x="1245" y="0"/>
                    <a:pt x="1040" y="41"/>
                    <a:pt x="835" y="48"/>
                  </a:cubicBezTo>
                  <a:cubicBezTo>
                    <a:pt x="534" y="61"/>
                    <a:pt x="171" y="76"/>
                    <a:pt x="74" y="411"/>
                  </a:cubicBezTo>
                  <a:cubicBezTo>
                    <a:pt x="41" y="534"/>
                    <a:pt x="0" y="698"/>
                    <a:pt x="61" y="821"/>
                  </a:cubicBezTo>
                  <a:cubicBezTo>
                    <a:pt x="143" y="992"/>
                    <a:pt x="342" y="1020"/>
                    <a:pt x="513" y="1040"/>
                  </a:cubicBezTo>
                  <a:cubicBezTo>
                    <a:pt x="731" y="1068"/>
                    <a:pt x="930" y="1157"/>
                    <a:pt x="1150" y="1184"/>
                  </a:cubicBezTo>
                  <a:cubicBezTo>
                    <a:pt x="1199" y="1191"/>
                    <a:pt x="1249" y="1194"/>
                    <a:pt x="1300" y="1194"/>
                  </a:cubicBezTo>
                  <a:cubicBezTo>
                    <a:pt x="1490" y="1194"/>
                    <a:pt x="1690" y="1152"/>
                    <a:pt x="1868" y="1109"/>
                  </a:cubicBezTo>
                  <a:cubicBezTo>
                    <a:pt x="1974" y="1084"/>
                    <a:pt x="2127" y="1014"/>
                    <a:pt x="2256" y="1014"/>
                  </a:cubicBezTo>
                  <a:cubicBezTo>
                    <a:pt x="2302" y="1014"/>
                    <a:pt x="2346" y="1023"/>
                    <a:pt x="2382" y="1046"/>
                  </a:cubicBezTo>
                  <a:cubicBezTo>
                    <a:pt x="2471" y="1109"/>
                    <a:pt x="2573" y="1258"/>
                    <a:pt x="2532" y="1327"/>
                  </a:cubicBezTo>
                  <a:cubicBezTo>
                    <a:pt x="2477" y="1444"/>
                    <a:pt x="2307" y="1520"/>
                    <a:pt x="2197" y="1574"/>
                  </a:cubicBezTo>
                  <a:cubicBezTo>
                    <a:pt x="2054" y="1649"/>
                    <a:pt x="1896" y="1710"/>
                    <a:pt x="1745" y="1766"/>
                  </a:cubicBezTo>
                  <a:cubicBezTo>
                    <a:pt x="1581" y="1820"/>
                    <a:pt x="1429" y="1874"/>
                    <a:pt x="1280" y="1950"/>
                  </a:cubicBezTo>
                  <a:cubicBezTo>
                    <a:pt x="1157" y="2012"/>
                    <a:pt x="1047" y="2080"/>
                    <a:pt x="904" y="2094"/>
                  </a:cubicBezTo>
                  <a:cubicBezTo>
                    <a:pt x="865" y="2099"/>
                    <a:pt x="825" y="2100"/>
                    <a:pt x="785" y="2100"/>
                  </a:cubicBezTo>
                  <a:cubicBezTo>
                    <a:pt x="766" y="2100"/>
                    <a:pt x="746" y="2099"/>
                    <a:pt x="726" y="2099"/>
                  </a:cubicBezTo>
                  <a:cubicBezTo>
                    <a:pt x="666" y="2099"/>
                    <a:pt x="606" y="2101"/>
                    <a:pt x="547" y="2114"/>
                  </a:cubicBezTo>
                  <a:cubicBezTo>
                    <a:pt x="247" y="2183"/>
                    <a:pt x="82" y="2499"/>
                    <a:pt x="335" y="2724"/>
                  </a:cubicBezTo>
                  <a:cubicBezTo>
                    <a:pt x="493" y="2868"/>
                    <a:pt x="731" y="2881"/>
                    <a:pt x="930" y="2909"/>
                  </a:cubicBezTo>
                  <a:cubicBezTo>
                    <a:pt x="1050" y="2922"/>
                    <a:pt x="1172" y="2936"/>
                    <a:pt x="1292" y="2936"/>
                  </a:cubicBezTo>
                  <a:cubicBezTo>
                    <a:pt x="1413" y="2936"/>
                    <a:pt x="1533" y="2922"/>
                    <a:pt x="1650" y="2881"/>
                  </a:cubicBezTo>
                  <a:cubicBezTo>
                    <a:pt x="1745" y="2847"/>
                    <a:pt x="1827" y="2799"/>
                    <a:pt x="1909" y="2745"/>
                  </a:cubicBezTo>
                  <a:lnTo>
                    <a:pt x="1909" y="2745"/>
                  </a:lnTo>
                  <a:cubicBezTo>
                    <a:pt x="1889" y="2875"/>
                    <a:pt x="1896" y="3011"/>
                    <a:pt x="1916" y="3156"/>
                  </a:cubicBezTo>
                  <a:cubicBezTo>
                    <a:pt x="1937" y="3320"/>
                    <a:pt x="1985" y="3476"/>
                    <a:pt x="2004" y="3648"/>
                  </a:cubicBezTo>
                  <a:cubicBezTo>
                    <a:pt x="2026" y="3813"/>
                    <a:pt x="2004" y="3977"/>
                    <a:pt x="1998" y="4141"/>
                  </a:cubicBezTo>
                  <a:cubicBezTo>
                    <a:pt x="1998" y="4373"/>
                    <a:pt x="2013" y="4626"/>
                    <a:pt x="2218" y="4770"/>
                  </a:cubicBezTo>
                  <a:cubicBezTo>
                    <a:pt x="2355" y="4859"/>
                    <a:pt x="2527" y="4885"/>
                    <a:pt x="2689" y="4885"/>
                  </a:cubicBezTo>
                  <a:cubicBezTo>
                    <a:pt x="2729" y="4885"/>
                    <a:pt x="2768" y="4883"/>
                    <a:pt x="2806" y="4880"/>
                  </a:cubicBezTo>
                  <a:cubicBezTo>
                    <a:pt x="2921" y="4870"/>
                    <a:pt x="3035" y="4844"/>
                    <a:pt x="3143" y="4844"/>
                  </a:cubicBezTo>
                  <a:cubicBezTo>
                    <a:pt x="3246" y="4844"/>
                    <a:pt x="3345" y="4867"/>
                    <a:pt x="3435" y="4948"/>
                  </a:cubicBezTo>
                  <a:cubicBezTo>
                    <a:pt x="3634" y="5127"/>
                    <a:pt x="3798" y="5324"/>
                    <a:pt x="4025" y="5482"/>
                  </a:cubicBezTo>
                  <a:cubicBezTo>
                    <a:pt x="4099" y="5537"/>
                    <a:pt x="4174" y="5585"/>
                    <a:pt x="4256" y="5633"/>
                  </a:cubicBezTo>
                  <a:cubicBezTo>
                    <a:pt x="4496" y="5557"/>
                    <a:pt x="4702" y="5393"/>
                    <a:pt x="4784" y="5112"/>
                  </a:cubicBezTo>
                  <a:cubicBezTo>
                    <a:pt x="4853" y="4900"/>
                    <a:pt x="4831" y="4667"/>
                    <a:pt x="4859" y="4442"/>
                  </a:cubicBezTo>
                  <a:cubicBezTo>
                    <a:pt x="4879" y="4202"/>
                    <a:pt x="4989" y="4010"/>
                    <a:pt x="5134" y="3819"/>
                  </a:cubicBezTo>
                  <a:cubicBezTo>
                    <a:pt x="5257" y="3662"/>
                    <a:pt x="5393" y="3510"/>
                    <a:pt x="5447" y="3312"/>
                  </a:cubicBezTo>
                  <a:cubicBezTo>
                    <a:pt x="5488" y="3156"/>
                    <a:pt x="5469" y="2991"/>
                    <a:pt x="5406" y="2840"/>
                  </a:cubicBezTo>
                  <a:cubicBezTo>
                    <a:pt x="5194" y="2724"/>
                    <a:pt x="4989" y="2614"/>
                    <a:pt x="4812" y="2512"/>
                  </a:cubicBezTo>
                  <a:cubicBezTo>
                    <a:pt x="4572" y="2367"/>
                    <a:pt x="4332" y="2203"/>
                    <a:pt x="4174" y="1978"/>
                  </a:cubicBezTo>
                  <a:cubicBezTo>
                    <a:pt x="4099" y="1868"/>
                    <a:pt x="4045" y="1745"/>
                    <a:pt x="3990" y="1621"/>
                  </a:cubicBezTo>
                  <a:cubicBezTo>
                    <a:pt x="3826" y="1513"/>
                    <a:pt x="3662" y="1396"/>
                    <a:pt x="3524" y="1245"/>
                  </a:cubicBezTo>
                  <a:cubicBezTo>
                    <a:pt x="3327" y="1012"/>
                    <a:pt x="3176" y="752"/>
                    <a:pt x="3018" y="493"/>
                  </a:cubicBezTo>
                  <a:cubicBezTo>
                    <a:pt x="3011" y="486"/>
                    <a:pt x="2998" y="472"/>
                    <a:pt x="2990" y="458"/>
                  </a:cubicBezTo>
                  <a:cubicBezTo>
                    <a:pt x="2882" y="363"/>
                    <a:pt x="2765" y="266"/>
                    <a:pt x="2629" y="219"/>
                  </a:cubicBezTo>
                  <a:cubicBezTo>
                    <a:pt x="2505" y="178"/>
                    <a:pt x="2382" y="171"/>
                    <a:pt x="2259" y="150"/>
                  </a:cubicBezTo>
                  <a:cubicBezTo>
                    <a:pt x="2251" y="136"/>
                    <a:pt x="2231" y="123"/>
                    <a:pt x="2210" y="117"/>
                  </a:cubicBezTo>
                  <a:cubicBezTo>
                    <a:pt x="1957" y="67"/>
                    <a:pt x="1710" y="7"/>
                    <a:pt x="1451"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3"/>
            <p:cNvSpPr/>
            <p:nvPr/>
          </p:nvSpPr>
          <p:spPr>
            <a:xfrm>
              <a:off x="5682000" y="2086900"/>
              <a:ext cx="9425" cy="7875"/>
            </a:xfrm>
            <a:custGeom>
              <a:avLst/>
              <a:gdLst/>
              <a:ahLst/>
              <a:cxnLst/>
              <a:rect l="l" t="t" r="r" b="b"/>
              <a:pathLst>
                <a:path w="377" h="315" extrusionOk="0">
                  <a:moveTo>
                    <a:pt x="226" y="1"/>
                  </a:moveTo>
                  <a:cubicBezTo>
                    <a:pt x="206" y="1"/>
                    <a:pt x="178" y="7"/>
                    <a:pt x="157" y="20"/>
                  </a:cubicBezTo>
                  <a:lnTo>
                    <a:pt x="150" y="20"/>
                  </a:lnTo>
                  <a:lnTo>
                    <a:pt x="143" y="27"/>
                  </a:lnTo>
                  <a:cubicBezTo>
                    <a:pt x="137" y="27"/>
                    <a:pt x="130" y="27"/>
                    <a:pt x="130" y="34"/>
                  </a:cubicBezTo>
                  <a:cubicBezTo>
                    <a:pt x="124" y="34"/>
                    <a:pt x="124" y="42"/>
                    <a:pt x="116" y="42"/>
                  </a:cubicBezTo>
                  <a:cubicBezTo>
                    <a:pt x="116" y="48"/>
                    <a:pt x="109" y="48"/>
                    <a:pt x="102" y="55"/>
                  </a:cubicBezTo>
                  <a:cubicBezTo>
                    <a:pt x="96" y="55"/>
                    <a:pt x="89" y="62"/>
                    <a:pt x="89" y="62"/>
                  </a:cubicBezTo>
                  <a:cubicBezTo>
                    <a:pt x="83" y="68"/>
                    <a:pt x="74" y="68"/>
                    <a:pt x="68" y="75"/>
                  </a:cubicBezTo>
                  <a:cubicBezTo>
                    <a:pt x="48" y="83"/>
                    <a:pt x="42" y="96"/>
                    <a:pt x="27" y="109"/>
                  </a:cubicBezTo>
                  <a:lnTo>
                    <a:pt x="27" y="116"/>
                  </a:lnTo>
                  <a:cubicBezTo>
                    <a:pt x="1" y="157"/>
                    <a:pt x="14" y="213"/>
                    <a:pt x="48" y="239"/>
                  </a:cubicBezTo>
                  <a:lnTo>
                    <a:pt x="48" y="247"/>
                  </a:lnTo>
                  <a:cubicBezTo>
                    <a:pt x="61" y="267"/>
                    <a:pt x="83" y="288"/>
                    <a:pt x="102" y="295"/>
                  </a:cubicBezTo>
                  <a:cubicBezTo>
                    <a:pt x="116" y="308"/>
                    <a:pt x="130" y="314"/>
                    <a:pt x="150" y="314"/>
                  </a:cubicBezTo>
                  <a:lnTo>
                    <a:pt x="206" y="314"/>
                  </a:lnTo>
                  <a:cubicBezTo>
                    <a:pt x="232" y="308"/>
                    <a:pt x="253" y="295"/>
                    <a:pt x="267" y="273"/>
                  </a:cubicBezTo>
                  <a:cubicBezTo>
                    <a:pt x="273" y="273"/>
                    <a:pt x="273" y="267"/>
                    <a:pt x="280" y="267"/>
                  </a:cubicBezTo>
                  <a:cubicBezTo>
                    <a:pt x="280" y="267"/>
                    <a:pt x="288" y="267"/>
                    <a:pt x="288" y="260"/>
                  </a:cubicBezTo>
                  <a:cubicBezTo>
                    <a:pt x="314" y="254"/>
                    <a:pt x="336" y="232"/>
                    <a:pt x="349" y="206"/>
                  </a:cubicBezTo>
                  <a:cubicBezTo>
                    <a:pt x="377" y="165"/>
                    <a:pt x="370" y="109"/>
                    <a:pt x="349" y="68"/>
                  </a:cubicBezTo>
                  <a:cubicBezTo>
                    <a:pt x="336" y="48"/>
                    <a:pt x="321" y="27"/>
                    <a:pt x="301" y="14"/>
                  </a:cubicBezTo>
                  <a:cubicBezTo>
                    <a:pt x="273" y="7"/>
                    <a:pt x="253" y="1"/>
                    <a:pt x="226"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3"/>
            <p:cNvSpPr/>
            <p:nvPr/>
          </p:nvSpPr>
          <p:spPr>
            <a:xfrm>
              <a:off x="5692050" y="2099225"/>
              <a:ext cx="5875" cy="4450"/>
            </a:xfrm>
            <a:custGeom>
              <a:avLst/>
              <a:gdLst/>
              <a:ahLst/>
              <a:cxnLst/>
              <a:rect l="l" t="t" r="r" b="b"/>
              <a:pathLst>
                <a:path w="235" h="178" extrusionOk="0">
                  <a:moveTo>
                    <a:pt x="118" y="1"/>
                  </a:moveTo>
                  <a:cubicBezTo>
                    <a:pt x="1" y="1"/>
                    <a:pt x="1" y="178"/>
                    <a:pt x="118" y="178"/>
                  </a:cubicBezTo>
                  <a:cubicBezTo>
                    <a:pt x="234" y="178"/>
                    <a:pt x="234" y="1"/>
                    <a:pt x="118"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3"/>
            <p:cNvSpPr/>
            <p:nvPr/>
          </p:nvSpPr>
          <p:spPr>
            <a:xfrm>
              <a:off x="5686600" y="2157750"/>
              <a:ext cx="200" cy="25"/>
            </a:xfrm>
            <a:custGeom>
              <a:avLst/>
              <a:gdLst/>
              <a:ahLst/>
              <a:cxnLst/>
              <a:rect l="l" t="t" r="r" b="b"/>
              <a:pathLst>
                <a:path w="8" h="1" extrusionOk="0">
                  <a:moveTo>
                    <a:pt x="7" y="0"/>
                  </a:moveTo>
                  <a:lnTo>
                    <a:pt x="7" y="0"/>
                  </a:lnTo>
                  <a:lnTo>
                    <a:pt x="0"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3"/>
            <p:cNvSpPr/>
            <p:nvPr/>
          </p:nvSpPr>
          <p:spPr>
            <a:xfrm>
              <a:off x="5686775" y="2157750"/>
              <a:ext cx="375" cy="175"/>
            </a:xfrm>
            <a:custGeom>
              <a:avLst/>
              <a:gdLst/>
              <a:ahLst/>
              <a:cxnLst/>
              <a:rect l="l" t="t" r="r" b="b"/>
              <a:pathLst>
                <a:path w="15" h="7" extrusionOk="0">
                  <a:moveTo>
                    <a:pt x="0" y="0"/>
                  </a:moveTo>
                  <a:cubicBezTo>
                    <a:pt x="0" y="4"/>
                    <a:pt x="2" y="6"/>
                    <a:pt x="6" y="6"/>
                  </a:cubicBezTo>
                  <a:lnTo>
                    <a:pt x="6" y="6"/>
                  </a:lnTo>
                  <a:lnTo>
                    <a:pt x="0" y="0"/>
                  </a:lnTo>
                  <a:close/>
                  <a:moveTo>
                    <a:pt x="6" y="6"/>
                  </a:moveTo>
                  <a:lnTo>
                    <a:pt x="7" y="7"/>
                  </a:lnTo>
                  <a:lnTo>
                    <a:pt x="15" y="7"/>
                  </a:lnTo>
                  <a:cubicBezTo>
                    <a:pt x="12" y="7"/>
                    <a:pt x="9" y="7"/>
                    <a:pt x="6" y="6"/>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3"/>
            <p:cNvSpPr/>
            <p:nvPr/>
          </p:nvSpPr>
          <p:spPr>
            <a:xfrm>
              <a:off x="5685400" y="2150100"/>
              <a:ext cx="10475" cy="8875"/>
            </a:xfrm>
            <a:custGeom>
              <a:avLst/>
              <a:gdLst/>
              <a:ahLst/>
              <a:cxnLst/>
              <a:rect l="l" t="t" r="r" b="b"/>
              <a:pathLst>
                <a:path w="419" h="355" extrusionOk="0">
                  <a:moveTo>
                    <a:pt x="281" y="0"/>
                  </a:moveTo>
                  <a:cubicBezTo>
                    <a:pt x="258" y="0"/>
                    <a:pt x="237" y="5"/>
                    <a:pt x="219" y="19"/>
                  </a:cubicBezTo>
                  <a:cubicBezTo>
                    <a:pt x="185" y="32"/>
                    <a:pt x="152" y="52"/>
                    <a:pt x="124" y="80"/>
                  </a:cubicBezTo>
                  <a:cubicBezTo>
                    <a:pt x="117" y="86"/>
                    <a:pt x="103" y="86"/>
                    <a:pt x="96" y="93"/>
                  </a:cubicBezTo>
                  <a:cubicBezTo>
                    <a:pt x="83" y="101"/>
                    <a:pt x="62" y="114"/>
                    <a:pt x="48" y="134"/>
                  </a:cubicBezTo>
                  <a:cubicBezTo>
                    <a:pt x="35" y="149"/>
                    <a:pt x="21" y="168"/>
                    <a:pt x="7" y="183"/>
                  </a:cubicBezTo>
                  <a:cubicBezTo>
                    <a:pt x="7" y="190"/>
                    <a:pt x="7" y="196"/>
                    <a:pt x="1" y="203"/>
                  </a:cubicBezTo>
                  <a:lnTo>
                    <a:pt x="1" y="237"/>
                  </a:lnTo>
                  <a:cubicBezTo>
                    <a:pt x="1" y="257"/>
                    <a:pt x="7" y="278"/>
                    <a:pt x="21" y="292"/>
                  </a:cubicBezTo>
                  <a:cubicBezTo>
                    <a:pt x="35" y="298"/>
                    <a:pt x="48" y="306"/>
                    <a:pt x="62" y="313"/>
                  </a:cubicBezTo>
                  <a:lnTo>
                    <a:pt x="76" y="313"/>
                  </a:lnTo>
                  <a:cubicBezTo>
                    <a:pt x="83" y="319"/>
                    <a:pt x="90" y="333"/>
                    <a:pt x="103" y="333"/>
                  </a:cubicBezTo>
                  <a:cubicBezTo>
                    <a:pt x="121" y="347"/>
                    <a:pt x="142" y="354"/>
                    <a:pt x="164" y="354"/>
                  </a:cubicBezTo>
                  <a:cubicBezTo>
                    <a:pt x="176" y="354"/>
                    <a:pt x="188" y="352"/>
                    <a:pt x="200" y="347"/>
                  </a:cubicBezTo>
                  <a:cubicBezTo>
                    <a:pt x="206" y="347"/>
                    <a:pt x="213" y="339"/>
                    <a:pt x="219" y="339"/>
                  </a:cubicBezTo>
                  <a:lnTo>
                    <a:pt x="226" y="339"/>
                  </a:lnTo>
                  <a:cubicBezTo>
                    <a:pt x="241" y="339"/>
                    <a:pt x="247" y="339"/>
                    <a:pt x="260" y="333"/>
                  </a:cubicBezTo>
                  <a:cubicBezTo>
                    <a:pt x="275" y="326"/>
                    <a:pt x="295" y="313"/>
                    <a:pt x="301" y="306"/>
                  </a:cubicBezTo>
                  <a:cubicBezTo>
                    <a:pt x="336" y="278"/>
                    <a:pt x="357" y="250"/>
                    <a:pt x="384" y="216"/>
                  </a:cubicBezTo>
                  <a:cubicBezTo>
                    <a:pt x="390" y="209"/>
                    <a:pt x="398" y="196"/>
                    <a:pt x="405" y="183"/>
                  </a:cubicBezTo>
                  <a:cubicBezTo>
                    <a:pt x="412" y="162"/>
                    <a:pt x="418" y="149"/>
                    <a:pt x="418" y="127"/>
                  </a:cubicBezTo>
                  <a:cubicBezTo>
                    <a:pt x="412" y="121"/>
                    <a:pt x="412" y="108"/>
                    <a:pt x="412" y="93"/>
                  </a:cubicBezTo>
                  <a:cubicBezTo>
                    <a:pt x="405" y="80"/>
                    <a:pt x="398" y="66"/>
                    <a:pt x="390" y="52"/>
                  </a:cubicBezTo>
                  <a:cubicBezTo>
                    <a:pt x="370" y="32"/>
                    <a:pt x="349" y="11"/>
                    <a:pt x="323" y="4"/>
                  </a:cubicBezTo>
                  <a:cubicBezTo>
                    <a:pt x="308" y="2"/>
                    <a:pt x="294" y="0"/>
                    <a:pt x="281"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3"/>
            <p:cNvSpPr/>
            <p:nvPr/>
          </p:nvSpPr>
          <p:spPr>
            <a:xfrm>
              <a:off x="5694825" y="2155150"/>
              <a:ext cx="350" cy="575"/>
            </a:xfrm>
            <a:custGeom>
              <a:avLst/>
              <a:gdLst/>
              <a:ahLst/>
              <a:cxnLst/>
              <a:rect l="l" t="t" r="r" b="b"/>
              <a:pathLst>
                <a:path w="14" h="23" extrusionOk="0">
                  <a:moveTo>
                    <a:pt x="13" y="1"/>
                  </a:moveTo>
                  <a:cubicBezTo>
                    <a:pt x="13" y="7"/>
                    <a:pt x="7" y="7"/>
                    <a:pt x="7" y="14"/>
                  </a:cubicBezTo>
                  <a:lnTo>
                    <a:pt x="0" y="22"/>
                  </a:lnTo>
                  <a:cubicBezTo>
                    <a:pt x="7" y="14"/>
                    <a:pt x="13" y="8"/>
                    <a:pt x="13"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3"/>
            <p:cNvSpPr/>
            <p:nvPr/>
          </p:nvSpPr>
          <p:spPr>
            <a:xfrm>
              <a:off x="5694650" y="2155700"/>
              <a:ext cx="200" cy="175"/>
            </a:xfrm>
            <a:custGeom>
              <a:avLst/>
              <a:gdLst/>
              <a:ahLst/>
              <a:cxnLst/>
              <a:rect l="l" t="t" r="r" b="b"/>
              <a:pathLst>
                <a:path w="8" h="7" extrusionOk="0">
                  <a:moveTo>
                    <a:pt x="7" y="0"/>
                  </a:moveTo>
                  <a:lnTo>
                    <a:pt x="7" y="0"/>
                  </a:lnTo>
                  <a:lnTo>
                    <a:pt x="0" y="7"/>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3"/>
            <p:cNvSpPr/>
            <p:nvPr/>
          </p:nvSpPr>
          <p:spPr>
            <a:xfrm>
              <a:off x="5730750" y="2203750"/>
              <a:ext cx="8225" cy="10500"/>
            </a:xfrm>
            <a:custGeom>
              <a:avLst/>
              <a:gdLst/>
              <a:ahLst/>
              <a:cxnLst/>
              <a:rect l="l" t="t" r="r" b="b"/>
              <a:pathLst>
                <a:path w="329" h="420" extrusionOk="0">
                  <a:moveTo>
                    <a:pt x="158" y="0"/>
                  </a:moveTo>
                  <a:cubicBezTo>
                    <a:pt x="137" y="0"/>
                    <a:pt x="124" y="8"/>
                    <a:pt x="110" y="15"/>
                  </a:cubicBezTo>
                  <a:cubicBezTo>
                    <a:pt x="82" y="35"/>
                    <a:pt x="55" y="56"/>
                    <a:pt x="35" y="90"/>
                  </a:cubicBezTo>
                  <a:cubicBezTo>
                    <a:pt x="28" y="104"/>
                    <a:pt x="22" y="117"/>
                    <a:pt x="13" y="131"/>
                  </a:cubicBezTo>
                  <a:cubicBezTo>
                    <a:pt x="7" y="151"/>
                    <a:pt x="7" y="164"/>
                    <a:pt x="7" y="186"/>
                  </a:cubicBezTo>
                  <a:cubicBezTo>
                    <a:pt x="0" y="205"/>
                    <a:pt x="7" y="227"/>
                    <a:pt x="13" y="255"/>
                  </a:cubicBezTo>
                  <a:cubicBezTo>
                    <a:pt x="13" y="274"/>
                    <a:pt x="28" y="302"/>
                    <a:pt x="41" y="322"/>
                  </a:cubicBezTo>
                  <a:cubicBezTo>
                    <a:pt x="63" y="357"/>
                    <a:pt x="89" y="384"/>
                    <a:pt x="124" y="404"/>
                  </a:cubicBezTo>
                  <a:cubicBezTo>
                    <a:pt x="140" y="413"/>
                    <a:pt x="160" y="419"/>
                    <a:pt x="180" y="419"/>
                  </a:cubicBezTo>
                  <a:cubicBezTo>
                    <a:pt x="193" y="419"/>
                    <a:pt x="206" y="417"/>
                    <a:pt x="219" y="411"/>
                  </a:cubicBezTo>
                  <a:cubicBezTo>
                    <a:pt x="247" y="404"/>
                    <a:pt x="281" y="384"/>
                    <a:pt x="294" y="357"/>
                  </a:cubicBezTo>
                  <a:cubicBezTo>
                    <a:pt x="301" y="343"/>
                    <a:pt x="309" y="322"/>
                    <a:pt x="316" y="302"/>
                  </a:cubicBezTo>
                  <a:cubicBezTo>
                    <a:pt x="322" y="296"/>
                    <a:pt x="322" y="288"/>
                    <a:pt x="322" y="281"/>
                  </a:cubicBezTo>
                  <a:cubicBezTo>
                    <a:pt x="329" y="261"/>
                    <a:pt x="329" y="240"/>
                    <a:pt x="329" y="227"/>
                  </a:cubicBezTo>
                  <a:cubicBezTo>
                    <a:pt x="329" y="205"/>
                    <a:pt x="329" y="192"/>
                    <a:pt x="322" y="173"/>
                  </a:cubicBezTo>
                  <a:cubicBezTo>
                    <a:pt x="322" y="145"/>
                    <a:pt x="309" y="123"/>
                    <a:pt x="301" y="104"/>
                  </a:cubicBezTo>
                  <a:cubicBezTo>
                    <a:pt x="288" y="76"/>
                    <a:pt x="275" y="56"/>
                    <a:pt x="253" y="35"/>
                  </a:cubicBezTo>
                  <a:cubicBezTo>
                    <a:pt x="247" y="28"/>
                    <a:pt x="240" y="21"/>
                    <a:pt x="234" y="15"/>
                  </a:cubicBezTo>
                  <a:cubicBezTo>
                    <a:pt x="219" y="8"/>
                    <a:pt x="199" y="0"/>
                    <a:pt x="18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3"/>
            <p:cNvSpPr/>
            <p:nvPr/>
          </p:nvSpPr>
          <p:spPr>
            <a:xfrm>
              <a:off x="5725125" y="2193475"/>
              <a:ext cx="5975" cy="4675"/>
            </a:xfrm>
            <a:custGeom>
              <a:avLst/>
              <a:gdLst/>
              <a:ahLst/>
              <a:cxnLst/>
              <a:rect l="l" t="t" r="r" b="b"/>
              <a:pathLst>
                <a:path w="239" h="187" extrusionOk="0">
                  <a:moveTo>
                    <a:pt x="115" y="0"/>
                  </a:moveTo>
                  <a:cubicBezTo>
                    <a:pt x="0" y="0"/>
                    <a:pt x="0" y="186"/>
                    <a:pt x="115" y="186"/>
                  </a:cubicBezTo>
                  <a:cubicBezTo>
                    <a:pt x="238" y="186"/>
                    <a:pt x="238" y="0"/>
                    <a:pt x="115"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3"/>
            <p:cNvSpPr/>
            <p:nvPr/>
          </p:nvSpPr>
          <p:spPr>
            <a:xfrm>
              <a:off x="5705775" y="1725400"/>
              <a:ext cx="594300" cy="572400"/>
            </a:xfrm>
            <a:custGeom>
              <a:avLst/>
              <a:gdLst/>
              <a:ahLst/>
              <a:cxnLst/>
              <a:rect l="l" t="t" r="r" b="b"/>
              <a:pathLst>
                <a:path w="23772" h="22896" extrusionOk="0">
                  <a:moveTo>
                    <a:pt x="12358" y="0"/>
                  </a:moveTo>
                  <a:cubicBezTo>
                    <a:pt x="10061" y="0"/>
                    <a:pt x="7778" y="597"/>
                    <a:pt x="5880" y="1935"/>
                  </a:cubicBezTo>
                  <a:cubicBezTo>
                    <a:pt x="3922" y="3304"/>
                    <a:pt x="2458" y="5303"/>
                    <a:pt x="1527" y="7486"/>
                  </a:cubicBezTo>
                  <a:cubicBezTo>
                    <a:pt x="465" y="9998"/>
                    <a:pt x="1" y="12866"/>
                    <a:pt x="623" y="15548"/>
                  </a:cubicBezTo>
                  <a:cubicBezTo>
                    <a:pt x="999" y="17171"/>
                    <a:pt x="1814" y="18710"/>
                    <a:pt x="3005" y="19881"/>
                  </a:cubicBezTo>
                  <a:cubicBezTo>
                    <a:pt x="3403" y="20654"/>
                    <a:pt x="4326" y="21155"/>
                    <a:pt x="5086" y="21516"/>
                  </a:cubicBezTo>
                  <a:cubicBezTo>
                    <a:pt x="6345" y="22112"/>
                    <a:pt x="7693" y="22469"/>
                    <a:pt x="9062" y="22666"/>
                  </a:cubicBezTo>
                  <a:cubicBezTo>
                    <a:pt x="10049" y="22812"/>
                    <a:pt x="11057" y="22895"/>
                    <a:pt x="12065" y="22895"/>
                  </a:cubicBezTo>
                  <a:cubicBezTo>
                    <a:pt x="13560" y="22895"/>
                    <a:pt x="15053" y="22713"/>
                    <a:pt x="16475" y="22283"/>
                  </a:cubicBezTo>
                  <a:cubicBezTo>
                    <a:pt x="17612" y="21935"/>
                    <a:pt x="18712" y="21421"/>
                    <a:pt x="19665" y="20703"/>
                  </a:cubicBezTo>
                  <a:cubicBezTo>
                    <a:pt x="20657" y="19955"/>
                    <a:pt x="21472" y="18998"/>
                    <a:pt x="22073" y="17917"/>
                  </a:cubicBezTo>
                  <a:cubicBezTo>
                    <a:pt x="22689" y="16802"/>
                    <a:pt x="23106" y="15583"/>
                    <a:pt x="23367" y="14338"/>
                  </a:cubicBezTo>
                  <a:cubicBezTo>
                    <a:pt x="23648" y="12968"/>
                    <a:pt x="23772" y="11545"/>
                    <a:pt x="23703" y="10141"/>
                  </a:cubicBezTo>
                  <a:cubicBezTo>
                    <a:pt x="23579" y="7471"/>
                    <a:pt x="22682" y="4761"/>
                    <a:pt x="20692" y="2893"/>
                  </a:cubicBezTo>
                  <a:cubicBezTo>
                    <a:pt x="18753" y="1073"/>
                    <a:pt x="15975" y="244"/>
                    <a:pt x="13367" y="38"/>
                  </a:cubicBezTo>
                  <a:cubicBezTo>
                    <a:pt x="13031" y="13"/>
                    <a:pt x="12694" y="0"/>
                    <a:pt x="1235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3"/>
            <p:cNvSpPr/>
            <p:nvPr/>
          </p:nvSpPr>
          <p:spPr>
            <a:xfrm>
              <a:off x="5758625" y="1734025"/>
              <a:ext cx="403875" cy="203550"/>
            </a:xfrm>
            <a:custGeom>
              <a:avLst/>
              <a:gdLst/>
              <a:ahLst/>
              <a:cxnLst/>
              <a:rect l="l" t="t" r="r" b="b"/>
              <a:pathLst>
                <a:path w="16155" h="8142" extrusionOk="0">
                  <a:moveTo>
                    <a:pt x="10621" y="0"/>
                  </a:moveTo>
                  <a:cubicBezTo>
                    <a:pt x="10378" y="0"/>
                    <a:pt x="10135" y="12"/>
                    <a:pt x="9891" y="37"/>
                  </a:cubicBezTo>
                  <a:cubicBezTo>
                    <a:pt x="9859" y="36"/>
                    <a:pt x="9826" y="36"/>
                    <a:pt x="9794" y="36"/>
                  </a:cubicBezTo>
                  <a:cubicBezTo>
                    <a:pt x="8213" y="36"/>
                    <a:pt x="6672" y="543"/>
                    <a:pt x="5244" y="1213"/>
                  </a:cubicBezTo>
                  <a:cubicBezTo>
                    <a:pt x="4505" y="1556"/>
                    <a:pt x="3820" y="1980"/>
                    <a:pt x="3210" y="2520"/>
                  </a:cubicBezTo>
                  <a:cubicBezTo>
                    <a:pt x="2616" y="3048"/>
                    <a:pt x="2095" y="3664"/>
                    <a:pt x="1624" y="4301"/>
                  </a:cubicBezTo>
                  <a:cubicBezTo>
                    <a:pt x="1377" y="4629"/>
                    <a:pt x="1144" y="4958"/>
                    <a:pt x="919" y="5300"/>
                  </a:cubicBezTo>
                  <a:cubicBezTo>
                    <a:pt x="692" y="5635"/>
                    <a:pt x="446" y="5970"/>
                    <a:pt x="254" y="6326"/>
                  </a:cubicBezTo>
                  <a:cubicBezTo>
                    <a:pt x="83" y="6648"/>
                    <a:pt x="1" y="7011"/>
                    <a:pt x="139" y="7359"/>
                  </a:cubicBezTo>
                  <a:cubicBezTo>
                    <a:pt x="262" y="7647"/>
                    <a:pt x="500" y="7874"/>
                    <a:pt x="781" y="8003"/>
                  </a:cubicBezTo>
                  <a:cubicBezTo>
                    <a:pt x="991" y="8100"/>
                    <a:pt x="1208" y="8141"/>
                    <a:pt x="1426" y="8141"/>
                  </a:cubicBezTo>
                  <a:cubicBezTo>
                    <a:pt x="1975" y="8141"/>
                    <a:pt x="2531" y="7882"/>
                    <a:pt x="2992" y="7612"/>
                  </a:cubicBezTo>
                  <a:cubicBezTo>
                    <a:pt x="3718" y="7189"/>
                    <a:pt x="4341" y="6620"/>
                    <a:pt x="5045" y="6175"/>
                  </a:cubicBezTo>
                  <a:cubicBezTo>
                    <a:pt x="6517" y="5237"/>
                    <a:pt x="8290" y="4978"/>
                    <a:pt x="9986" y="4820"/>
                  </a:cubicBezTo>
                  <a:cubicBezTo>
                    <a:pt x="10911" y="4738"/>
                    <a:pt x="11843" y="4677"/>
                    <a:pt x="12766" y="4526"/>
                  </a:cubicBezTo>
                  <a:cubicBezTo>
                    <a:pt x="13574" y="4396"/>
                    <a:pt x="14471" y="4252"/>
                    <a:pt x="15169" y="3787"/>
                  </a:cubicBezTo>
                  <a:cubicBezTo>
                    <a:pt x="15682" y="3438"/>
                    <a:pt x="16155" y="2760"/>
                    <a:pt x="15900" y="2116"/>
                  </a:cubicBezTo>
                  <a:cubicBezTo>
                    <a:pt x="15777" y="1796"/>
                    <a:pt x="15489" y="1590"/>
                    <a:pt x="15202" y="1426"/>
                  </a:cubicBezTo>
                  <a:cubicBezTo>
                    <a:pt x="14826" y="1206"/>
                    <a:pt x="14436" y="1007"/>
                    <a:pt x="14045" y="830"/>
                  </a:cubicBezTo>
                  <a:cubicBezTo>
                    <a:pt x="13259" y="467"/>
                    <a:pt x="12431" y="179"/>
                    <a:pt x="11575" y="63"/>
                  </a:cubicBezTo>
                  <a:cubicBezTo>
                    <a:pt x="11257" y="21"/>
                    <a:pt x="10939" y="0"/>
                    <a:pt x="10621"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13"/>
            <p:cNvSpPr/>
            <p:nvPr/>
          </p:nvSpPr>
          <p:spPr>
            <a:xfrm>
              <a:off x="5975800" y="1867025"/>
              <a:ext cx="119975" cy="63200"/>
            </a:xfrm>
            <a:custGeom>
              <a:avLst/>
              <a:gdLst/>
              <a:ahLst/>
              <a:cxnLst/>
              <a:rect l="l" t="t" r="r" b="b"/>
              <a:pathLst>
                <a:path w="4799" h="2528" extrusionOk="0">
                  <a:moveTo>
                    <a:pt x="2685" y="0"/>
                  </a:moveTo>
                  <a:cubicBezTo>
                    <a:pt x="2499" y="0"/>
                    <a:pt x="2313" y="6"/>
                    <a:pt x="2129" y="14"/>
                  </a:cubicBezTo>
                  <a:cubicBezTo>
                    <a:pt x="1396" y="49"/>
                    <a:pt x="437" y="164"/>
                    <a:pt x="123" y="944"/>
                  </a:cubicBezTo>
                  <a:cubicBezTo>
                    <a:pt x="0" y="1272"/>
                    <a:pt x="41" y="1635"/>
                    <a:pt x="281" y="1903"/>
                  </a:cubicBezTo>
                  <a:cubicBezTo>
                    <a:pt x="329" y="1951"/>
                    <a:pt x="383" y="1998"/>
                    <a:pt x="437" y="2033"/>
                  </a:cubicBezTo>
                  <a:cubicBezTo>
                    <a:pt x="610" y="2299"/>
                    <a:pt x="910" y="2437"/>
                    <a:pt x="1217" y="2485"/>
                  </a:cubicBezTo>
                  <a:cubicBezTo>
                    <a:pt x="1435" y="2516"/>
                    <a:pt x="1661" y="2528"/>
                    <a:pt x="1886" y="2528"/>
                  </a:cubicBezTo>
                  <a:cubicBezTo>
                    <a:pt x="2096" y="2528"/>
                    <a:pt x="2304" y="2518"/>
                    <a:pt x="2505" y="2504"/>
                  </a:cubicBezTo>
                  <a:cubicBezTo>
                    <a:pt x="2916" y="2485"/>
                    <a:pt x="3320" y="2409"/>
                    <a:pt x="3696" y="2238"/>
                  </a:cubicBezTo>
                  <a:cubicBezTo>
                    <a:pt x="4148" y="2026"/>
                    <a:pt x="4675" y="1540"/>
                    <a:pt x="4695" y="1026"/>
                  </a:cubicBezTo>
                  <a:cubicBezTo>
                    <a:pt x="4798" y="766"/>
                    <a:pt x="4578" y="500"/>
                    <a:pt x="4360" y="349"/>
                  </a:cubicBezTo>
                  <a:cubicBezTo>
                    <a:pt x="4126" y="150"/>
                    <a:pt x="3819" y="68"/>
                    <a:pt x="3517" y="40"/>
                  </a:cubicBezTo>
                  <a:cubicBezTo>
                    <a:pt x="3243" y="12"/>
                    <a:pt x="2963" y="0"/>
                    <a:pt x="2685"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13"/>
            <p:cNvSpPr/>
            <p:nvPr/>
          </p:nvSpPr>
          <p:spPr>
            <a:xfrm>
              <a:off x="6014975" y="1786225"/>
              <a:ext cx="18175" cy="169975"/>
            </a:xfrm>
            <a:custGeom>
              <a:avLst/>
              <a:gdLst/>
              <a:ahLst/>
              <a:cxnLst/>
              <a:rect l="l" t="t" r="r" b="b"/>
              <a:pathLst>
                <a:path w="727" h="6799" extrusionOk="0">
                  <a:moveTo>
                    <a:pt x="550" y="0"/>
                  </a:moveTo>
                  <a:cubicBezTo>
                    <a:pt x="541" y="0"/>
                    <a:pt x="531" y="5"/>
                    <a:pt x="527" y="15"/>
                  </a:cubicBezTo>
                  <a:cubicBezTo>
                    <a:pt x="480" y="275"/>
                    <a:pt x="486" y="555"/>
                    <a:pt x="472" y="817"/>
                  </a:cubicBezTo>
                  <a:cubicBezTo>
                    <a:pt x="458" y="1111"/>
                    <a:pt x="439" y="1398"/>
                    <a:pt x="411" y="1692"/>
                  </a:cubicBezTo>
                  <a:cubicBezTo>
                    <a:pt x="363" y="2267"/>
                    <a:pt x="316" y="2842"/>
                    <a:pt x="233" y="3417"/>
                  </a:cubicBezTo>
                  <a:cubicBezTo>
                    <a:pt x="164" y="3964"/>
                    <a:pt x="130" y="4526"/>
                    <a:pt x="82" y="5079"/>
                  </a:cubicBezTo>
                  <a:cubicBezTo>
                    <a:pt x="54" y="5354"/>
                    <a:pt x="28" y="5628"/>
                    <a:pt x="13" y="5901"/>
                  </a:cubicBezTo>
                  <a:cubicBezTo>
                    <a:pt x="7" y="6039"/>
                    <a:pt x="0" y="6182"/>
                    <a:pt x="20" y="6326"/>
                  </a:cubicBezTo>
                  <a:cubicBezTo>
                    <a:pt x="41" y="6456"/>
                    <a:pt x="41" y="6614"/>
                    <a:pt x="95" y="6737"/>
                  </a:cubicBezTo>
                  <a:cubicBezTo>
                    <a:pt x="108" y="6775"/>
                    <a:pt x="142" y="6799"/>
                    <a:pt x="177" y="6799"/>
                  </a:cubicBezTo>
                  <a:cubicBezTo>
                    <a:pt x="203" y="6799"/>
                    <a:pt x="229" y="6786"/>
                    <a:pt x="247" y="6756"/>
                  </a:cubicBezTo>
                  <a:cubicBezTo>
                    <a:pt x="316" y="6640"/>
                    <a:pt x="335" y="6497"/>
                    <a:pt x="383" y="6374"/>
                  </a:cubicBezTo>
                  <a:cubicBezTo>
                    <a:pt x="424" y="6257"/>
                    <a:pt x="439" y="6127"/>
                    <a:pt x="458" y="6004"/>
                  </a:cubicBezTo>
                  <a:cubicBezTo>
                    <a:pt x="500" y="5723"/>
                    <a:pt x="513" y="5436"/>
                    <a:pt x="534" y="5155"/>
                  </a:cubicBezTo>
                  <a:cubicBezTo>
                    <a:pt x="588" y="4580"/>
                    <a:pt x="636" y="4005"/>
                    <a:pt x="657" y="3437"/>
                  </a:cubicBezTo>
                  <a:cubicBezTo>
                    <a:pt x="685" y="2855"/>
                    <a:pt x="711" y="2274"/>
                    <a:pt x="705" y="1692"/>
                  </a:cubicBezTo>
                  <a:cubicBezTo>
                    <a:pt x="698" y="1152"/>
                    <a:pt x="726" y="542"/>
                    <a:pt x="569" y="15"/>
                  </a:cubicBezTo>
                  <a:cubicBezTo>
                    <a:pt x="569" y="5"/>
                    <a:pt x="560" y="0"/>
                    <a:pt x="550"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3"/>
            <p:cNvSpPr/>
            <p:nvPr/>
          </p:nvSpPr>
          <p:spPr>
            <a:xfrm>
              <a:off x="5913650" y="1806100"/>
              <a:ext cx="17325" cy="116400"/>
            </a:xfrm>
            <a:custGeom>
              <a:avLst/>
              <a:gdLst/>
              <a:ahLst/>
              <a:cxnLst/>
              <a:rect l="l" t="t" r="r" b="b"/>
              <a:pathLst>
                <a:path w="693" h="4656" extrusionOk="0">
                  <a:moveTo>
                    <a:pt x="623" y="0"/>
                  </a:moveTo>
                  <a:cubicBezTo>
                    <a:pt x="617" y="0"/>
                    <a:pt x="604" y="7"/>
                    <a:pt x="597" y="7"/>
                  </a:cubicBezTo>
                  <a:cubicBezTo>
                    <a:pt x="576" y="7"/>
                    <a:pt x="556" y="35"/>
                    <a:pt x="549" y="54"/>
                  </a:cubicBezTo>
                  <a:cubicBezTo>
                    <a:pt x="323" y="774"/>
                    <a:pt x="180" y="1554"/>
                    <a:pt x="117" y="2300"/>
                  </a:cubicBezTo>
                  <a:cubicBezTo>
                    <a:pt x="83" y="2691"/>
                    <a:pt x="42" y="3074"/>
                    <a:pt x="29" y="3463"/>
                  </a:cubicBezTo>
                  <a:cubicBezTo>
                    <a:pt x="22" y="3833"/>
                    <a:pt x="1" y="4243"/>
                    <a:pt x="104" y="4606"/>
                  </a:cubicBezTo>
                  <a:cubicBezTo>
                    <a:pt x="114" y="4640"/>
                    <a:pt x="140" y="4656"/>
                    <a:pt x="166" y="4656"/>
                  </a:cubicBezTo>
                  <a:cubicBezTo>
                    <a:pt x="194" y="4656"/>
                    <a:pt x="223" y="4638"/>
                    <a:pt x="234" y="4606"/>
                  </a:cubicBezTo>
                  <a:cubicBezTo>
                    <a:pt x="370" y="4251"/>
                    <a:pt x="392" y="3833"/>
                    <a:pt x="433" y="3463"/>
                  </a:cubicBezTo>
                  <a:cubicBezTo>
                    <a:pt x="480" y="3080"/>
                    <a:pt x="494" y="2698"/>
                    <a:pt x="541" y="2321"/>
                  </a:cubicBezTo>
                  <a:cubicBezTo>
                    <a:pt x="638" y="1574"/>
                    <a:pt x="632" y="822"/>
                    <a:pt x="686" y="76"/>
                  </a:cubicBezTo>
                  <a:cubicBezTo>
                    <a:pt x="692" y="48"/>
                    <a:pt x="673" y="28"/>
                    <a:pt x="651" y="13"/>
                  </a:cubicBezTo>
                  <a:cubicBezTo>
                    <a:pt x="645" y="7"/>
                    <a:pt x="638" y="0"/>
                    <a:pt x="623"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3"/>
            <p:cNvSpPr/>
            <p:nvPr/>
          </p:nvSpPr>
          <p:spPr>
            <a:xfrm>
              <a:off x="5812875" y="1870000"/>
              <a:ext cx="15550" cy="92750"/>
            </a:xfrm>
            <a:custGeom>
              <a:avLst/>
              <a:gdLst/>
              <a:ahLst/>
              <a:cxnLst/>
              <a:rect l="l" t="t" r="r" b="b"/>
              <a:pathLst>
                <a:path w="622" h="3710" extrusionOk="0">
                  <a:moveTo>
                    <a:pt x="571" y="1"/>
                  </a:moveTo>
                  <a:cubicBezTo>
                    <a:pt x="566" y="1"/>
                    <a:pt x="561" y="2"/>
                    <a:pt x="556" y="4"/>
                  </a:cubicBezTo>
                  <a:cubicBezTo>
                    <a:pt x="336" y="94"/>
                    <a:pt x="260" y="319"/>
                    <a:pt x="206" y="537"/>
                  </a:cubicBezTo>
                  <a:cubicBezTo>
                    <a:pt x="124" y="846"/>
                    <a:pt x="117" y="1181"/>
                    <a:pt x="83" y="1503"/>
                  </a:cubicBezTo>
                  <a:cubicBezTo>
                    <a:pt x="48" y="1866"/>
                    <a:pt x="29" y="2236"/>
                    <a:pt x="7" y="2605"/>
                  </a:cubicBezTo>
                  <a:cubicBezTo>
                    <a:pt x="1" y="2789"/>
                    <a:pt x="7" y="2975"/>
                    <a:pt x="7" y="3159"/>
                  </a:cubicBezTo>
                  <a:cubicBezTo>
                    <a:pt x="14" y="3330"/>
                    <a:pt x="14" y="3488"/>
                    <a:pt x="83" y="3645"/>
                  </a:cubicBezTo>
                  <a:cubicBezTo>
                    <a:pt x="103" y="3689"/>
                    <a:pt x="148" y="3709"/>
                    <a:pt x="194" y="3709"/>
                  </a:cubicBezTo>
                  <a:cubicBezTo>
                    <a:pt x="242" y="3709"/>
                    <a:pt x="292" y="3687"/>
                    <a:pt x="316" y="3645"/>
                  </a:cubicBezTo>
                  <a:cubicBezTo>
                    <a:pt x="392" y="3502"/>
                    <a:pt x="405" y="3351"/>
                    <a:pt x="418" y="3194"/>
                  </a:cubicBezTo>
                  <a:cubicBezTo>
                    <a:pt x="433" y="3023"/>
                    <a:pt x="452" y="2852"/>
                    <a:pt x="466" y="2673"/>
                  </a:cubicBezTo>
                  <a:cubicBezTo>
                    <a:pt x="480" y="2353"/>
                    <a:pt x="487" y="2031"/>
                    <a:pt x="480" y="1709"/>
                  </a:cubicBezTo>
                  <a:cubicBezTo>
                    <a:pt x="480" y="1393"/>
                    <a:pt x="466" y="1086"/>
                    <a:pt x="466" y="777"/>
                  </a:cubicBezTo>
                  <a:cubicBezTo>
                    <a:pt x="466" y="505"/>
                    <a:pt x="507" y="306"/>
                    <a:pt x="610" y="59"/>
                  </a:cubicBezTo>
                  <a:cubicBezTo>
                    <a:pt x="621" y="30"/>
                    <a:pt x="598" y="1"/>
                    <a:pt x="571"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3"/>
            <p:cNvSpPr/>
            <p:nvPr/>
          </p:nvSpPr>
          <p:spPr>
            <a:xfrm>
              <a:off x="6136600" y="1943275"/>
              <a:ext cx="17150" cy="171250"/>
            </a:xfrm>
            <a:custGeom>
              <a:avLst/>
              <a:gdLst/>
              <a:ahLst/>
              <a:cxnLst/>
              <a:rect l="l" t="t" r="r" b="b"/>
              <a:pathLst>
                <a:path w="686" h="6850" extrusionOk="0">
                  <a:moveTo>
                    <a:pt x="275" y="1"/>
                  </a:moveTo>
                  <a:cubicBezTo>
                    <a:pt x="257" y="1"/>
                    <a:pt x="240" y="7"/>
                    <a:pt x="227" y="23"/>
                  </a:cubicBezTo>
                  <a:cubicBezTo>
                    <a:pt x="145" y="126"/>
                    <a:pt x="145" y="215"/>
                    <a:pt x="124" y="338"/>
                  </a:cubicBezTo>
                  <a:cubicBezTo>
                    <a:pt x="104" y="481"/>
                    <a:pt x="83" y="632"/>
                    <a:pt x="63" y="777"/>
                  </a:cubicBezTo>
                  <a:cubicBezTo>
                    <a:pt x="29" y="1064"/>
                    <a:pt x="16" y="1352"/>
                    <a:pt x="16" y="1639"/>
                  </a:cubicBezTo>
                  <a:cubicBezTo>
                    <a:pt x="1" y="2227"/>
                    <a:pt x="9" y="2802"/>
                    <a:pt x="42" y="3384"/>
                  </a:cubicBezTo>
                  <a:cubicBezTo>
                    <a:pt x="83" y="3959"/>
                    <a:pt x="180" y="4520"/>
                    <a:pt x="268" y="5089"/>
                  </a:cubicBezTo>
                  <a:cubicBezTo>
                    <a:pt x="316" y="5383"/>
                    <a:pt x="364" y="5670"/>
                    <a:pt x="420" y="5964"/>
                  </a:cubicBezTo>
                  <a:cubicBezTo>
                    <a:pt x="467" y="6252"/>
                    <a:pt x="502" y="6552"/>
                    <a:pt x="610" y="6827"/>
                  </a:cubicBezTo>
                  <a:cubicBezTo>
                    <a:pt x="617" y="6842"/>
                    <a:pt x="629" y="6849"/>
                    <a:pt x="641" y="6849"/>
                  </a:cubicBezTo>
                  <a:cubicBezTo>
                    <a:pt x="655" y="6849"/>
                    <a:pt x="669" y="6839"/>
                    <a:pt x="673" y="6820"/>
                  </a:cubicBezTo>
                  <a:cubicBezTo>
                    <a:pt x="686" y="6526"/>
                    <a:pt x="625" y="6230"/>
                    <a:pt x="597" y="5936"/>
                  </a:cubicBezTo>
                  <a:cubicBezTo>
                    <a:pt x="563" y="5670"/>
                    <a:pt x="543" y="5396"/>
                    <a:pt x="528" y="5130"/>
                  </a:cubicBezTo>
                  <a:cubicBezTo>
                    <a:pt x="487" y="4547"/>
                    <a:pt x="502" y="3965"/>
                    <a:pt x="480" y="3384"/>
                  </a:cubicBezTo>
                  <a:cubicBezTo>
                    <a:pt x="461" y="2815"/>
                    <a:pt x="452" y="2247"/>
                    <a:pt x="439" y="1680"/>
                  </a:cubicBezTo>
                  <a:cubicBezTo>
                    <a:pt x="433" y="1393"/>
                    <a:pt x="439" y="1112"/>
                    <a:pt x="426" y="824"/>
                  </a:cubicBezTo>
                  <a:cubicBezTo>
                    <a:pt x="420" y="673"/>
                    <a:pt x="411" y="522"/>
                    <a:pt x="405" y="379"/>
                  </a:cubicBezTo>
                  <a:cubicBezTo>
                    <a:pt x="398" y="256"/>
                    <a:pt x="411" y="146"/>
                    <a:pt x="351" y="44"/>
                  </a:cubicBezTo>
                  <a:cubicBezTo>
                    <a:pt x="333" y="19"/>
                    <a:pt x="303" y="1"/>
                    <a:pt x="275"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3"/>
            <p:cNvSpPr/>
            <p:nvPr/>
          </p:nvSpPr>
          <p:spPr>
            <a:xfrm>
              <a:off x="6007625" y="1970700"/>
              <a:ext cx="25900" cy="235575"/>
            </a:xfrm>
            <a:custGeom>
              <a:avLst/>
              <a:gdLst/>
              <a:ahLst/>
              <a:cxnLst/>
              <a:rect l="l" t="t" r="r" b="b"/>
              <a:pathLst>
                <a:path w="1036" h="9423" extrusionOk="0">
                  <a:moveTo>
                    <a:pt x="722" y="0"/>
                  </a:moveTo>
                  <a:cubicBezTo>
                    <a:pt x="700" y="0"/>
                    <a:pt x="679" y="10"/>
                    <a:pt x="664" y="35"/>
                  </a:cubicBezTo>
                  <a:cubicBezTo>
                    <a:pt x="534" y="302"/>
                    <a:pt x="465" y="609"/>
                    <a:pt x="383" y="897"/>
                  </a:cubicBezTo>
                  <a:cubicBezTo>
                    <a:pt x="301" y="1212"/>
                    <a:pt x="253" y="1534"/>
                    <a:pt x="205" y="1863"/>
                  </a:cubicBezTo>
                  <a:cubicBezTo>
                    <a:pt x="123" y="2498"/>
                    <a:pt x="54" y="3136"/>
                    <a:pt x="35" y="3772"/>
                  </a:cubicBezTo>
                  <a:cubicBezTo>
                    <a:pt x="0" y="5051"/>
                    <a:pt x="67" y="6339"/>
                    <a:pt x="355" y="7597"/>
                  </a:cubicBezTo>
                  <a:cubicBezTo>
                    <a:pt x="500" y="8213"/>
                    <a:pt x="629" y="8885"/>
                    <a:pt x="999" y="9412"/>
                  </a:cubicBezTo>
                  <a:cubicBezTo>
                    <a:pt x="1003" y="9419"/>
                    <a:pt x="1010" y="9422"/>
                    <a:pt x="1015" y="9422"/>
                  </a:cubicBezTo>
                  <a:cubicBezTo>
                    <a:pt x="1026" y="9422"/>
                    <a:pt x="1035" y="9412"/>
                    <a:pt x="1027" y="9398"/>
                  </a:cubicBezTo>
                  <a:cubicBezTo>
                    <a:pt x="774" y="8857"/>
                    <a:pt x="657" y="8289"/>
                    <a:pt x="629" y="7701"/>
                  </a:cubicBezTo>
                  <a:cubicBezTo>
                    <a:pt x="601" y="7091"/>
                    <a:pt x="575" y="6482"/>
                    <a:pt x="560" y="5873"/>
                  </a:cubicBezTo>
                  <a:cubicBezTo>
                    <a:pt x="547" y="5243"/>
                    <a:pt x="560" y="4621"/>
                    <a:pt x="569" y="3992"/>
                  </a:cubicBezTo>
                  <a:cubicBezTo>
                    <a:pt x="569" y="3382"/>
                    <a:pt x="601" y="2760"/>
                    <a:pt x="664" y="2150"/>
                  </a:cubicBezTo>
                  <a:cubicBezTo>
                    <a:pt x="692" y="1815"/>
                    <a:pt x="739" y="1472"/>
                    <a:pt x="759" y="1130"/>
                  </a:cubicBezTo>
                  <a:cubicBezTo>
                    <a:pt x="780" y="788"/>
                    <a:pt x="835" y="419"/>
                    <a:pt x="807" y="76"/>
                  </a:cubicBezTo>
                  <a:cubicBezTo>
                    <a:pt x="802" y="32"/>
                    <a:pt x="762" y="0"/>
                    <a:pt x="722"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3"/>
            <p:cNvSpPr/>
            <p:nvPr/>
          </p:nvSpPr>
          <p:spPr>
            <a:xfrm>
              <a:off x="5903925" y="1992900"/>
              <a:ext cx="20550" cy="209050"/>
            </a:xfrm>
            <a:custGeom>
              <a:avLst/>
              <a:gdLst/>
              <a:ahLst/>
              <a:cxnLst/>
              <a:rect l="l" t="t" r="r" b="b"/>
              <a:pathLst>
                <a:path w="822" h="8362" extrusionOk="0">
                  <a:moveTo>
                    <a:pt x="331" y="0"/>
                  </a:moveTo>
                  <a:cubicBezTo>
                    <a:pt x="308" y="0"/>
                    <a:pt x="283" y="18"/>
                    <a:pt x="273" y="37"/>
                  </a:cubicBezTo>
                  <a:cubicBezTo>
                    <a:pt x="219" y="173"/>
                    <a:pt x="240" y="352"/>
                    <a:pt x="240" y="502"/>
                  </a:cubicBezTo>
                  <a:cubicBezTo>
                    <a:pt x="240" y="673"/>
                    <a:pt x="247" y="852"/>
                    <a:pt x="247" y="1022"/>
                  </a:cubicBezTo>
                  <a:cubicBezTo>
                    <a:pt x="247" y="1371"/>
                    <a:pt x="240" y="1727"/>
                    <a:pt x="219" y="2069"/>
                  </a:cubicBezTo>
                  <a:cubicBezTo>
                    <a:pt x="178" y="2775"/>
                    <a:pt x="0" y="3473"/>
                    <a:pt x="0" y="4178"/>
                  </a:cubicBezTo>
                  <a:cubicBezTo>
                    <a:pt x="7" y="4520"/>
                    <a:pt x="61" y="4848"/>
                    <a:pt x="109" y="5190"/>
                  </a:cubicBezTo>
                  <a:cubicBezTo>
                    <a:pt x="165" y="5533"/>
                    <a:pt x="199" y="5888"/>
                    <a:pt x="267" y="6231"/>
                  </a:cubicBezTo>
                  <a:cubicBezTo>
                    <a:pt x="336" y="6580"/>
                    <a:pt x="418" y="6923"/>
                    <a:pt x="500" y="7271"/>
                  </a:cubicBezTo>
                  <a:cubicBezTo>
                    <a:pt x="589" y="7621"/>
                    <a:pt x="643" y="7991"/>
                    <a:pt x="746" y="8339"/>
                  </a:cubicBezTo>
                  <a:cubicBezTo>
                    <a:pt x="752" y="8354"/>
                    <a:pt x="766" y="8361"/>
                    <a:pt x="779" y="8361"/>
                  </a:cubicBezTo>
                  <a:cubicBezTo>
                    <a:pt x="797" y="8361"/>
                    <a:pt x="815" y="8349"/>
                    <a:pt x="815" y="8326"/>
                  </a:cubicBezTo>
                  <a:cubicBezTo>
                    <a:pt x="822" y="7963"/>
                    <a:pt x="774" y="7600"/>
                    <a:pt x="766" y="7230"/>
                  </a:cubicBezTo>
                  <a:cubicBezTo>
                    <a:pt x="753" y="6867"/>
                    <a:pt x="740" y="6497"/>
                    <a:pt x="705" y="6134"/>
                  </a:cubicBezTo>
                  <a:cubicBezTo>
                    <a:pt x="643" y="5444"/>
                    <a:pt x="506" y="4766"/>
                    <a:pt x="528" y="4068"/>
                  </a:cubicBezTo>
                  <a:cubicBezTo>
                    <a:pt x="541" y="3376"/>
                    <a:pt x="636" y="2693"/>
                    <a:pt x="643" y="2001"/>
                  </a:cubicBezTo>
                  <a:cubicBezTo>
                    <a:pt x="651" y="1645"/>
                    <a:pt x="623" y="1297"/>
                    <a:pt x="589" y="947"/>
                  </a:cubicBezTo>
                  <a:cubicBezTo>
                    <a:pt x="554" y="666"/>
                    <a:pt x="541" y="242"/>
                    <a:pt x="363" y="15"/>
                  </a:cubicBezTo>
                  <a:cubicBezTo>
                    <a:pt x="354" y="5"/>
                    <a:pt x="343" y="0"/>
                    <a:pt x="331"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3"/>
            <p:cNvSpPr/>
            <p:nvPr/>
          </p:nvSpPr>
          <p:spPr>
            <a:xfrm>
              <a:off x="5808775" y="2002950"/>
              <a:ext cx="19750" cy="123350"/>
            </a:xfrm>
            <a:custGeom>
              <a:avLst/>
              <a:gdLst/>
              <a:ahLst/>
              <a:cxnLst/>
              <a:rect l="l" t="t" r="r" b="b"/>
              <a:pathLst>
                <a:path w="790" h="4934" extrusionOk="0">
                  <a:moveTo>
                    <a:pt x="335" y="1"/>
                  </a:moveTo>
                  <a:cubicBezTo>
                    <a:pt x="325" y="1"/>
                    <a:pt x="315" y="6"/>
                    <a:pt x="309" y="18"/>
                  </a:cubicBezTo>
                  <a:cubicBezTo>
                    <a:pt x="199" y="169"/>
                    <a:pt x="171" y="387"/>
                    <a:pt x="137" y="566"/>
                  </a:cubicBezTo>
                  <a:cubicBezTo>
                    <a:pt x="104" y="763"/>
                    <a:pt x="76" y="962"/>
                    <a:pt x="55" y="1161"/>
                  </a:cubicBezTo>
                  <a:cubicBezTo>
                    <a:pt x="0" y="1599"/>
                    <a:pt x="22" y="2036"/>
                    <a:pt x="55" y="2475"/>
                  </a:cubicBezTo>
                  <a:cubicBezTo>
                    <a:pt x="89" y="2899"/>
                    <a:pt x="137" y="3303"/>
                    <a:pt x="268" y="3707"/>
                  </a:cubicBezTo>
                  <a:cubicBezTo>
                    <a:pt x="404" y="4111"/>
                    <a:pt x="480" y="4522"/>
                    <a:pt x="671" y="4904"/>
                  </a:cubicBezTo>
                  <a:cubicBezTo>
                    <a:pt x="682" y="4925"/>
                    <a:pt x="699" y="4934"/>
                    <a:pt x="717" y="4934"/>
                  </a:cubicBezTo>
                  <a:cubicBezTo>
                    <a:pt x="753" y="4934"/>
                    <a:pt x="789" y="4899"/>
                    <a:pt x="781" y="4857"/>
                  </a:cubicBezTo>
                  <a:cubicBezTo>
                    <a:pt x="712" y="4446"/>
                    <a:pt x="582" y="4049"/>
                    <a:pt x="547" y="3638"/>
                  </a:cubicBezTo>
                  <a:cubicBezTo>
                    <a:pt x="506" y="3227"/>
                    <a:pt x="446" y="2817"/>
                    <a:pt x="424" y="2406"/>
                  </a:cubicBezTo>
                  <a:cubicBezTo>
                    <a:pt x="398" y="2004"/>
                    <a:pt x="398" y="1599"/>
                    <a:pt x="383" y="1195"/>
                  </a:cubicBezTo>
                  <a:cubicBezTo>
                    <a:pt x="377" y="997"/>
                    <a:pt x="383" y="798"/>
                    <a:pt x="383" y="599"/>
                  </a:cubicBezTo>
                  <a:cubicBezTo>
                    <a:pt x="391" y="415"/>
                    <a:pt x="424" y="203"/>
                    <a:pt x="370" y="24"/>
                  </a:cubicBezTo>
                  <a:cubicBezTo>
                    <a:pt x="363" y="9"/>
                    <a:pt x="349" y="1"/>
                    <a:pt x="335"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3"/>
            <p:cNvSpPr/>
            <p:nvPr/>
          </p:nvSpPr>
          <p:spPr>
            <a:xfrm>
              <a:off x="5815250" y="1869750"/>
              <a:ext cx="31525" cy="261625"/>
            </a:xfrm>
            <a:custGeom>
              <a:avLst/>
              <a:gdLst/>
              <a:ahLst/>
              <a:cxnLst/>
              <a:rect l="l" t="t" r="r" b="b"/>
              <a:pathLst>
                <a:path w="1261" h="10465" extrusionOk="0">
                  <a:moveTo>
                    <a:pt x="522" y="1"/>
                  </a:moveTo>
                  <a:cubicBezTo>
                    <a:pt x="510" y="1"/>
                    <a:pt x="498" y="8"/>
                    <a:pt x="494" y="22"/>
                  </a:cubicBezTo>
                  <a:cubicBezTo>
                    <a:pt x="487" y="41"/>
                    <a:pt x="481" y="69"/>
                    <a:pt x="481" y="89"/>
                  </a:cubicBezTo>
                  <a:cubicBezTo>
                    <a:pt x="474" y="96"/>
                    <a:pt x="467" y="104"/>
                    <a:pt x="461" y="110"/>
                  </a:cubicBezTo>
                  <a:lnTo>
                    <a:pt x="453" y="117"/>
                  </a:lnTo>
                  <a:cubicBezTo>
                    <a:pt x="453" y="114"/>
                    <a:pt x="451" y="112"/>
                    <a:pt x="449" y="112"/>
                  </a:cubicBezTo>
                  <a:cubicBezTo>
                    <a:pt x="446" y="112"/>
                    <a:pt x="443" y="114"/>
                    <a:pt x="440" y="117"/>
                  </a:cubicBezTo>
                  <a:cubicBezTo>
                    <a:pt x="256" y="253"/>
                    <a:pt x="282" y="651"/>
                    <a:pt x="275" y="856"/>
                  </a:cubicBezTo>
                  <a:cubicBezTo>
                    <a:pt x="262" y="1219"/>
                    <a:pt x="256" y="1589"/>
                    <a:pt x="241" y="1952"/>
                  </a:cubicBezTo>
                  <a:cubicBezTo>
                    <a:pt x="221" y="2683"/>
                    <a:pt x="145" y="3443"/>
                    <a:pt x="206" y="4176"/>
                  </a:cubicBezTo>
                  <a:cubicBezTo>
                    <a:pt x="206" y="4183"/>
                    <a:pt x="214" y="4189"/>
                    <a:pt x="214" y="4189"/>
                  </a:cubicBezTo>
                  <a:cubicBezTo>
                    <a:pt x="214" y="4265"/>
                    <a:pt x="206" y="4340"/>
                    <a:pt x="200" y="4416"/>
                  </a:cubicBezTo>
                  <a:cubicBezTo>
                    <a:pt x="165" y="5147"/>
                    <a:pt x="124" y="5879"/>
                    <a:pt x="83" y="6612"/>
                  </a:cubicBezTo>
                  <a:cubicBezTo>
                    <a:pt x="50" y="7249"/>
                    <a:pt x="1" y="7885"/>
                    <a:pt x="57" y="8522"/>
                  </a:cubicBezTo>
                  <a:cubicBezTo>
                    <a:pt x="76" y="8754"/>
                    <a:pt x="111" y="8994"/>
                    <a:pt x="165" y="9227"/>
                  </a:cubicBezTo>
                  <a:cubicBezTo>
                    <a:pt x="165" y="9357"/>
                    <a:pt x="193" y="9487"/>
                    <a:pt x="262" y="9610"/>
                  </a:cubicBezTo>
                  <a:cubicBezTo>
                    <a:pt x="297" y="9679"/>
                    <a:pt x="338" y="9740"/>
                    <a:pt x="364" y="9815"/>
                  </a:cubicBezTo>
                  <a:cubicBezTo>
                    <a:pt x="385" y="9884"/>
                    <a:pt x="392" y="9960"/>
                    <a:pt x="405" y="10034"/>
                  </a:cubicBezTo>
                  <a:cubicBezTo>
                    <a:pt x="420" y="10178"/>
                    <a:pt x="433" y="10321"/>
                    <a:pt x="515" y="10444"/>
                  </a:cubicBezTo>
                  <a:cubicBezTo>
                    <a:pt x="523" y="10458"/>
                    <a:pt x="536" y="10464"/>
                    <a:pt x="550" y="10464"/>
                  </a:cubicBezTo>
                  <a:cubicBezTo>
                    <a:pt x="570" y="10464"/>
                    <a:pt x="591" y="10450"/>
                    <a:pt x="591" y="10425"/>
                  </a:cubicBezTo>
                  <a:cubicBezTo>
                    <a:pt x="617" y="10362"/>
                    <a:pt x="645" y="10295"/>
                    <a:pt x="666" y="10232"/>
                  </a:cubicBezTo>
                  <a:cubicBezTo>
                    <a:pt x="673" y="10232"/>
                    <a:pt x="673" y="10239"/>
                    <a:pt x="679" y="10247"/>
                  </a:cubicBezTo>
                  <a:cubicBezTo>
                    <a:pt x="686" y="10252"/>
                    <a:pt x="693" y="10254"/>
                    <a:pt x="700" y="10254"/>
                  </a:cubicBezTo>
                  <a:cubicBezTo>
                    <a:pt x="723" y="10254"/>
                    <a:pt x="745" y="10231"/>
                    <a:pt x="734" y="10206"/>
                  </a:cubicBezTo>
                  <a:cubicBezTo>
                    <a:pt x="720" y="10178"/>
                    <a:pt x="714" y="10157"/>
                    <a:pt x="699" y="10137"/>
                  </a:cubicBezTo>
                  <a:cubicBezTo>
                    <a:pt x="734" y="10034"/>
                    <a:pt x="761" y="9938"/>
                    <a:pt x="781" y="9837"/>
                  </a:cubicBezTo>
                  <a:cubicBezTo>
                    <a:pt x="822" y="9685"/>
                    <a:pt x="857" y="9541"/>
                    <a:pt x="878" y="9398"/>
                  </a:cubicBezTo>
                  <a:cubicBezTo>
                    <a:pt x="913" y="9234"/>
                    <a:pt x="932" y="9069"/>
                    <a:pt x="939" y="8905"/>
                  </a:cubicBezTo>
                  <a:cubicBezTo>
                    <a:pt x="954" y="8748"/>
                    <a:pt x="967" y="8570"/>
                    <a:pt x="932" y="8412"/>
                  </a:cubicBezTo>
                  <a:cubicBezTo>
                    <a:pt x="1049" y="7652"/>
                    <a:pt x="1131" y="6893"/>
                    <a:pt x="1179" y="6126"/>
                  </a:cubicBezTo>
                  <a:cubicBezTo>
                    <a:pt x="1254" y="4805"/>
                    <a:pt x="1261" y="3457"/>
                    <a:pt x="1077" y="2149"/>
                  </a:cubicBezTo>
                  <a:cubicBezTo>
                    <a:pt x="1042" y="1883"/>
                    <a:pt x="995" y="1602"/>
                    <a:pt x="919" y="1336"/>
                  </a:cubicBezTo>
                  <a:cubicBezTo>
                    <a:pt x="913" y="1254"/>
                    <a:pt x="898" y="1172"/>
                    <a:pt x="891" y="1089"/>
                  </a:cubicBezTo>
                  <a:cubicBezTo>
                    <a:pt x="863" y="925"/>
                    <a:pt x="809" y="774"/>
                    <a:pt x="720" y="630"/>
                  </a:cubicBezTo>
                  <a:cubicBezTo>
                    <a:pt x="632" y="465"/>
                    <a:pt x="563" y="335"/>
                    <a:pt x="591" y="145"/>
                  </a:cubicBezTo>
                  <a:cubicBezTo>
                    <a:pt x="591" y="117"/>
                    <a:pt x="576" y="96"/>
                    <a:pt x="550" y="89"/>
                  </a:cubicBezTo>
                  <a:lnTo>
                    <a:pt x="550" y="22"/>
                  </a:lnTo>
                  <a:cubicBezTo>
                    <a:pt x="546" y="8"/>
                    <a:pt x="534" y="1"/>
                    <a:pt x="522"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3"/>
            <p:cNvSpPr/>
            <p:nvPr/>
          </p:nvSpPr>
          <p:spPr>
            <a:xfrm>
              <a:off x="5914200" y="1804175"/>
              <a:ext cx="46050" cy="421700"/>
            </a:xfrm>
            <a:custGeom>
              <a:avLst/>
              <a:gdLst/>
              <a:ahLst/>
              <a:cxnLst/>
              <a:rect l="l" t="t" r="r" b="b"/>
              <a:pathLst>
                <a:path w="1842" h="16868" extrusionOk="0">
                  <a:moveTo>
                    <a:pt x="693" y="1"/>
                  </a:moveTo>
                  <a:cubicBezTo>
                    <a:pt x="668" y="1"/>
                    <a:pt x="646" y="13"/>
                    <a:pt x="642" y="43"/>
                  </a:cubicBezTo>
                  <a:cubicBezTo>
                    <a:pt x="636" y="99"/>
                    <a:pt x="629" y="159"/>
                    <a:pt x="623" y="214"/>
                  </a:cubicBezTo>
                  <a:cubicBezTo>
                    <a:pt x="623" y="222"/>
                    <a:pt x="623" y="222"/>
                    <a:pt x="616" y="228"/>
                  </a:cubicBezTo>
                  <a:cubicBezTo>
                    <a:pt x="607" y="214"/>
                    <a:pt x="594" y="207"/>
                    <a:pt x="581" y="207"/>
                  </a:cubicBezTo>
                  <a:cubicBezTo>
                    <a:pt x="551" y="207"/>
                    <a:pt x="521" y="239"/>
                    <a:pt x="541" y="276"/>
                  </a:cubicBezTo>
                  <a:cubicBezTo>
                    <a:pt x="554" y="311"/>
                    <a:pt x="568" y="345"/>
                    <a:pt x="582" y="378"/>
                  </a:cubicBezTo>
                  <a:cubicBezTo>
                    <a:pt x="560" y="488"/>
                    <a:pt x="554" y="598"/>
                    <a:pt x="568" y="706"/>
                  </a:cubicBezTo>
                  <a:cubicBezTo>
                    <a:pt x="472" y="1536"/>
                    <a:pt x="417" y="2370"/>
                    <a:pt x="355" y="3198"/>
                  </a:cubicBezTo>
                  <a:cubicBezTo>
                    <a:pt x="273" y="4273"/>
                    <a:pt x="199" y="5347"/>
                    <a:pt x="143" y="6429"/>
                  </a:cubicBezTo>
                  <a:cubicBezTo>
                    <a:pt x="41" y="8558"/>
                    <a:pt x="0" y="10700"/>
                    <a:pt x="130" y="12829"/>
                  </a:cubicBezTo>
                  <a:cubicBezTo>
                    <a:pt x="199" y="13964"/>
                    <a:pt x="307" y="15101"/>
                    <a:pt x="499" y="16223"/>
                  </a:cubicBezTo>
                  <a:cubicBezTo>
                    <a:pt x="493" y="16409"/>
                    <a:pt x="506" y="16593"/>
                    <a:pt x="547" y="16772"/>
                  </a:cubicBezTo>
                  <a:cubicBezTo>
                    <a:pt x="551" y="16799"/>
                    <a:pt x="577" y="16815"/>
                    <a:pt x="604" y="16815"/>
                  </a:cubicBezTo>
                  <a:cubicBezTo>
                    <a:pt x="624" y="16815"/>
                    <a:pt x="645" y="16805"/>
                    <a:pt x="657" y="16785"/>
                  </a:cubicBezTo>
                  <a:cubicBezTo>
                    <a:pt x="657" y="16785"/>
                    <a:pt x="664" y="16778"/>
                    <a:pt x="664" y="16772"/>
                  </a:cubicBezTo>
                  <a:lnTo>
                    <a:pt x="664" y="16772"/>
                  </a:lnTo>
                  <a:cubicBezTo>
                    <a:pt x="664" y="16785"/>
                    <a:pt x="657" y="16798"/>
                    <a:pt x="657" y="16813"/>
                  </a:cubicBezTo>
                  <a:cubicBezTo>
                    <a:pt x="654" y="16849"/>
                    <a:pt x="683" y="16868"/>
                    <a:pt x="714" y="16868"/>
                  </a:cubicBezTo>
                  <a:cubicBezTo>
                    <a:pt x="740" y="16868"/>
                    <a:pt x="767" y="16854"/>
                    <a:pt x="774" y="16826"/>
                  </a:cubicBezTo>
                  <a:cubicBezTo>
                    <a:pt x="807" y="16689"/>
                    <a:pt x="835" y="16551"/>
                    <a:pt x="856" y="16409"/>
                  </a:cubicBezTo>
                  <a:cubicBezTo>
                    <a:pt x="862" y="16381"/>
                    <a:pt x="862" y="16361"/>
                    <a:pt x="869" y="16333"/>
                  </a:cubicBezTo>
                  <a:cubicBezTo>
                    <a:pt x="897" y="16326"/>
                    <a:pt x="917" y="16305"/>
                    <a:pt x="930" y="16271"/>
                  </a:cubicBezTo>
                  <a:cubicBezTo>
                    <a:pt x="1245" y="15231"/>
                    <a:pt x="1368" y="14115"/>
                    <a:pt x="1498" y="13041"/>
                  </a:cubicBezTo>
                  <a:cubicBezTo>
                    <a:pt x="1628" y="11932"/>
                    <a:pt x="1725" y="10824"/>
                    <a:pt x="1779" y="9708"/>
                  </a:cubicBezTo>
                  <a:cubicBezTo>
                    <a:pt x="1833" y="8606"/>
                    <a:pt x="1842" y="7504"/>
                    <a:pt x="1814" y="6401"/>
                  </a:cubicBezTo>
                  <a:cubicBezTo>
                    <a:pt x="1792" y="5381"/>
                    <a:pt x="1751" y="4355"/>
                    <a:pt x="1615" y="3349"/>
                  </a:cubicBezTo>
                  <a:cubicBezTo>
                    <a:pt x="1492" y="2472"/>
                    <a:pt x="1293" y="1569"/>
                    <a:pt x="904" y="762"/>
                  </a:cubicBezTo>
                  <a:cubicBezTo>
                    <a:pt x="862" y="557"/>
                    <a:pt x="821" y="352"/>
                    <a:pt x="752" y="159"/>
                  </a:cubicBezTo>
                  <a:cubicBezTo>
                    <a:pt x="752" y="125"/>
                    <a:pt x="752" y="90"/>
                    <a:pt x="759" y="58"/>
                  </a:cubicBezTo>
                  <a:cubicBezTo>
                    <a:pt x="759" y="22"/>
                    <a:pt x="724" y="1"/>
                    <a:pt x="693"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13"/>
            <p:cNvSpPr/>
            <p:nvPr/>
          </p:nvSpPr>
          <p:spPr>
            <a:xfrm>
              <a:off x="6018375" y="1783750"/>
              <a:ext cx="53950" cy="433900"/>
            </a:xfrm>
            <a:custGeom>
              <a:avLst/>
              <a:gdLst/>
              <a:ahLst/>
              <a:cxnLst/>
              <a:rect l="l" t="t" r="r" b="b"/>
              <a:pathLst>
                <a:path w="2158" h="17356" extrusionOk="0">
                  <a:moveTo>
                    <a:pt x="533" y="1"/>
                  </a:moveTo>
                  <a:cubicBezTo>
                    <a:pt x="502" y="1"/>
                    <a:pt x="470" y="21"/>
                    <a:pt x="467" y="60"/>
                  </a:cubicBezTo>
                  <a:cubicBezTo>
                    <a:pt x="370" y="1223"/>
                    <a:pt x="364" y="2401"/>
                    <a:pt x="329" y="3564"/>
                  </a:cubicBezTo>
                  <a:cubicBezTo>
                    <a:pt x="288" y="4735"/>
                    <a:pt x="247" y="5904"/>
                    <a:pt x="212" y="7076"/>
                  </a:cubicBezTo>
                  <a:cubicBezTo>
                    <a:pt x="171" y="8245"/>
                    <a:pt x="130" y="9408"/>
                    <a:pt x="97" y="10579"/>
                  </a:cubicBezTo>
                  <a:cubicBezTo>
                    <a:pt x="56" y="11688"/>
                    <a:pt x="1" y="12790"/>
                    <a:pt x="28" y="13899"/>
                  </a:cubicBezTo>
                  <a:cubicBezTo>
                    <a:pt x="56" y="15042"/>
                    <a:pt x="186" y="16219"/>
                    <a:pt x="672" y="17267"/>
                  </a:cubicBezTo>
                  <a:cubicBezTo>
                    <a:pt x="679" y="17284"/>
                    <a:pt x="690" y="17290"/>
                    <a:pt x="703" y="17290"/>
                  </a:cubicBezTo>
                  <a:cubicBezTo>
                    <a:pt x="716" y="17290"/>
                    <a:pt x="730" y="17283"/>
                    <a:pt x="740" y="17273"/>
                  </a:cubicBezTo>
                  <a:lnTo>
                    <a:pt x="740" y="17273"/>
                  </a:lnTo>
                  <a:cubicBezTo>
                    <a:pt x="725" y="17312"/>
                    <a:pt x="761" y="17356"/>
                    <a:pt x="797" y="17356"/>
                  </a:cubicBezTo>
                  <a:cubicBezTo>
                    <a:pt x="811" y="17356"/>
                    <a:pt x="825" y="17349"/>
                    <a:pt x="837" y="17334"/>
                  </a:cubicBezTo>
                  <a:cubicBezTo>
                    <a:pt x="1157" y="16931"/>
                    <a:pt x="1390" y="16430"/>
                    <a:pt x="1582" y="15952"/>
                  </a:cubicBezTo>
                  <a:cubicBezTo>
                    <a:pt x="1781" y="15432"/>
                    <a:pt x="1917" y="14898"/>
                    <a:pt x="1993" y="14351"/>
                  </a:cubicBezTo>
                  <a:cubicBezTo>
                    <a:pt x="2157" y="13139"/>
                    <a:pt x="2060" y="11900"/>
                    <a:pt x="2028" y="10681"/>
                  </a:cubicBezTo>
                  <a:cubicBezTo>
                    <a:pt x="1986" y="9457"/>
                    <a:pt x="1952" y="8239"/>
                    <a:pt x="1911" y="7013"/>
                  </a:cubicBezTo>
                  <a:cubicBezTo>
                    <a:pt x="1876" y="5891"/>
                    <a:pt x="1829" y="4768"/>
                    <a:pt x="1678" y="3659"/>
                  </a:cubicBezTo>
                  <a:cubicBezTo>
                    <a:pt x="1513" y="2468"/>
                    <a:pt x="1254" y="1229"/>
                    <a:pt x="679" y="162"/>
                  </a:cubicBezTo>
                  <a:cubicBezTo>
                    <a:pt x="670" y="141"/>
                    <a:pt x="651" y="133"/>
                    <a:pt x="631" y="133"/>
                  </a:cubicBezTo>
                  <a:cubicBezTo>
                    <a:pt x="618" y="133"/>
                    <a:pt x="603" y="136"/>
                    <a:pt x="590" y="142"/>
                  </a:cubicBezTo>
                  <a:lnTo>
                    <a:pt x="590" y="60"/>
                  </a:lnTo>
                  <a:cubicBezTo>
                    <a:pt x="590" y="20"/>
                    <a:pt x="562" y="1"/>
                    <a:pt x="533"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3"/>
            <p:cNvSpPr/>
            <p:nvPr/>
          </p:nvSpPr>
          <p:spPr>
            <a:xfrm>
              <a:off x="6142975" y="1853625"/>
              <a:ext cx="29100" cy="283125"/>
            </a:xfrm>
            <a:custGeom>
              <a:avLst/>
              <a:gdLst/>
              <a:ahLst/>
              <a:cxnLst/>
              <a:rect l="l" t="t" r="r" b="b"/>
              <a:pathLst>
                <a:path w="1164" h="11325" extrusionOk="0">
                  <a:moveTo>
                    <a:pt x="181" y="0"/>
                  </a:moveTo>
                  <a:cubicBezTo>
                    <a:pt x="139" y="0"/>
                    <a:pt x="96" y="30"/>
                    <a:pt x="96" y="84"/>
                  </a:cubicBezTo>
                  <a:lnTo>
                    <a:pt x="96" y="898"/>
                  </a:lnTo>
                  <a:cubicBezTo>
                    <a:pt x="74" y="905"/>
                    <a:pt x="68" y="913"/>
                    <a:pt x="61" y="933"/>
                  </a:cubicBezTo>
                  <a:cubicBezTo>
                    <a:pt x="0" y="1255"/>
                    <a:pt x="41" y="1611"/>
                    <a:pt x="48" y="1940"/>
                  </a:cubicBezTo>
                  <a:cubicBezTo>
                    <a:pt x="55" y="2288"/>
                    <a:pt x="61" y="2630"/>
                    <a:pt x="61" y="2973"/>
                  </a:cubicBezTo>
                  <a:cubicBezTo>
                    <a:pt x="74" y="3691"/>
                    <a:pt x="82" y="4404"/>
                    <a:pt x="96" y="5115"/>
                  </a:cubicBezTo>
                  <a:cubicBezTo>
                    <a:pt x="115" y="6490"/>
                    <a:pt x="96" y="7880"/>
                    <a:pt x="171" y="9250"/>
                  </a:cubicBezTo>
                  <a:cubicBezTo>
                    <a:pt x="206" y="9913"/>
                    <a:pt x="273" y="10590"/>
                    <a:pt x="547" y="11199"/>
                  </a:cubicBezTo>
                  <a:cubicBezTo>
                    <a:pt x="534" y="11206"/>
                    <a:pt x="526" y="11221"/>
                    <a:pt x="513" y="11227"/>
                  </a:cubicBezTo>
                  <a:cubicBezTo>
                    <a:pt x="475" y="11265"/>
                    <a:pt x="512" y="11324"/>
                    <a:pt x="561" y="11324"/>
                  </a:cubicBezTo>
                  <a:cubicBezTo>
                    <a:pt x="566" y="11324"/>
                    <a:pt x="570" y="11324"/>
                    <a:pt x="575" y="11323"/>
                  </a:cubicBezTo>
                  <a:cubicBezTo>
                    <a:pt x="1047" y="11227"/>
                    <a:pt x="1075" y="10508"/>
                    <a:pt x="1101" y="10132"/>
                  </a:cubicBezTo>
                  <a:cubicBezTo>
                    <a:pt x="1142" y="9373"/>
                    <a:pt x="1163" y="8619"/>
                    <a:pt x="1157" y="7860"/>
                  </a:cubicBezTo>
                  <a:cubicBezTo>
                    <a:pt x="1157" y="6354"/>
                    <a:pt x="1060" y="4855"/>
                    <a:pt x="876" y="3362"/>
                  </a:cubicBezTo>
                  <a:cubicBezTo>
                    <a:pt x="781" y="2541"/>
                    <a:pt x="677" y="1713"/>
                    <a:pt x="472" y="913"/>
                  </a:cubicBezTo>
                  <a:cubicBezTo>
                    <a:pt x="472" y="898"/>
                    <a:pt x="459" y="892"/>
                    <a:pt x="452" y="885"/>
                  </a:cubicBezTo>
                  <a:cubicBezTo>
                    <a:pt x="390" y="611"/>
                    <a:pt x="321" y="338"/>
                    <a:pt x="260" y="57"/>
                  </a:cubicBezTo>
                  <a:cubicBezTo>
                    <a:pt x="248" y="18"/>
                    <a:pt x="215" y="0"/>
                    <a:pt x="181"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3"/>
            <p:cNvSpPr/>
            <p:nvPr/>
          </p:nvSpPr>
          <p:spPr>
            <a:xfrm>
              <a:off x="5839900" y="2208700"/>
              <a:ext cx="6550" cy="7225"/>
            </a:xfrm>
            <a:custGeom>
              <a:avLst/>
              <a:gdLst/>
              <a:ahLst/>
              <a:cxnLst/>
              <a:rect l="l" t="t" r="r" b="b"/>
              <a:pathLst>
                <a:path w="262" h="289" extrusionOk="0">
                  <a:moveTo>
                    <a:pt x="124" y="1"/>
                  </a:moveTo>
                  <a:cubicBezTo>
                    <a:pt x="111" y="7"/>
                    <a:pt x="97" y="7"/>
                    <a:pt x="83" y="16"/>
                  </a:cubicBezTo>
                  <a:cubicBezTo>
                    <a:pt x="76" y="22"/>
                    <a:pt x="70" y="29"/>
                    <a:pt x="56" y="35"/>
                  </a:cubicBezTo>
                  <a:lnTo>
                    <a:pt x="56" y="42"/>
                  </a:lnTo>
                  <a:cubicBezTo>
                    <a:pt x="42" y="57"/>
                    <a:pt x="35" y="63"/>
                    <a:pt x="28" y="76"/>
                  </a:cubicBezTo>
                  <a:cubicBezTo>
                    <a:pt x="22" y="90"/>
                    <a:pt x="15" y="104"/>
                    <a:pt x="9" y="117"/>
                  </a:cubicBezTo>
                  <a:lnTo>
                    <a:pt x="9" y="124"/>
                  </a:lnTo>
                  <a:cubicBezTo>
                    <a:pt x="9" y="131"/>
                    <a:pt x="1" y="145"/>
                    <a:pt x="9" y="159"/>
                  </a:cubicBezTo>
                  <a:cubicBezTo>
                    <a:pt x="9" y="186"/>
                    <a:pt x="9" y="206"/>
                    <a:pt x="22" y="228"/>
                  </a:cubicBezTo>
                  <a:cubicBezTo>
                    <a:pt x="35" y="241"/>
                    <a:pt x="50" y="262"/>
                    <a:pt x="70" y="269"/>
                  </a:cubicBezTo>
                  <a:cubicBezTo>
                    <a:pt x="91" y="282"/>
                    <a:pt x="111" y="288"/>
                    <a:pt x="132" y="288"/>
                  </a:cubicBezTo>
                  <a:cubicBezTo>
                    <a:pt x="152" y="288"/>
                    <a:pt x="165" y="282"/>
                    <a:pt x="180" y="275"/>
                  </a:cubicBezTo>
                  <a:cubicBezTo>
                    <a:pt x="193" y="269"/>
                    <a:pt x="206" y="262"/>
                    <a:pt x="221" y="247"/>
                  </a:cubicBezTo>
                  <a:cubicBezTo>
                    <a:pt x="234" y="234"/>
                    <a:pt x="247" y="213"/>
                    <a:pt x="255" y="193"/>
                  </a:cubicBezTo>
                  <a:cubicBezTo>
                    <a:pt x="262" y="172"/>
                    <a:pt x="262" y="152"/>
                    <a:pt x="255" y="124"/>
                  </a:cubicBezTo>
                  <a:lnTo>
                    <a:pt x="247" y="117"/>
                  </a:lnTo>
                  <a:cubicBezTo>
                    <a:pt x="247" y="117"/>
                    <a:pt x="255" y="117"/>
                    <a:pt x="255" y="111"/>
                  </a:cubicBezTo>
                  <a:cubicBezTo>
                    <a:pt x="247" y="104"/>
                    <a:pt x="247" y="90"/>
                    <a:pt x="247" y="83"/>
                  </a:cubicBezTo>
                  <a:cubicBezTo>
                    <a:pt x="240" y="76"/>
                    <a:pt x="240" y="63"/>
                    <a:pt x="234" y="57"/>
                  </a:cubicBezTo>
                  <a:cubicBezTo>
                    <a:pt x="227" y="42"/>
                    <a:pt x="221" y="35"/>
                    <a:pt x="206" y="29"/>
                  </a:cubicBezTo>
                  <a:cubicBezTo>
                    <a:pt x="199" y="22"/>
                    <a:pt x="193" y="16"/>
                    <a:pt x="186" y="16"/>
                  </a:cubicBezTo>
                  <a:cubicBezTo>
                    <a:pt x="173" y="7"/>
                    <a:pt x="165" y="1"/>
                    <a:pt x="15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3"/>
            <p:cNvSpPr/>
            <p:nvPr/>
          </p:nvSpPr>
          <p:spPr>
            <a:xfrm>
              <a:off x="5881675" y="2232000"/>
              <a:ext cx="7200" cy="5650"/>
            </a:xfrm>
            <a:custGeom>
              <a:avLst/>
              <a:gdLst/>
              <a:ahLst/>
              <a:cxnLst/>
              <a:rect l="l" t="t" r="r" b="b"/>
              <a:pathLst>
                <a:path w="288" h="226" extrusionOk="0">
                  <a:moveTo>
                    <a:pt x="145" y="0"/>
                  </a:moveTo>
                  <a:cubicBezTo>
                    <a:pt x="0" y="0"/>
                    <a:pt x="0" y="225"/>
                    <a:pt x="145" y="225"/>
                  </a:cubicBezTo>
                  <a:cubicBezTo>
                    <a:pt x="288" y="225"/>
                    <a:pt x="288" y="0"/>
                    <a:pt x="145"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3"/>
            <p:cNvSpPr/>
            <p:nvPr/>
          </p:nvSpPr>
          <p:spPr>
            <a:xfrm>
              <a:off x="5877075" y="2209000"/>
              <a:ext cx="10275" cy="10175"/>
            </a:xfrm>
            <a:custGeom>
              <a:avLst/>
              <a:gdLst/>
              <a:ahLst/>
              <a:cxnLst/>
              <a:rect l="l" t="t" r="r" b="b"/>
              <a:pathLst>
                <a:path w="411" h="407" extrusionOk="0">
                  <a:moveTo>
                    <a:pt x="182" y="0"/>
                  </a:moveTo>
                  <a:cubicBezTo>
                    <a:pt x="163" y="0"/>
                    <a:pt x="144" y="7"/>
                    <a:pt x="130" y="17"/>
                  </a:cubicBezTo>
                  <a:cubicBezTo>
                    <a:pt x="102" y="23"/>
                    <a:pt x="82" y="36"/>
                    <a:pt x="61" y="58"/>
                  </a:cubicBezTo>
                  <a:cubicBezTo>
                    <a:pt x="41" y="78"/>
                    <a:pt x="26" y="99"/>
                    <a:pt x="20" y="127"/>
                  </a:cubicBezTo>
                  <a:cubicBezTo>
                    <a:pt x="7" y="147"/>
                    <a:pt x="0" y="174"/>
                    <a:pt x="7" y="201"/>
                  </a:cubicBezTo>
                  <a:cubicBezTo>
                    <a:pt x="7" y="222"/>
                    <a:pt x="7" y="235"/>
                    <a:pt x="13" y="257"/>
                  </a:cubicBezTo>
                  <a:cubicBezTo>
                    <a:pt x="20" y="291"/>
                    <a:pt x="41" y="324"/>
                    <a:pt x="61" y="345"/>
                  </a:cubicBezTo>
                  <a:lnTo>
                    <a:pt x="102" y="380"/>
                  </a:lnTo>
                  <a:cubicBezTo>
                    <a:pt x="136" y="400"/>
                    <a:pt x="171" y="406"/>
                    <a:pt x="205" y="406"/>
                  </a:cubicBezTo>
                  <a:cubicBezTo>
                    <a:pt x="232" y="406"/>
                    <a:pt x="260" y="400"/>
                    <a:pt x="288" y="386"/>
                  </a:cubicBezTo>
                  <a:cubicBezTo>
                    <a:pt x="314" y="380"/>
                    <a:pt x="335" y="365"/>
                    <a:pt x="348" y="345"/>
                  </a:cubicBezTo>
                  <a:cubicBezTo>
                    <a:pt x="370" y="332"/>
                    <a:pt x="383" y="304"/>
                    <a:pt x="396" y="283"/>
                  </a:cubicBezTo>
                  <a:cubicBezTo>
                    <a:pt x="403" y="257"/>
                    <a:pt x="411" y="229"/>
                    <a:pt x="411" y="201"/>
                  </a:cubicBezTo>
                  <a:cubicBezTo>
                    <a:pt x="411" y="188"/>
                    <a:pt x="403" y="168"/>
                    <a:pt x="403" y="147"/>
                  </a:cubicBezTo>
                  <a:cubicBezTo>
                    <a:pt x="396" y="112"/>
                    <a:pt x="376" y="86"/>
                    <a:pt x="348" y="58"/>
                  </a:cubicBezTo>
                  <a:lnTo>
                    <a:pt x="307" y="30"/>
                  </a:lnTo>
                  <a:cubicBezTo>
                    <a:pt x="279" y="10"/>
                    <a:pt x="247" y="4"/>
                    <a:pt x="205" y="4"/>
                  </a:cubicBezTo>
                  <a:cubicBezTo>
                    <a:pt x="198" y="1"/>
                    <a:pt x="190" y="0"/>
                    <a:pt x="18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3"/>
            <p:cNvSpPr/>
            <p:nvPr/>
          </p:nvSpPr>
          <p:spPr>
            <a:xfrm>
              <a:off x="6024200" y="2249825"/>
              <a:ext cx="3275" cy="4325"/>
            </a:xfrm>
            <a:custGeom>
              <a:avLst/>
              <a:gdLst/>
              <a:ahLst/>
              <a:cxnLst/>
              <a:rect l="l" t="t" r="r" b="b"/>
              <a:pathLst>
                <a:path w="131" h="173" extrusionOk="0">
                  <a:moveTo>
                    <a:pt x="96" y="0"/>
                  </a:moveTo>
                  <a:cubicBezTo>
                    <a:pt x="91" y="0"/>
                    <a:pt x="86" y="2"/>
                    <a:pt x="83" y="5"/>
                  </a:cubicBezTo>
                  <a:cubicBezTo>
                    <a:pt x="76" y="5"/>
                    <a:pt x="76" y="13"/>
                    <a:pt x="76" y="13"/>
                  </a:cubicBezTo>
                  <a:cubicBezTo>
                    <a:pt x="70" y="13"/>
                    <a:pt x="62" y="20"/>
                    <a:pt x="55" y="20"/>
                  </a:cubicBezTo>
                  <a:cubicBezTo>
                    <a:pt x="55" y="26"/>
                    <a:pt x="48" y="33"/>
                    <a:pt x="42" y="40"/>
                  </a:cubicBezTo>
                  <a:cubicBezTo>
                    <a:pt x="35" y="46"/>
                    <a:pt x="29" y="61"/>
                    <a:pt x="14" y="74"/>
                  </a:cubicBezTo>
                  <a:cubicBezTo>
                    <a:pt x="7" y="81"/>
                    <a:pt x="1" y="87"/>
                    <a:pt x="1" y="95"/>
                  </a:cubicBezTo>
                  <a:lnTo>
                    <a:pt x="1" y="128"/>
                  </a:lnTo>
                  <a:cubicBezTo>
                    <a:pt x="7" y="143"/>
                    <a:pt x="14" y="156"/>
                    <a:pt x="29" y="163"/>
                  </a:cubicBezTo>
                  <a:cubicBezTo>
                    <a:pt x="38" y="167"/>
                    <a:pt x="47" y="173"/>
                    <a:pt x="59" y="173"/>
                  </a:cubicBezTo>
                  <a:cubicBezTo>
                    <a:pt x="64" y="173"/>
                    <a:pt x="70" y="172"/>
                    <a:pt x="76" y="169"/>
                  </a:cubicBezTo>
                  <a:cubicBezTo>
                    <a:pt x="89" y="163"/>
                    <a:pt x="111" y="150"/>
                    <a:pt x="117" y="128"/>
                  </a:cubicBezTo>
                  <a:cubicBezTo>
                    <a:pt x="117" y="115"/>
                    <a:pt x="124" y="102"/>
                    <a:pt x="124" y="87"/>
                  </a:cubicBezTo>
                  <a:cubicBezTo>
                    <a:pt x="124" y="81"/>
                    <a:pt x="131" y="74"/>
                    <a:pt x="131" y="67"/>
                  </a:cubicBezTo>
                  <a:lnTo>
                    <a:pt x="131" y="46"/>
                  </a:lnTo>
                  <a:lnTo>
                    <a:pt x="131" y="33"/>
                  </a:lnTo>
                  <a:cubicBezTo>
                    <a:pt x="131" y="20"/>
                    <a:pt x="124" y="13"/>
                    <a:pt x="111" y="5"/>
                  </a:cubicBezTo>
                  <a:cubicBezTo>
                    <a:pt x="107" y="2"/>
                    <a:pt x="101" y="0"/>
                    <a:pt x="9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3"/>
            <p:cNvSpPr/>
            <p:nvPr/>
          </p:nvSpPr>
          <p:spPr>
            <a:xfrm>
              <a:off x="6153400" y="2177050"/>
              <a:ext cx="11150" cy="8775"/>
            </a:xfrm>
            <a:custGeom>
              <a:avLst/>
              <a:gdLst/>
              <a:ahLst/>
              <a:cxnLst/>
              <a:rect l="l" t="t" r="r" b="b"/>
              <a:pathLst>
                <a:path w="446" h="351" extrusionOk="0">
                  <a:moveTo>
                    <a:pt x="219" y="0"/>
                  </a:moveTo>
                  <a:cubicBezTo>
                    <a:pt x="1" y="0"/>
                    <a:pt x="1" y="350"/>
                    <a:pt x="219" y="350"/>
                  </a:cubicBezTo>
                  <a:cubicBezTo>
                    <a:pt x="446" y="350"/>
                    <a:pt x="446" y="0"/>
                    <a:pt x="21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3"/>
            <p:cNvSpPr/>
            <p:nvPr/>
          </p:nvSpPr>
          <p:spPr>
            <a:xfrm>
              <a:off x="6143625" y="2197250"/>
              <a:ext cx="5000" cy="3975"/>
            </a:xfrm>
            <a:custGeom>
              <a:avLst/>
              <a:gdLst/>
              <a:ahLst/>
              <a:cxnLst/>
              <a:rect l="l" t="t" r="r" b="b"/>
              <a:pathLst>
                <a:path w="200" h="159" extrusionOk="0">
                  <a:moveTo>
                    <a:pt x="98" y="1"/>
                  </a:moveTo>
                  <a:cubicBezTo>
                    <a:pt x="1" y="1"/>
                    <a:pt x="1" y="158"/>
                    <a:pt x="98" y="158"/>
                  </a:cubicBezTo>
                  <a:cubicBezTo>
                    <a:pt x="199" y="158"/>
                    <a:pt x="199" y="1"/>
                    <a:pt x="9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3"/>
            <p:cNvSpPr/>
            <p:nvPr/>
          </p:nvSpPr>
          <p:spPr>
            <a:xfrm>
              <a:off x="6226800" y="2054700"/>
              <a:ext cx="4650" cy="4500"/>
            </a:xfrm>
            <a:custGeom>
              <a:avLst/>
              <a:gdLst/>
              <a:ahLst/>
              <a:cxnLst/>
              <a:rect l="l" t="t" r="r" b="b"/>
              <a:pathLst>
                <a:path w="186" h="180" extrusionOk="0">
                  <a:moveTo>
                    <a:pt x="89" y="1"/>
                  </a:moveTo>
                  <a:cubicBezTo>
                    <a:pt x="82" y="1"/>
                    <a:pt x="69" y="1"/>
                    <a:pt x="56" y="7"/>
                  </a:cubicBezTo>
                  <a:cubicBezTo>
                    <a:pt x="48" y="7"/>
                    <a:pt x="34" y="16"/>
                    <a:pt x="28" y="29"/>
                  </a:cubicBezTo>
                  <a:cubicBezTo>
                    <a:pt x="21" y="35"/>
                    <a:pt x="15" y="42"/>
                    <a:pt x="7" y="57"/>
                  </a:cubicBezTo>
                  <a:cubicBezTo>
                    <a:pt x="0" y="63"/>
                    <a:pt x="0" y="76"/>
                    <a:pt x="0" y="90"/>
                  </a:cubicBezTo>
                  <a:lnTo>
                    <a:pt x="7" y="118"/>
                  </a:lnTo>
                  <a:cubicBezTo>
                    <a:pt x="7" y="131"/>
                    <a:pt x="15" y="145"/>
                    <a:pt x="28" y="152"/>
                  </a:cubicBezTo>
                  <a:lnTo>
                    <a:pt x="48" y="165"/>
                  </a:lnTo>
                  <a:cubicBezTo>
                    <a:pt x="62" y="180"/>
                    <a:pt x="76" y="180"/>
                    <a:pt x="89" y="180"/>
                  </a:cubicBezTo>
                  <a:cubicBezTo>
                    <a:pt x="103" y="180"/>
                    <a:pt x="117" y="180"/>
                    <a:pt x="130" y="172"/>
                  </a:cubicBezTo>
                  <a:cubicBezTo>
                    <a:pt x="138" y="172"/>
                    <a:pt x="151" y="165"/>
                    <a:pt x="158" y="152"/>
                  </a:cubicBezTo>
                  <a:cubicBezTo>
                    <a:pt x="164" y="145"/>
                    <a:pt x="171" y="139"/>
                    <a:pt x="179" y="124"/>
                  </a:cubicBezTo>
                  <a:cubicBezTo>
                    <a:pt x="179" y="118"/>
                    <a:pt x="186" y="104"/>
                    <a:pt x="186" y="90"/>
                  </a:cubicBezTo>
                  <a:cubicBezTo>
                    <a:pt x="186" y="83"/>
                    <a:pt x="179" y="76"/>
                    <a:pt x="179" y="63"/>
                  </a:cubicBezTo>
                  <a:cubicBezTo>
                    <a:pt x="179" y="49"/>
                    <a:pt x="164" y="35"/>
                    <a:pt x="158" y="29"/>
                  </a:cubicBezTo>
                  <a:cubicBezTo>
                    <a:pt x="151" y="22"/>
                    <a:pt x="145" y="16"/>
                    <a:pt x="138" y="16"/>
                  </a:cubicBezTo>
                  <a:cubicBezTo>
                    <a:pt x="123" y="1"/>
                    <a:pt x="110" y="1"/>
                    <a:pt x="89"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3"/>
            <p:cNvSpPr/>
            <p:nvPr/>
          </p:nvSpPr>
          <p:spPr>
            <a:xfrm>
              <a:off x="6095200" y="2090800"/>
              <a:ext cx="6900" cy="5375"/>
            </a:xfrm>
            <a:custGeom>
              <a:avLst/>
              <a:gdLst/>
              <a:ahLst/>
              <a:cxnLst/>
              <a:rect l="l" t="t" r="r" b="b"/>
              <a:pathLst>
                <a:path w="276" h="215" extrusionOk="0">
                  <a:moveTo>
                    <a:pt x="137" y="1"/>
                  </a:moveTo>
                  <a:cubicBezTo>
                    <a:pt x="1" y="1"/>
                    <a:pt x="1" y="214"/>
                    <a:pt x="137" y="214"/>
                  </a:cubicBezTo>
                  <a:cubicBezTo>
                    <a:pt x="275" y="214"/>
                    <a:pt x="275" y="1"/>
                    <a:pt x="13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1" name="Google Shape;1771;p13"/>
          <p:cNvGrpSpPr/>
          <p:nvPr/>
        </p:nvGrpSpPr>
        <p:grpSpPr>
          <a:xfrm rot="313864">
            <a:off x="4302051" y="1132386"/>
            <a:ext cx="447672" cy="410853"/>
            <a:chOff x="3466333" y="-758239"/>
            <a:chExt cx="188176" cy="172699"/>
          </a:xfrm>
        </p:grpSpPr>
        <p:sp>
          <p:nvSpPr>
            <p:cNvPr id="1772" name="Google Shape;1772;p13"/>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3"/>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3"/>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3"/>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3"/>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3"/>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8" name="Google Shape;1778;p13"/>
          <p:cNvSpPr txBox="1"/>
          <p:nvPr/>
        </p:nvSpPr>
        <p:spPr>
          <a:xfrm>
            <a:off x="1531084" y="1943705"/>
            <a:ext cx="1433023" cy="468234"/>
          </a:xfrm>
          <a:prstGeom prst="rect">
            <a:avLst/>
          </a:prstGeom>
          <a:solidFill>
            <a:srgbClr val="F6D2AC"/>
          </a:solidFill>
          <a:ln>
            <a:noFill/>
          </a:ln>
          <a:effectLst>
            <a:reflection stA="50000" endA="300" endPos="55000" sy="-100000" algn="bl" rotWithShape="0"/>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Caveat Brush"/>
              <a:buNone/>
            </a:pPr>
            <a:r>
              <a:rPr lang="en-US" sz="2000" b="0" i="0" u="none" strike="noStrike" cap="none">
                <a:solidFill>
                  <a:schemeClr val="dk1"/>
                </a:solidFill>
                <a:latin typeface="Caveat Brush"/>
                <a:ea typeface="Caveat Brush"/>
                <a:cs typeface="Caveat Brush"/>
                <a:sym typeface="Caveat Brush"/>
              </a:rPr>
              <a:t>Desire</a:t>
            </a:r>
            <a:endParaRPr/>
          </a:p>
        </p:txBody>
      </p:sp>
      <p:sp>
        <p:nvSpPr>
          <p:cNvPr id="1779" name="Google Shape;1779;p13"/>
          <p:cNvSpPr txBox="1"/>
          <p:nvPr/>
        </p:nvSpPr>
        <p:spPr>
          <a:xfrm>
            <a:off x="5288741" y="844211"/>
            <a:ext cx="1433023" cy="468234"/>
          </a:xfrm>
          <a:prstGeom prst="rect">
            <a:avLst/>
          </a:prstGeom>
          <a:solidFill>
            <a:srgbClr val="F6D2AC"/>
          </a:solidFill>
          <a:ln>
            <a:noFill/>
          </a:ln>
          <a:effectLst>
            <a:reflection stA="50000" endA="300" endPos="55000" sy="-100000" algn="bl" rotWithShape="0"/>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Caveat Brush"/>
              <a:buNone/>
            </a:pPr>
            <a:r>
              <a:rPr lang="en-US" sz="2000" b="0" i="0" u="none" strike="noStrike" cap="none">
                <a:solidFill>
                  <a:schemeClr val="dk1"/>
                </a:solidFill>
                <a:latin typeface="Caveat Brush"/>
                <a:ea typeface="Caveat Brush"/>
                <a:cs typeface="Caveat Brush"/>
                <a:sym typeface="Caveat Brush"/>
              </a:rPr>
              <a:t>Demand</a:t>
            </a:r>
            <a:endParaRPr/>
          </a:p>
        </p:txBody>
      </p:sp>
      <p:pic>
        <p:nvPicPr>
          <p:cNvPr id="1780" name="Google Shape;1780;p13"/>
          <p:cNvPicPr preferRelativeResize="0"/>
          <p:nvPr/>
        </p:nvPicPr>
        <p:blipFill rotWithShape="1">
          <a:blip r:embed="rId3">
            <a:alphaModFix/>
          </a:blip>
          <a:srcRect/>
          <a:stretch/>
        </p:blipFill>
        <p:spPr>
          <a:xfrm>
            <a:off x="8603295" y="34057"/>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06">
                                            <p:txEl>
                                              <p:pRg st="0" end="0"/>
                                            </p:txEl>
                                          </p:spTgt>
                                        </p:tgtEl>
                                        <p:attrNameLst>
                                          <p:attrName>style.visibility</p:attrName>
                                        </p:attrNameLst>
                                      </p:cBhvr>
                                      <p:to>
                                        <p:strVal val="visible"/>
                                      </p:to>
                                    </p:set>
                                    <p:animEffect transition="in" filter="fade">
                                      <p:cBhvr>
                                        <p:cTn id="7" dur="1000"/>
                                        <p:tgtEl>
                                          <p:spTgt spid="1706">
                                            <p:txEl>
                                              <p:pRg st="0" end="0"/>
                                            </p:txEl>
                                          </p:spTgt>
                                        </p:tgtEl>
                                      </p:cBhvr>
                                    </p:animEffect>
                                    <p:anim calcmode="lin" valueType="num">
                                      <p:cBhvr>
                                        <p:cTn id="8" dur="1000" fill="hold"/>
                                        <p:tgtEl>
                                          <p:spTgt spid="170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07">
                                            <p:txEl>
                                              <p:pRg st="0" end="0"/>
                                            </p:txEl>
                                          </p:spTgt>
                                        </p:tgtEl>
                                        <p:attrNameLst>
                                          <p:attrName>style.visibility</p:attrName>
                                        </p:attrNameLst>
                                      </p:cBhvr>
                                      <p:to>
                                        <p:strVal val="visible"/>
                                      </p:to>
                                    </p:set>
                                    <p:animEffect transition="in" filter="fade">
                                      <p:cBhvr>
                                        <p:cTn id="14" dur="1000"/>
                                        <p:tgtEl>
                                          <p:spTgt spid="1707">
                                            <p:txEl>
                                              <p:pRg st="0" end="0"/>
                                            </p:txEl>
                                          </p:spTgt>
                                        </p:tgtEl>
                                      </p:cBhvr>
                                    </p:animEffect>
                                    <p:anim calcmode="lin" valueType="num">
                                      <p:cBhvr>
                                        <p:cTn id="15" dur="1000" fill="hold"/>
                                        <p:tgtEl>
                                          <p:spTgt spid="170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7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07">
                                            <p:txEl>
                                              <p:pRg st="1" end="1"/>
                                            </p:txEl>
                                          </p:spTgt>
                                        </p:tgtEl>
                                        <p:attrNameLst>
                                          <p:attrName>style.visibility</p:attrName>
                                        </p:attrNameLst>
                                      </p:cBhvr>
                                      <p:to>
                                        <p:strVal val="visible"/>
                                      </p:to>
                                    </p:set>
                                    <p:animEffect transition="in" filter="fade">
                                      <p:cBhvr>
                                        <p:cTn id="21" dur="500"/>
                                        <p:tgtEl>
                                          <p:spTgt spid="170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07">
                                            <p:txEl>
                                              <p:pRg st="2" end="2"/>
                                            </p:txEl>
                                          </p:spTgt>
                                        </p:tgtEl>
                                        <p:attrNameLst>
                                          <p:attrName>style.visibility</p:attrName>
                                        </p:attrNameLst>
                                      </p:cBhvr>
                                      <p:to>
                                        <p:strVal val="visible"/>
                                      </p:to>
                                    </p:set>
                                    <p:animEffect transition="in" filter="fade">
                                      <p:cBhvr>
                                        <p:cTn id="26" dur="500"/>
                                        <p:tgtEl>
                                          <p:spTgt spid="170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07">
                                            <p:txEl>
                                              <p:pRg st="3" end="3"/>
                                            </p:txEl>
                                          </p:spTgt>
                                        </p:tgtEl>
                                        <p:attrNameLst>
                                          <p:attrName>style.visibility</p:attrName>
                                        </p:attrNameLst>
                                      </p:cBhvr>
                                      <p:to>
                                        <p:strVal val="visible"/>
                                      </p:to>
                                    </p:set>
                                    <p:animEffect transition="in" filter="fade">
                                      <p:cBhvr>
                                        <p:cTn id="31" dur="500"/>
                                        <p:tgtEl>
                                          <p:spTgt spid="170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07">
                                            <p:txEl>
                                              <p:pRg st="4" end="4"/>
                                            </p:txEl>
                                          </p:spTgt>
                                        </p:tgtEl>
                                        <p:attrNameLst>
                                          <p:attrName>style.visibility</p:attrName>
                                        </p:attrNameLst>
                                      </p:cBhvr>
                                      <p:to>
                                        <p:strVal val="visible"/>
                                      </p:to>
                                    </p:set>
                                    <p:animEffect transition="in" filter="fade">
                                      <p:cBhvr>
                                        <p:cTn id="36" dur="500"/>
                                        <p:tgtEl>
                                          <p:spTgt spid="1707">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07">
                                            <p:txEl>
                                              <p:pRg st="5" end="5"/>
                                            </p:txEl>
                                          </p:spTgt>
                                        </p:tgtEl>
                                        <p:attrNameLst>
                                          <p:attrName>style.visibility</p:attrName>
                                        </p:attrNameLst>
                                      </p:cBhvr>
                                      <p:to>
                                        <p:strVal val="visible"/>
                                      </p:to>
                                    </p:set>
                                    <p:animEffect transition="in" filter="fade">
                                      <p:cBhvr>
                                        <p:cTn id="41" dur="500"/>
                                        <p:tgtEl>
                                          <p:spTgt spid="1707">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07">
                                            <p:txEl>
                                              <p:pRg st="6" end="6"/>
                                            </p:txEl>
                                          </p:spTgt>
                                        </p:tgtEl>
                                        <p:attrNameLst>
                                          <p:attrName>style.visibility</p:attrName>
                                        </p:attrNameLst>
                                      </p:cBhvr>
                                      <p:to>
                                        <p:strVal val="visible"/>
                                      </p:to>
                                    </p:set>
                                    <p:animEffect transition="in" filter="fade">
                                      <p:cBhvr>
                                        <p:cTn id="46" dur="500"/>
                                        <p:tgtEl>
                                          <p:spTgt spid="17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14"/>
          <p:cNvSpPr txBox="1">
            <a:spLocks noGrp="1"/>
          </p:cNvSpPr>
          <p:nvPr>
            <p:ph type="subTitle" idx="1"/>
          </p:nvPr>
        </p:nvSpPr>
        <p:spPr>
          <a:xfrm>
            <a:off x="527824" y="1806497"/>
            <a:ext cx="8088351" cy="2305831"/>
          </a:xfrm>
          <a:prstGeom prst="rect">
            <a:avLst/>
          </a:prstGeom>
          <a:solidFill>
            <a:schemeClr val="dk1"/>
          </a:solid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None/>
            </a:pPr>
            <a:r>
              <a:rPr lang="en-US" dirty="0">
                <a:solidFill>
                  <a:schemeClr val="accent1"/>
                </a:solidFill>
              </a:rPr>
              <a:t>Our company</a:t>
            </a:r>
            <a:r>
              <a:rPr lang="en-US" dirty="0"/>
              <a:t> plans to deliver our service to everyone who just want a bite to eat but more specifically to consumers who craves or want home cooked meals instead of fast food. </a:t>
            </a:r>
            <a:r>
              <a:rPr lang="en-US" dirty="0">
                <a:solidFill>
                  <a:schemeClr val="accent1"/>
                </a:solidFill>
              </a:rPr>
              <a:t>Tourists</a:t>
            </a:r>
            <a:r>
              <a:rPr lang="en-US" dirty="0"/>
              <a:t> and </a:t>
            </a:r>
            <a:r>
              <a:rPr lang="en-US" dirty="0">
                <a:solidFill>
                  <a:schemeClr val="accent1"/>
                </a:solidFill>
              </a:rPr>
              <a:t>young individuals </a:t>
            </a:r>
            <a:r>
              <a:rPr lang="en-US" dirty="0"/>
              <a:t>(Gen Z &amp; Millennials) are our main groups of focus. After conducting an online survey, the stats show that </a:t>
            </a:r>
            <a:r>
              <a:rPr lang="en-US" dirty="0">
                <a:solidFill>
                  <a:schemeClr val="accent1"/>
                </a:solidFill>
              </a:rPr>
              <a:t>most customers</a:t>
            </a:r>
            <a:r>
              <a:rPr lang="en-US" dirty="0"/>
              <a:t> purchase from small food business in their community than ordering from larger fast-food restaurants. This shows that there is a </a:t>
            </a:r>
            <a:r>
              <a:rPr lang="en-US" dirty="0">
                <a:solidFill>
                  <a:schemeClr val="accent1"/>
                </a:solidFill>
              </a:rPr>
              <a:t>significant portion</a:t>
            </a:r>
            <a:r>
              <a:rPr lang="en-US" dirty="0"/>
              <a:t> of the population who would use our service.</a:t>
            </a:r>
            <a:endParaRPr dirty="0"/>
          </a:p>
        </p:txBody>
      </p:sp>
      <p:sp>
        <p:nvSpPr>
          <p:cNvPr id="1786" name="Google Shape;1786;p14"/>
          <p:cNvSpPr txBox="1">
            <a:spLocks noGrp="1"/>
          </p:cNvSpPr>
          <p:nvPr>
            <p:ph type="title"/>
          </p:nvPr>
        </p:nvSpPr>
        <p:spPr>
          <a:xfrm>
            <a:off x="1457092" y="296389"/>
            <a:ext cx="6601523" cy="14422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7200"/>
              <a:t>T     rget Market</a:t>
            </a:r>
            <a:endParaRPr/>
          </a:p>
        </p:txBody>
      </p:sp>
      <p:pic>
        <p:nvPicPr>
          <p:cNvPr id="1787" name="Google Shape;1787;p14" descr="C:\Users\chave\Downloads\target_PNG26.png"/>
          <p:cNvPicPr preferRelativeResize="0"/>
          <p:nvPr/>
        </p:nvPicPr>
        <p:blipFill rotWithShape="1">
          <a:blip r:embed="rId3">
            <a:alphaModFix/>
          </a:blip>
          <a:srcRect/>
          <a:stretch/>
        </p:blipFill>
        <p:spPr>
          <a:xfrm>
            <a:off x="1910576" y="556362"/>
            <a:ext cx="949620" cy="949620"/>
          </a:xfrm>
          <a:prstGeom prst="rect">
            <a:avLst/>
          </a:prstGeom>
          <a:noFill/>
          <a:ln>
            <a:noFill/>
          </a:ln>
        </p:spPr>
      </p:pic>
      <p:pic>
        <p:nvPicPr>
          <p:cNvPr id="1788" name="Google Shape;1788;p14"/>
          <p:cNvPicPr preferRelativeResize="0"/>
          <p:nvPr/>
        </p:nvPicPr>
        <p:blipFill rotWithShape="1">
          <a:blip r:embed="rId4">
            <a:alphaModFix/>
          </a:blip>
          <a:srcRect/>
          <a:stretch/>
        </p:blipFill>
        <p:spPr>
          <a:xfrm>
            <a:off x="38312" y="4584647"/>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7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15"/>
          <p:cNvSpPr txBox="1">
            <a:spLocks noGrp="1"/>
          </p:cNvSpPr>
          <p:nvPr>
            <p:ph type="subTitle" idx="1"/>
          </p:nvPr>
        </p:nvSpPr>
        <p:spPr>
          <a:xfrm>
            <a:off x="527824" y="1806497"/>
            <a:ext cx="8088351" cy="2305831"/>
          </a:xfrm>
          <a:prstGeom prst="rect">
            <a:avLst/>
          </a:prstGeom>
          <a:solidFill>
            <a:schemeClr val="dk1"/>
          </a:solid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None/>
            </a:pPr>
            <a:r>
              <a:rPr lang="en-US" dirty="0"/>
              <a:t>This is an </a:t>
            </a:r>
            <a:r>
              <a:rPr lang="en-US" dirty="0">
                <a:solidFill>
                  <a:schemeClr val="accent1"/>
                </a:solidFill>
              </a:rPr>
              <a:t>underdeveloped industry</a:t>
            </a:r>
            <a:r>
              <a:rPr lang="en-US" dirty="0"/>
              <a:t> and one with little to no major competition. There will not be a substantial threat from possible substitutes or alternatives as they either have different focuses or they have a less professional web presence with relatively inaccessible information. With a significant enough </a:t>
            </a:r>
            <a:r>
              <a:rPr lang="en-US" dirty="0">
                <a:solidFill>
                  <a:schemeClr val="accent1"/>
                </a:solidFill>
              </a:rPr>
              <a:t>online presence</a:t>
            </a:r>
            <a:r>
              <a:rPr lang="en-US" dirty="0"/>
              <a:t> and with easily accessible and transparent information about the services we provide, we will be seen as the </a:t>
            </a:r>
            <a:r>
              <a:rPr lang="en-US" dirty="0">
                <a:solidFill>
                  <a:schemeClr val="accent1"/>
                </a:solidFill>
              </a:rPr>
              <a:t>best option</a:t>
            </a:r>
            <a:r>
              <a:rPr lang="en-US" dirty="0"/>
              <a:t> for consumers.</a:t>
            </a:r>
            <a:endParaRPr dirty="0"/>
          </a:p>
        </p:txBody>
      </p:sp>
      <p:sp>
        <p:nvSpPr>
          <p:cNvPr id="1794" name="Google Shape;1794;p15"/>
          <p:cNvSpPr txBox="1">
            <a:spLocks noGrp="1"/>
          </p:cNvSpPr>
          <p:nvPr>
            <p:ph type="title"/>
          </p:nvPr>
        </p:nvSpPr>
        <p:spPr>
          <a:xfrm>
            <a:off x="2943920" y="310059"/>
            <a:ext cx="3256157" cy="14422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7200"/>
              <a:t>Industry</a:t>
            </a:r>
            <a:endParaRPr/>
          </a:p>
        </p:txBody>
      </p:sp>
      <p:pic>
        <p:nvPicPr>
          <p:cNvPr id="1795" name="Google Shape;1795;p15"/>
          <p:cNvPicPr preferRelativeResize="0"/>
          <p:nvPr/>
        </p:nvPicPr>
        <p:blipFill rotWithShape="1">
          <a:blip r:embed="rId3">
            <a:alphaModFix/>
          </a:blip>
          <a:srcRect/>
          <a:stretch/>
        </p:blipFill>
        <p:spPr>
          <a:xfrm>
            <a:off x="38312" y="4562344"/>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6"/>
          <p:cNvSpPr txBox="1">
            <a:spLocks noGrp="1"/>
          </p:cNvSpPr>
          <p:nvPr>
            <p:ph type="title"/>
          </p:nvPr>
        </p:nvSpPr>
        <p:spPr>
          <a:xfrm>
            <a:off x="736021" y="3532740"/>
            <a:ext cx="7713600" cy="136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US" sz="4400"/>
              <a:t>How will we compete in this industry?</a:t>
            </a:r>
            <a:endParaRPr sz="4400"/>
          </a:p>
        </p:txBody>
      </p:sp>
      <p:grpSp>
        <p:nvGrpSpPr>
          <p:cNvPr id="1801" name="Google Shape;1801;p16"/>
          <p:cNvGrpSpPr/>
          <p:nvPr/>
        </p:nvGrpSpPr>
        <p:grpSpPr>
          <a:xfrm rot="-648061">
            <a:off x="620656" y="2375212"/>
            <a:ext cx="1066519" cy="1004519"/>
            <a:chOff x="2186375" y="752125"/>
            <a:chExt cx="327700" cy="308650"/>
          </a:xfrm>
        </p:grpSpPr>
        <p:sp>
          <p:nvSpPr>
            <p:cNvPr id="1802" name="Google Shape;1802;p16"/>
            <p:cNvSpPr/>
            <p:nvPr/>
          </p:nvSpPr>
          <p:spPr>
            <a:xfrm>
              <a:off x="2222975" y="781750"/>
              <a:ext cx="291100" cy="279025"/>
            </a:xfrm>
            <a:custGeom>
              <a:avLst/>
              <a:gdLst/>
              <a:ahLst/>
              <a:cxnLst/>
              <a:rect l="l" t="t" r="r" b="b"/>
              <a:pathLst>
                <a:path w="11644" h="11161" extrusionOk="0">
                  <a:moveTo>
                    <a:pt x="6019" y="0"/>
                  </a:moveTo>
                  <a:cubicBezTo>
                    <a:pt x="5286" y="0"/>
                    <a:pt x="4544" y="80"/>
                    <a:pt x="3848" y="291"/>
                  </a:cubicBezTo>
                  <a:cubicBezTo>
                    <a:pt x="3800" y="305"/>
                    <a:pt x="3746" y="319"/>
                    <a:pt x="3690" y="332"/>
                  </a:cubicBezTo>
                  <a:cubicBezTo>
                    <a:pt x="3301" y="422"/>
                    <a:pt x="2916" y="558"/>
                    <a:pt x="2555" y="729"/>
                  </a:cubicBezTo>
                  <a:cubicBezTo>
                    <a:pt x="1911" y="1030"/>
                    <a:pt x="1438" y="1578"/>
                    <a:pt x="1083" y="2180"/>
                  </a:cubicBezTo>
                  <a:cubicBezTo>
                    <a:pt x="275" y="3563"/>
                    <a:pt x="1" y="5294"/>
                    <a:pt x="364" y="6855"/>
                  </a:cubicBezTo>
                  <a:cubicBezTo>
                    <a:pt x="467" y="7313"/>
                    <a:pt x="543" y="7985"/>
                    <a:pt x="863" y="8395"/>
                  </a:cubicBezTo>
                  <a:cubicBezTo>
                    <a:pt x="897" y="8471"/>
                    <a:pt x="938" y="8545"/>
                    <a:pt x="1001" y="8601"/>
                  </a:cubicBezTo>
                  <a:cubicBezTo>
                    <a:pt x="1109" y="8867"/>
                    <a:pt x="1219" y="9120"/>
                    <a:pt x="1405" y="9360"/>
                  </a:cubicBezTo>
                  <a:cubicBezTo>
                    <a:pt x="1582" y="9593"/>
                    <a:pt x="1794" y="9792"/>
                    <a:pt x="2028" y="9976"/>
                  </a:cubicBezTo>
                  <a:cubicBezTo>
                    <a:pt x="2465" y="10319"/>
                    <a:pt x="2966" y="10579"/>
                    <a:pt x="3499" y="10749"/>
                  </a:cubicBezTo>
                  <a:cubicBezTo>
                    <a:pt x="3820" y="10853"/>
                    <a:pt x="4148" y="10920"/>
                    <a:pt x="4485" y="10968"/>
                  </a:cubicBezTo>
                  <a:cubicBezTo>
                    <a:pt x="4676" y="11037"/>
                    <a:pt x="4896" y="11065"/>
                    <a:pt x="5080" y="11091"/>
                  </a:cubicBezTo>
                  <a:cubicBezTo>
                    <a:pt x="5285" y="11126"/>
                    <a:pt x="5490" y="11147"/>
                    <a:pt x="5682" y="11154"/>
                  </a:cubicBezTo>
                  <a:cubicBezTo>
                    <a:pt x="5737" y="11154"/>
                    <a:pt x="5799" y="11154"/>
                    <a:pt x="5853" y="11147"/>
                  </a:cubicBezTo>
                  <a:cubicBezTo>
                    <a:pt x="5929" y="11154"/>
                    <a:pt x="6011" y="11160"/>
                    <a:pt x="6087" y="11160"/>
                  </a:cubicBezTo>
                  <a:cubicBezTo>
                    <a:pt x="6109" y="11161"/>
                    <a:pt x="6131" y="11161"/>
                    <a:pt x="6153" y="11161"/>
                  </a:cubicBezTo>
                  <a:cubicBezTo>
                    <a:pt x="6451" y="11161"/>
                    <a:pt x="6744" y="11120"/>
                    <a:pt x="7031" y="11050"/>
                  </a:cubicBezTo>
                  <a:cubicBezTo>
                    <a:pt x="7140" y="11024"/>
                    <a:pt x="7243" y="10996"/>
                    <a:pt x="7351" y="10961"/>
                  </a:cubicBezTo>
                  <a:cubicBezTo>
                    <a:pt x="7714" y="10859"/>
                    <a:pt x="8084" y="10743"/>
                    <a:pt x="8434" y="10598"/>
                  </a:cubicBezTo>
                  <a:cubicBezTo>
                    <a:pt x="8789" y="10462"/>
                    <a:pt x="9139" y="10291"/>
                    <a:pt x="9461" y="10086"/>
                  </a:cubicBezTo>
                  <a:cubicBezTo>
                    <a:pt x="10049" y="9703"/>
                    <a:pt x="10548" y="9195"/>
                    <a:pt x="10911" y="8594"/>
                  </a:cubicBezTo>
                  <a:cubicBezTo>
                    <a:pt x="10987" y="8478"/>
                    <a:pt x="11047" y="8361"/>
                    <a:pt x="11110" y="8231"/>
                  </a:cubicBezTo>
                  <a:cubicBezTo>
                    <a:pt x="11164" y="8134"/>
                    <a:pt x="11220" y="8026"/>
                    <a:pt x="11274" y="7922"/>
                  </a:cubicBezTo>
                  <a:cubicBezTo>
                    <a:pt x="11322" y="7814"/>
                    <a:pt x="11363" y="7704"/>
                    <a:pt x="11404" y="7587"/>
                  </a:cubicBezTo>
                  <a:cubicBezTo>
                    <a:pt x="11473" y="7362"/>
                    <a:pt x="11527" y="7136"/>
                    <a:pt x="11562" y="6896"/>
                  </a:cubicBezTo>
                  <a:cubicBezTo>
                    <a:pt x="11596" y="6664"/>
                    <a:pt x="11609" y="6431"/>
                    <a:pt x="11622" y="6198"/>
                  </a:cubicBezTo>
                  <a:cubicBezTo>
                    <a:pt x="11644" y="5767"/>
                    <a:pt x="11637" y="5329"/>
                    <a:pt x="11581" y="4898"/>
                  </a:cubicBezTo>
                  <a:cubicBezTo>
                    <a:pt x="11540" y="4548"/>
                    <a:pt x="11473" y="4192"/>
                    <a:pt x="11363" y="3857"/>
                  </a:cubicBezTo>
                  <a:cubicBezTo>
                    <a:pt x="11328" y="3740"/>
                    <a:pt x="11294" y="3632"/>
                    <a:pt x="11246" y="3522"/>
                  </a:cubicBezTo>
                  <a:cubicBezTo>
                    <a:pt x="11157" y="3282"/>
                    <a:pt x="11041" y="3050"/>
                    <a:pt x="10904" y="2845"/>
                  </a:cubicBezTo>
                  <a:lnTo>
                    <a:pt x="10898" y="2845"/>
                  </a:lnTo>
                  <a:cubicBezTo>
                    <a:pt x="10898" y="2837"/>
                    <a:pt x="10891" y="2830"/>
                    <a:pt x="10891" y="2830"/>
                  </a:cubicBezTo>
                  <a:cubicBezTo>
                    <a:pt x="10671" y="2393"/>
                    <a:pt x="10399" y="1983"/>
                    <a:pt x="10083" y="1605"/>
                  </a:cubicBezTo>
                  <a:cubicBezTo>
                    <a:pt x="9672" y="1127"/>
                    <a:pt x="9186" y="710"/>
                    <a:pt x="8598" y="448"/>
                  </a:cubicBezTo>
                  <a:cubicBezTo>
                    <a:pt x="8017" y="182"/>
                    <a:pt x="7373" y="66"/>
                    <a:pt x="6735" y="25"/>
                  </a:cubicBezTo>
                  <a:cubicBezTo>
                    <a:pt x="6499" y="9"/>
                    <a:pt x="6259" y="0"/>
                    <a:pt x="601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6"/>
            <p:cNvSpPr/>
            <p:nvPr/>
          </p:nvSpPr>
          <p:spPr>
            <a:xfrm>
              <a:off x="2186375" y="761050"/>
              <a:ext cx="290900" cy="279050"/>
            </a:xfrm>
            <a:custGeom>
              <a:avLst/>
              <a:gdLst/>
              <a:ahLst/>
              <a:cxnLst/>
              <a:rect l="l" t="t" r="r" b="b"/>
              <a:pathLst>
                <a:path w="11636" h="11162" extrusionOk="0">
                  <a:moveTo>
                    <a:pt x="6014" y="0"/>
                  </a:moveTo>
                  <a:cubicBezTo>
                    <a:pt x="5284" y="0"/>
                    <a:pt x="4542" y="81"/>
                    <a:pt x="3846" y="297"/>
                  </a:cubicBezTo>
                  <a:cubicBezTo>
                    <a:pt x="3792" y="306"/>
                    <a:pt x="3738" y="319"/>
                    <a:pt x="3690" y="332"/>
                  </a:cubicBezTo>
                  <a:cubicBezTo>
                    <a:pt x="3293" y="421"/>
                    <a:pt x="2910" y="558"/>
                    <a:pt x="2547" y="729"/>
                  </a:cubicBezTo>
                  <a:cubicBezTo>
                    <a:pt x="1903" y="1030"/>
                    <a:pt x="1432" y="1579"/>
                    <a:pt x="1082" y="2180"/>
                  </a:cubicBezTo>
                  <a:cubicBezTo>
                    <a:pt x="274" y="3563"/>
                    <a:pt x="1" y="5294"/>
                    <a:pt x="356" y="6855"/>
                  </a:cubicBezTo>
                  <a:cubicBezTo>
                    <a:pt x="466" y="7320"/>
                    <a:pt x="535" y="7985"/>
                    <a:pt x="863" y="8396"/>
                  </a:cubicBezTo>
                  <a:cubicBezTo>
                    <a:pt x="898" y="8470"/>
                    <a:pt x="931" y="8552"/>
                    <a:pt x="993" y="8601"/>
                  </a:cubicBezTo>
                  <a:cubicBezTo>
                    <a:pt x="1110" y="8867"/>
                    <a:pt x="1212" y="9127"/>
                    <a:pt x="1397" y="9360"/>
                  </a:cubicBezTo>
                  <a:cubicBezTo>
                    <a:pt x="1581" y="9593"/>
                    <a:pt x="1793" y="9798"/>
                    <a:pt x="2020" y="9976"/>
                  </a:cubicBezTo>
                  <a:cubicBezTo>
                    <a:pt x="2458" y="10326"/>
                    <a:pt x="2958" y="10579"/>
                    <a:pt x="3492" y="10750"/>
                  </a:cubicBezTo>
                  <a:cubicBezTo>
                    <a:pt x="3814" y="10851"/>
                    <a:pt x="4149" y="10927"/>
                    <a:pt x="4484" y="10968"/>
                  </a:cubicBezTo>
                  <a:cubicBezTo>
                    <a:pt x="4668" y="11037"/>
                    <a:pt x="4888" y="11071"/>
                    <a:pt x="5078" y="11091"/>
                  </a:cubicBezTo>
                  <a:cubicBezTo>
                    <a:pt x="5277" y="11132"/>
                    <a:pt x="5482" y="11154"/>
                    <a:pt x="5681" y="11154"/>
                  </a:cubicBezTo>
                  <a:lnTo>
                    <a:pt x="5845" y="11154"/>
                  </a:lnTo>
                  <a:cubicBezTo>
                    <a:pt x="5928" y="11154"/>
                    <a:pt x="6003" y="11160"/>
                    <a:pt x="6085" y="11160"/>
                  </a:cubicBezTo>
                  <a:cubicBezTo>
                    <a:pt x="6113" y="11161"/>
                    <a:pt x="6141" y="11161"/>
                    <a:pt x="6169" y="11161"/>
                  </a:cubicBezTo>
                  <a:cubicBezTo>
                    <a:pt x="6565" y="11161"/>
                    <a:pt x="6962" y="11077"/>
                    <a:pt x="7345" y="10968"/>
                  </a:cubicBezTo>
                  <a:cubicBezTo>
                    <a:pt x="8076" y="10750"/>
                    <a:pt x="8809" y="10503"/>
                    <a:pt x="9453" y="10086"/>
                  </a:cubicBezTo>
                  <a:cubicBezTo>
                    <a:pt x="10047" y="9702"/>
                    <a:pt x="10540" y="9202"/>
                    <a:pt x="10910" y="8601"/>
                  </a:cubicBezTo>
                  <a:cubicBezTo>
                    <a:pt x="10979" y="8484"/>
                    <a:pt x="11041" y="8361"/>
                    <a:pt x="11102" y="8238"/>
                  </a:cubicBezTo>
                  <a:cubicBezTo>
                    <a:pt x="11225" y="8033"/>
                    <a:pt x="11320" y="7821"/>
                    <a:pt x="11396" y="7587"/>
                  </a:cubicBezTo>
                  <a:cubicBezTo>
                    <a:pt x="11541" y="7142"/>
                    <a:pt x="11595" y="6671"/>
                    <a:pt x="11616" y="6198"/>
                  </a:cubicBezTo>
                  <a:cubicBezTo>
                    <a:pt x="11636" y="5767"/>
                    <a:pt x="11636" y="5329"/>
                    <a:pt x="11582" y="4897"/>
                  </a:cubicBezTo>
                  <a:cubicBezTo>
                    <a:pt x="11519" y="4432"/>
                    <a:pt x="11417" y="3960"/>
                    <a:pt x="11247" y="3522"/>
                  </a:cubicBezTo>
                  <a:cubicBezTo>
                    <a:pt x="11150" y="3275"/>
                    <a:pt x="11033" y="3042"/>
                    <a:pt x="10884" y="2830"/>
                  </a:cubicBezTo>
                  <a:cubicBezTo>
                    <a:pt x="10663" y="2392"/>
                    <a:pt x="10397" y="1981"/>
                    <a:pt x="10075" y="1611"/>
                  </a:cubicBezTo>
                  <a:cubicBezTo>
                    <a:pt x="9665" y="1127"/>
                    <a:pt x="9185" y="708"/>
                    <a:pt x="8597" y="448"/>
                  </a:cubicBezTo>
                  <a:cubicBezTo>
                    <a:pt x="8009" y="189"/>
                    <a:pt x="7372" y="66"/>
                    <a:pt x="6729" y="25"/>
                  </a:cubicBezTo>
                  <a:cubicBezTo>
                    <a:pt x="6493" y="9"/>
                    <a:pt x="6254" y="0"/>
                    <a:pt x="601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6"/>
            <p:cNvSpPr/>
            <p:nvPr/>
          </p:nvSpPr>
          <p:spPr>
            <a:xfrm>
              <a:off x="2210850" y="776450"/>
              <a:ext cx="155725" cy="125800"/>
            </a:xfrm>
            <a:custGeom>
              <a:avLst/>
              <a:gdLst/>
              <a:ahLst/>
              <a:cxnLst/>
              <a:rect l="l" t="t" r="r" b="b"/>
              <a:pathLst>
                <a:path w="6229" h="5032" extrusionOk="0">
                  <a:moveTo>
                    <a:pt x="4528" y="0"/>
                  </a:moveTo>
                  <a:cubicBezTo>
                    <a:pt x="4340" y="0"/>
                    <a:pt x="4154" y="16"/>
                    <a:pt x="3984" y="38"/>
                  </a:cubicBezTo>
                  <a:cubicBezTo>
                    <a:pt x="3265" y="120"/>
                    <a:pt x="2560" y="366"/>
                    <a:pt x="1938" y="742"/>
                  </a:cubicBezTo>
                  <a:cubicBezTo>
                    <a:pt x="1348" y="1105"/>
                    <a:pt x="781" y="1646"/>
                    <a:pt x="479" y="2290"/>
                  </a:cubicBezTo>
                  <a:cubicBezTo>
                    <a:pt x="213" y="2590"/>
                    <a:pt x="83" y="3036"/>
                    <a:pt x="34" y="3412"/>
                  </a:cubicBezTo>
                  <a:cubicBezTo>
                    <a:pt x="1" y="3693"/>
                    <a:pt x="8" y="3987"/>
                    <a:pt x="144" y="4240"/>
                  </a:cubicBezTo>
                  <a:cubicBezTo>
                    <a:pt x="288" y="4507"/>
                    <a:pt x="548" y="4691"/>
                    <a:pt x="814" y="4808"/>
                  </a:cubicBezTo>
                  <a:cubicBezTo>
                    <a:pt x="1181" y="4963"/>
                    <a:pt x="1565" y="5031"/>
                    <a:pt x="1949" y="5031"/>
                  </a:cubicBezTo>
                  <a:cubicBezTo>
                    <a:pt x="2976" y="5031"/>
                    <a:pt x="4012" y="4543"/>
                    <a:pt x="4784" y="3905"/>
                  </a:cubicBezTo>
                  <a:cubicBezTo>
                    <a:pt x="5299" y="3481"/>
                    <a:pt x="5811" y="2906"/>
                    <a:pt x="6029" y="2268"/>
                  </a:cubicBezTo>
                  <a:cubicBezTo>
                    <a:pt x="6228" y="1702"/>
                    <a:pt x="6181" y="935"/>
                    <a:pt x="5791" y="462"/>
                  </a:cubicBezTo>
                  <a:cubicBezTo>
                    <a:pt x="5487" y="100"/>
                    <a:pt x="4999" y="0"/>
                    <a:pt x="4528" y="0"/>
                  </a:cubicBezTo>
                  <a:close/>
                </a:path>
              </a:pathLst>
            </a:custGeom>
            <a:solidFill>
              <a:srgbClr val="EB59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6"/>
            <p:cNvSpPr/>
            <p:nvPr/>
          </p:nvSpPr>
          <p:spPr>
            <a:xfrm>
              <a:off x="2199375" y="815875"/>
              <a:ext cx="277900" cy="221450"/>
            </a:xfrm>
            <a:custGeom>
              <a:avLst/>
              <a:gdLst/>
              <a:ahLst/>
              <a:cxnLst/>
              <a:rect l="l" t="t" r="r" b="b"/>
              <a:pathLst>
                <a:path w="11116" h="8858" extrusionOk="0">
                  <a:moveTo>
                    <a:pt x="8869" y="1"/>
                  </a:moveTo>
                  <a:cubicBezTo>
                    <a:pt x="8559" y="1"/>
                    <a:pt x="8246" y="79"/>
                    <a:pt x="8001" y="255"/>
                  </a:cubicBezTo>
                  <a:cubicBezTo>
                    <a:pt x="7277" y="767"/>
                    <a:pt x="7679" y="1828"/>
                    <a:pt x="7359" y="2539"/>
                  </a:cubicBezTo>
                  <a:cubicBezTo>
                    <a:pt x="7104" y="3095"/>
                    <a:pt x="6626" y="3525"/>
                    <a:pt x="6147" y="3882"/>
                  </a:cubicBezTo>
                  <a:cubicBezTo>
                    <a:pt x="5654" y="4258"/>
                    <a:pt x="5107" y="4621"/>
                    <a:pt x="4504" y="4792"/>
                  </a:cubicBezTo>
                  <a:cubicBezTo>
                    <a:pt x="4161" y="4888"/>
                    <a:pt x="3807" y="4925"/>
                    <a:pt x="3451" y="4925"/>
                  </a:cubicBezTo>
                  <a:cubicBezTo>
                    <a:pt x="3149" y="4925"/>
                    <a:pt x="2845" y="4898"/>
                    <a:pt x="2546" y="4861"/>
                  </a:cubicBezTo>
                  <a:cubicBezTo>
                    <a:pt x="1979" y="4792"/>
                    <a:pt x="1404" y="4731"/>
                    <a:pt x="877" y="4491"/>
                  </a:cubicBezTo>
                  <a:cubicBezTo>
                    <a:pt x="692" y="4402"/>
                    <a:pt x="514" y="4279"/>
                    <a:pt x="370" y="4134"/>
                  </a:cubicBezTo>
                  <a:cubicBezTo>
                    <a:pt x="343" y="4093"/>
                    <a:pt x="322" y="4046"/>
                    <a:pt x="309" y="3998"/>
                  </a:cubicBezTo>
                  <a:cubicBezTo>
                    <a:pt x="300" y="3970"/>
                    <a:pt x="270" y="3955"/>
                    <a:pt x="241" y="3955"/>
                  </a:cubicBezTo>
                  <a:cubicBezTo>
                    <a:pt x="229" y="3955"/>
                    <a:pt x="216" y="3958"/>
                    <a:pt x="205" y="3964"/>
                  </a:cubicBezTo>
                  <a:cubicBezTo>
                    <a:pt x="199" y="3939"/>
                    <a:pt x="179" y="3925"/>
                    <a:pt x="160" y="3925"/>
                  </a:cubicBezTo>
                  <a:cubicBezTo>
                    <a:pt x="142" y="3925"/>
                    <a:pt x="124" y="3937"/>
                    <a:pt x="117" y="3964"/>
                  </a:cubicBezTo>
                  <a:lnTo>
                    <a:pt x="110" y="3970"/>
                  </a:lnTo>
                  <a:cubicBezTo>
                    <a:pt x="97" y="3992"/>
                    <a:pt x="90" y="4011"/>
                    <a:pt x="97" y="4039"/>
                  </a:cubicBezTo>
                  <a:cubicBezTo>
                    <a:pt x="0" y="4532"/>
                    <a:pt x="151" y="5059"/>
                    <a:pt x="343" y="5511"/>
                  </a:cubicBezTo>
                  <a:cubicBezTo>
                    <a:pt x="568" y="6030"/>
                    <a:pt x="890" y="6516"/>
                    <a:pt x="1273" y="6934"/>
                  </a:cubicBezTo>
                  <a:cubicBezTo>
                    <a:pt x="2122" y="7852"/>
                    <a:pt x="3326" y="8371"/>
                    <a:pt x="4526" y="8639"/>
                  </a:cubicBezTo>
                  <a:cubicBezTo>
                    <a:pt x="4621" y="8658"/>
                    <a:pt x="4723" y="8673"/>
                    <a:pt x="4820" y="8686"/>
                  </a:cubicBezTo>
                  <a:cubicBezTo>
                    <a:pt x="4949" y="8714"/>
                    <a:pt x="5073" y="8740"/>
                    <a:pt x="5202" y="8762"/>
                  </a:cubicBezTo>
                  <a:cubicBezTo>
                    <a:pt x="5591" y="8825"/>
                    <a:pt x="5991" y="8858"/>
                    <a:pt x="6393" y="8858"/>
                  </a:cubicBezTo>
                  <a:cubicBezTo>
                    <a:pt x="6430" y="8858"/>
                    <a:pt x="6467" y="8858"/>
                    <a:pt x="6503" y="8857"/>
                  </a:cubicBezTo>
                  <a:cubicBezTo>
                    <a:pt x="6612" y="8831"/>
                    <a:pt x="6722" y="8803"/>
                    <a:pt x="6825" y="8775"/>
                  </a:cubicBezTo>
                  <a:cubicBezTo>
                    <a:pt x="7556" y="8557"/>
                    <a:pt x="8289" y="8310"/>
                    <a:pt x="8933" y="7893"/>
                  </a:cubicBezTo>
                  <a:cubicBezTo>
                    <a:pt x="9527" y="7509"/>
                    <a:pt x="10020" y="7009"/>
                    <a:pt x="10390" y="6408"/>
                  </a:cubicBezTo>
                  <a:cubicBezTo>
                    <a:pt x="10459" y="6291"/>
                    <a:pt x="10521" y="6168"/>
                    <a:pt x="10582" y="6045"/>
                  </a:cubicBezTo>
                  <a:cubicBezTo>
                    <a:pt x="10705" y="5840"/>
                    <a:pt x="10800" y="5628"/>
                    <a:pt x="10876" y="5394"/>
                  </a:cubicBezTo>
                  <a:cubicBezTo>
                    <a:pt x="11021" y="4949"/>
                    <a:pt x="11075" y="4478"/>
                    <a:pt x="11096" y="4005"/>
                  </a:cubicBezTo>
                  <a:cubicBezTo>
                    <a:pt x="11116" y="3574"/>
                    <a:pt x="11116" y="3136"/>
                    <a:pt x="11062" y="2704"/>
                  </a:cubicBezTo>
                  <a:cubicBezTo>
                    <a:pt x="10999" y="2239"/>
                    <a:pt x="10897" y="1767"/>
                    <a:pt x="10727" y="1329"/>
                  </a:cubicBezTo>
                  <a:cubicBezTo>
                    <a:pt x="10630" y="1089"/>
                    <a:pt x="10521" y="856"/>
                    <a:pt x="10377" y="650"/>
                  </a:cubicBezTo>
                  <a:cubicBezTo>
                    <a:pt x="10111" y="412"/>
                    <a:pt x="9808" y="220"/>
                    <a:pt x="9473" y="103"/>
                  </a:cubicBezTo>
                  <a:cubicBezTo>
                    <a:pt x="9288" y="37"/>
                    <a:pt x="9079" y="1"/>
                    <a:pt x="8869" y="1"/>
                  </a:cubicBezTo>
                  <a:close/>
                </a:path>
              </a:pathLst>
            </a:custGeom>
            <a:solidFill>
              <a:srgbClr val="5C14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6"/>
            <p:cNvSpPr/>
            <p:nvPr/>
          </p:nvSpPr>
          <p:spPr>
            <a:xfrm>
              <a:off x="2264050" y="784400"/>
              <a:ext cx="22275" cy="16950"/>
            </a:xfrm>
            <a:custGeom>
              <a:avLst/>
              <a:gdLst/>
              <a:ahLst/>
              <a:cxnLst/>
              <a:rect l="l" t="t" r="r" b="b"/>
              <a:pathLst>
                <a:path w="891" h="678" extrusionOk="0">
                  <a:moveTo>
                    <a:pt x="439" y="1"/>
                  </a:moveTo>
                  <a:cubicBezTo>
                    <a:pt x="296" y="7"/>
                    <a:pt x="145" y="55"/>
                    <a:pt x="69" y="178"/>
                  </a:cubicBezTo>
                  <a:cubicBezTo>
                    <a:pt x="22" y="254"/>
                    <a:pt x="15" y="336"/>
                    <a:pt x="22" y="418"/>
                  </a:cubicBezTo>
                  <a:cubicBezTo>
                    <a:pt x="8" y="452"/>
                    <a:pt x="0" y="487"/>
                    <a:pt x="8" y="528"/>
                  </a:cubicBezTo>
                  <a:cubicBezTo>
                    <a:pt x="15" y="610"/>
                    <a:pt x="91" y="671"/>
                    <a:pt x="173" y="671"/>
                  </a:cubicBezTo>
                  <a:cubicBezTo>
                    <a:pt x="192" y="677"/>
                    <a:pt x="214" y="677"/>
                    <a:pt x="233" y="677"/>
                  </a:cubicBezTo>
                  <a:cubicBezTo>
                    <a:pt x="268" y="671"/>
                    <a:pt x="302" y="664"/>
                    <a:pt x="337" y="658"/>
                  </a:cubicBezTo>
                  <a:cubicBezTo>
                    <a:pt x="385" y="636"/>
                    <a:pt x="432" y="617"/>
                    <a:pt x="480" y="595"/>
                  </a:cubicBezTo>
                  <a:cubicBezTo>
                    <a:pt x="562" y="569"/>
                    <a:pt x="631" y="528"/>
                    <a:pt x="698" y="487"/>
                  </a:cubicBezTo>
                  <a:cubicBezTo>
                    <a:pt x="726" y="472"/>
                    <a:pt x="739" y="452"/>
                    <a:pt x="754" y="431"/>
                  </a:cubicBezTo>
                  <a:cubicBezTo>
                    <a:pt x="795" y="398"/>
                    <a:pt x="836" y="364"/>
                    <a:pt x="863" y="323"/>
                  </a:cubicBezTo>
                  <a:cubicBezTo>
                    <a:pt x="891" y="267"/>
                    <a:pt x="891" y="206"/>
                    <a:pt x="871" y="152"/>
                  </a:cubicBezTo>
                  <a:cubicBezTo>
                    <a:pt x="849" y="89"/>
                    <a:pt x="802" y="61"/>
                    <a:pt x="748" y="42"/>
                  </a:cubicBezTo>
                  <a:cubicBezTo>
                    <a:pt x="692" y="20"/>
                    <a:pt x="638" y="14"/>
                    <a:pt x="583" y="7"/>
                  </a:cubicBezTo>
                  <a:cubicBezTo>
                    <a:pt x="534" y="1"/>
                    <a:pt x="486"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6"/>
            <p:cNvSpPr/>
            <p:nvPr/>
          </p:nvSpPr>
          <p:spPr>
            <a:xfrm>
              <a:off x="2246600" y="820825"/>
              <a:ext cx="5150" cy="4825"/>
            </a:xfrm>
            <a:custGeom>
              <a:avLst/>
              <a:gdLst/>
              <a:ahLst/>
              <a:cxnLst/>
              <a:rect l="l" t="t" r="r" b="b"/>
              <a:pathLst>
                <a:path w="206" h="193" extrusionOk="0">
                  <a:moveTo>
                    <a:pt x="97" y="1"/>
                  </a:moveTo>
                  <a:cubicBezTo>
                    <a:pt x="82" y="1"/>
                    <a:pt x="62" y="1"/>
                    <a:pt x="49" y="15"/>
                  </a:cubicBezTo>
                  <a:cubicBezTo>
                    <a:pt x="21" y="29"/>
                    <a:pt x="0" y="63"/>
                    <a:pt x="0" y="98"/>
                  </a:cubicBezTo>
                  <a:cubicBezTo>
                    <a:pt x="0" y="132"/>
                    <a:pt x="21" y="165"/>
                    <a:pt x="49" y="180"/>
                  </a:cubicBezTo>
                  <a:cubicBezTo>
                    <a:pt x="62" y="193"/>
                    <a:pt x="82" y="193"/>
                    <a:pt x="97" y="193"/>
                  </a:cubicBezTo>
                  <a:cubicBezTo>
                    <a:pt x="117" y="193"/>
                    <a:pt x="131" y="193"/>
                    <a:pt x="145" y="180"/>
                  </a:cubicBezTo>
                  <a:cubicBezTo>
                    <a:pt x="151" y="180"/>
                    <a:pt x="158" y="173"/>
                    <a:pt x="164" y="165"/>
                  </a:cubicBezTo>
                  <a:cubicBezTo>
                    <a:pt x="179" y="158"/>
                    <a:pt x="186" y="152"/>
                    <a:pt x="192" y="139"/>
                  </a:cubicBezTo>
                  <a:cubicBezTo>
                    <a:pt x="205" y="124"/>
                    <a:pt x="205" y="111"/>
                    <a:pt x="205" y="98"/>
                  </a:cubicBezTo>
                  <a:cubicBezTo>
                    <a:pt x="205" y="83"/>
                    <a:pt x="205" y="70"/>
                    <a:pt x="192" y="57"/>
                  </a:cubicBezTo>
                  <a:cubicBezTo>
                    <a:pt x="186" y="42"/>
                    <a:pt x="179" y="29"/>
                    <a:pt x="164" y="22"/>
                  </a:cubicBezTo>
                  <a:cubicBezTo>
                    <a:pt x="158" y="22"/>
                    <a:pt x="151" y="15"/>
                    <a:pt x="145" y="15"/>
                  </a:cubicBezTo>
                  <a:cubicBezTo>
                    <a:pt x="131" y="1"/>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6"/>
            <p:cNvSpPr/>
            <p:nvPr/>
          </p:nvSpPr>
          <p:spPr>
            <a:xfrm>
              <a:off x="2284075" y="825000"/>
              <a:ext cx="16450" cy="12675"/>
            </a:xfrm>
            <a:custGeom>
              <a:avLst/>
              <a:gdLst/>
              <a:ahLst/>
              <a:cxnLst/>
              <a:rect l="l" t="t" r="r" b="b"/>
              <a:pathLst>
                <a:path w="658" h="507" extrusionOk="0">
                  <a:moveTo>
                    <a:pt x="377" y="0"/>
                  </a:moveTo>
                  <a:cubicBezTo>
                    <a:pt x="368" y="0"/>
                    <a:pt x="360" y="2"/>
                    <a:pt x="349" y="6"/>
                  </a:cubicBezTo>
                  <a:lnTo>
                    <a:pt x="336" y="6"/>
                  </a:lnTo>
                  <a:cubicBezTo>
                    <a:pt x="301" y="13"/>
                    <a:pt x="275" y="19"/>
                    <a:pt x="247" y="32"/>
                  </a:cubicBezTo>
                  <a:cubicBezTo>
                    <a:pt x="226" y="32"/>
                    <a:pt x="206" y="32"/>
                    <a:pt x="200" y="39"/>
                  </a:cubicBezTo>
                  <a:cubicBezTo>
                    <a:pt x="178" y="39"/>
                    <a:pt x="159" y="54"/>
                    <a:pt x="144" y="60"/>
                  </a:cubicBezTo>
                  <a:cubicBezTo>
                    <a:pt x="117" y="67"/>
                    <a:pt x="103" y="88"/>
                    <a:pt x="83" y="101"/>
                  </a:cubicBezTo>
                  <a:cubicBezTo>
                    <a:pt x="21" y="149"/>
                    <a:pt x="7" y="225"/>
                    <a:pt x="7" y="294"/>
                  </a:cubicBezTo>
                  <a:cubicBezTo>
                    <a:pt x="1" y="354"/>
                    <a:pt x="42" y="417"/>
                    <a:pt x="90" y="443"/>
                  </a:cubicBezTo>
                  <a:cubicBezTo>
                    <a:pt x="152" y="480"/>
                    <a:pt x="230" y="506"/>
                    <a:pt x="305" y="506"/>
                  </a:cubicBezTo>
                  <a:cubicBezTo>
                    <a:pt x="313" y="506"/>
                    <a:pt x="321" y="506"/>
                    <a:pt x="329" y="506"/>
                  </a:cubicBezTo>
                  <a:cubicBezTo>
                    <a:pt x="370" y="499"/>
                    <a:pt x="411" y="491"/>
                    <a:pt x="453" y="478"/>
                  </a:cubicBezTo>
                  <a:cubicBezTo>
                    <a:pt x="480" y="464"/>
                    <a:pt x="507" y="458"/>
                    <a:pt x="528" y="443"/>
                  </a:cubicBezTo>
                  <a:cubicBezTo>
                    <a:pt x="554" y="423"/>
                    <a:pt x="576" y="409"/>
                    <a:pt x="595" y="389"/>
                  </a:cubicBezTo>
                  <a:cubicBezTo>
                    <a:pt x="637" y="354"/>
                    <a:pt x="651" y="307"/>
                    <a:pt x="658" y="259"/>
                  </a:cubicBezTo>
                  <a:cubicBezTo>
                    <a:pt x="658" y="225"/>
                    <a:pt x="658" y="184"/>
                    <a:pt x="645" y="149"/>
                  </a:cubicBezTo>
                  <a:cubicBezTo>
                    <a:pt x="630" y="108"/>
                    <a:pt x="610" y="67"/>
                    <a:pt x="569" y="39"/>
                  </a:cubicBezTo>
                  <a:cubicBezTo>
                    <a:pt x="554" y="32"/>
                    <a:pt x="528" y="26"/>
                    <a:pt x="513" y="19"/>
                  </a:cubicBezTo>
                  <a:cubicBezTo>
                    <a:pt x="500" y="19"/>
                    <a:pt x="487" y="13"/>
                    <a:pt x="472" y="13"/>
                  </a:cubicBezTo>
                  <a:cubicBezTo>
                    <a:pt x="453" y="6"/>
                    <a:pt x="425" y="6"/>
                    <a:pt x="405" y="6"/>
                  </a:cubicBezTo>
                  <a:cubicBezTo>
                    <a:pt x="394" y="2"/>
                    <a:pt x="386" y="0"/>
                    <a:pt x="3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6"/>
            <p:cNvSpPr/>
            <p:nvPr/>
          </p:nvSpPr>
          <p:spPr>
            <a:xfrm>
              <a:off x="2315450" y="752125"/>
              <a:ext cx="189725" cy="159825"/>
            </a:xfrm>
            <a:custGeom>
              <a:avLst/>
              <a:gdLst/>
              <a:ahLst/>
              <a:cxnLst/>
              <a:rect l="l" t="t" r="r" b="b"/>
              <a:pathLst>
                <a:path w="7589" h="6393" extrusionOk="0">
                  <a:moveTo>
                    <a:pt x="4061" y="1"/>
                  </a:moveTo>
                  <a:cubicBezTo>
                    <a:pt x="4043" y="1"/>
                    <a:pt x="4026" y="11"/>
                    <a:pt x="4022" y="32"/>
                  </a:cubicBezTo>
                  <a:cubicBezTo>
                    <a:pt x="3948" y="354"/>
                    <a:pt x="3914" y="704"/>
                    <a:pt x="3866" y="1032"/>
                  </a:cubicBezTo>
                  <a:cubicBezTo>
                    <a:pt x="3825" y="1367"/>
                    <a:pt x="3797" y="1702"/>
                    <a:pt x="3762" y="2037"/>
                  </a:cubicBezTo>
                  <a:cubicBezTo>
                    <a:pt x="3743" y="2297"/>
                    <a:pt x="3728" y="2543"/>
                    <a:pt x="3735" y="2805"/>
                  </a:cubicBezTo>
                  <a:cubicBezTo>
                    <a:pt x="3743" y="3016"/>
                    <a:pt x="3762" y="3256"/>
                    <a:pt x="3838" y="3462"/>
                  </a:cubicBezTo>
                  <a:cubicBezTo>
                    <a:pt x="3721" y="3338"/>
                    <a:pt x="3592" y="3222"/>
                    <a:pt x="3482" y="3099"/>
                  </a:cubicBezTo>
                  <a:cubicBezTo>
                    <a:pt x="3345" y="2947"/>
                    <a:pt x="3188" y="2818"/>
                    <a:pt x="3023" y="2701"/>
                  </a:cubicBezTo>
                  <a:cubicBezTo>
                    <a:pt x="2682" y="2476"/>
                    <a:pt x="2347" y="2284"/>
                    <a:pt x="1969" y="2113"/>
                  </a:cubicBezTo>
                  <a:cubicBezTo>
                    <a:pt x="1640" y="1962"/>
                    <a:pt x="1333" y="1812"/>
                    <a:pt x="1024" y="1620"/>
                  </a:cubicBezTo>
                  <a:cubicBezTo>
                    <a:pt x="751" y="1449"/>
                    <a:pt x="423" y="1292"/>
                    <a:pt x="94" y="1285"/>
                  </a:cubicBezTo>
                  <a:cubicBezTo>
                    <a:pt x="32" y="1285"/>
                    <a:pt x="12" y="1367"/>
                    <a:pt x="60" y="1393"/>
                  </a:cubicBezTo>
                  <a:cubicBezTo>
                    <a:pt x="354" y="1545"/>
                    <a:pt x="600" y="1743"/>
                    <a:pt x="868" y="1936"/>
                  </a:cubicBezTo>
                  <a:cubicBezTo>
                    <a:pt x="1169" y="2147"/>
                    <a:pt x="1469" y="2312"/>
                    <a:pt x="1804" y="2455"/>
                  </a:cubicBezTo>
                  <a:cubicBezTo>
                    <a:pt x="2161" y="2606"/>
                    <a:pt x="2483" y="2805"/>
                    <a:pt x="2805" y="3010"/>
                  </a:cubicBezTo>
                  <a:cubicBezTo>
                    <a:pt x="2963" y="3112"/>
                    <a:pt x="3133" y="3209"/>
                    <a:pt x="3304" y="3283"/>
                  </a:cubicBezTo>
                  <a:cubicBezTo>
                    <a:pt x="3475" y="3352"/>
                    <a:pt x="3633" y="3434"/>
                    <a:pt x="3797" y="3516"/>
                  </a:cubicBezTo>
                  <a:cubicBezTo>
                    <a:pt x="3468" y="3598"/>
                    <a:pt x="3153" y="3687"/>
                    <a:pt x="2805" y="3693"/>
                  </a:cubicBezTo>
                  <a:cubicBezTo>
                    <a:pt x="2470" y="3701"/>
                    <a:pt x="2154" y="3693"/>
                    <a:pt x="1819" y="3775"/>
                  </a:cubicBezTo>
                  <a:cubicBezTo>
                    <a:pt x="1463" y="3866"/>
                    <a:pt x="1093" y="3981"/>
                    <a:pt x="786" y="4179"/>
                  </a:cubicBezTo>
                  <a:cubicBezTo>
                    <a:pt x="484" y="4365"/>
                    <a:pt x="252" y="4679"/>
                    <a:pt x="25" y="4947"/>
                  </a:cubicBezTo>
                  <a:cubicBezTo>
                    <a:pt x="0" y="4978"/>
                    <a:pt x="15" y="5031"/>
                    <a:pt x="59" y="5031"/>
                  </a:cubicBezTo>
                  <a:cubicBezTo>
                    <a:pt x="63" y="5031"/>
                    <a:pt x="68" y="5030"/>
                    <a:pt x="73" y="5029"/>
                  </a:cubicBezTo>
                  <a:cubicBezTo>
                    <a:pt x="388" y="4919"/>
                    <a:pt x="689" y="4728"/>
                    <a:pt x="977" y="4564"/>
                  </a:cubicBezTo>
                  <a:cubicBezTo>
                    <a:pt x="1305" y="4372"/>
                    <a:pt x="1648" y="4248"/>
                    <a:pt x="2003" y="4119"/>
                  </a:cubicBezTo>
                  <a:cubicBezTo>
                    <a:pt x="2297" y="4009"/>
                    <a:pt x="2626" y="3933"/>
                    <a:pt x="2935" y="3866"/>
                  </a:cubicBezTo>
                  <a:cubicBezTo>
                    <a:pt x="3250" y="3790"/>
                    <a:pt x="3605" y="3769"/>
                    <a:pt x="3879" y="3591"/>
                  </a:cubicBezTo>
                  <a:cubicBezTo>
                    <a:pt x="4022" y="3825"/>
                    <a:pt x="4153" y="4063"/>
                    <a:pt x="4290" y="4296"/>
                  </a:cubicBezTo>
                  <a:cubicBezTo>
                    <a:pt x="4461" y="4577"/>
                    <a:pt x="4653" y="4810"/>
                    <a:pt x="4871" y="5048"/>
                  </a:cubicBezTo>
                  <a:cubicBezTo>
                    <a:pt x="5098" y="5295"/>
                    <a:pt x="5336" y="5521"/>
                    <a:pt x="5569" y="5761"/>
                  </a:cubicBezTo>
                  <a:cubicBezTo>
                    <a:pt x="5673" y="5870"/>
                    <a:pt x="5768" y="5993"/>
                    <a:pt x="5863" y="6110"/>
                  </a:cubicBezTo>
                  <a:cubicBezTo>
                    <a:pt x="5967" y="6239"/>
                    <a:pt x="6084" y="6308"/>
                    <a:pt x="6226" y="6384"/>
                  </a:cubicBezTo>
                  <a:cubicBezTo>
                    <a:pt x="6237" y="6390"/>
                    <a:pt x="6249" y="6393"/>
                    <a:pt x="6261" y="6393"/>
                  </a:cubicBezTo>
                  <a:cubicBezTo>
                    <a:pt x="6318" y="6393"/>
                    <a:pt x="6376" y="6331"/>
                    <a:pt x="6337" y="6274"/>
                  </a:cubicBezTo>
                  <a:cubicBezTo>
                    <a:pt x="6248" y="6157"/>
                    <a:pt x="6192" y="6014"/>
                    <a:pt x="6103" y="5898"/>
                  </a:cubicBezTo>
                  <a:cubicBezTo>
                    <a:pt x="6015" y="5774"/>
                    <a:pt x="5926" y="5651"/>
                    <a:pt x="5822" y="5541"/>
                  </a:cubicBezTo>
                  <a:cubicBezTo>
                    <a:pt x="5583" y="5310"/>
                    <a:pt x="5351" y="5076"/>
                    <a:pt x="5111" y="4843"/>
                  </a:cubicBezTo>
                  <a:cubicBezTo>
                    <a:pt x="4884" y="4631"/>
                    <a:pt x="4638" y="4454"/>
                    <a:pt x="4441" y="4214"/>
                  </a:cubicBezTo>
                  <a:cubicBezTo>
                    <a:pt x="4268" y="4002"/>
                    <a:pt x="4132" y="3769"/>
                    <a:pt x="3927" y="3591"/>
                  </a:cubicBezTo>
                  <a:lnTo>
                    <a:pt x="3927" y="3591"/>
                  </a:lnTo>
                  <a:cubicBezTo>
                    <a:pt x="4126" y="3701"/>
                    <a:pt x="4400" y="3715"/>
                    <a:pt x="4612" y="3721"/>
                  </a:cubicBezTo>
                  <a:cubicBezTo>
                    <a:pt x="4637" y="3722"/>
                    <a:pt x="4662" y="3722"/>
                    <a:pt x="4687" y="3722"/>
                  </a:cubicBezTo>
                  <a:cubicBezTo>
                    <a:pt x="4955" y="3722"/>
                    <a:pt x="5218" y="3692"/>
                    <a:pt x="5487" y="3680"/>
                  </a:cubicBezTo>
                  <a:cubicBezTo>
                    <a:pt x="5602" y="3673"/>
                    <a:pt x="5716" y="3671"/>
                    <a:pt x="5830" y="3671"/>
                  </a:cubicBezTo>
                  <a:cubicBezTo>
                    <a:pt x="5988" y="3671"/>
                    <a:pt x="6146" y="3675"/>
                    <a:pt x="6303" y="3675"/>
                  </a:cubicBezTo>
                  <a:cubicBezTo>
                    <a:pt x="6353" y="3675"/>
                    <a:pt x="6403" y="3675"/>
                    <a:pt x="6453" y="3674"/>
                  </a:cubicBezTo>
                  <a:cubicBezTo>
                    <a:pt x="6637" y="3667"/>
                    <a:pt x="6808" y="3626"/>
                    <a:pt x="6994" y="3598"/>
                  </a:cubicBezTo>
                  <a:cubicBezTo>
                    <a:pt x="7184" y="3570"/>
                    <a:pt x="7376" y="3550"/>
                    <a:pt x="7569" y="3529"/>
                  </a:cubicBezTo>
                  <a:cubicBezTo>
                    <a:pt x="7588" y="3529"/>
                    <a:pt x="7588" y="3496"/>
                    <a:pt x="7569" y="3496"/>
                  </a:cubicBezTo>
                  <a:cubicBezTo>
                    <a:pt x="7383" y="3475"/>
                    <a:pt x="7199" y="3455"/>
                    <a:pt x="7013" y="3427"/>
                  </a:cubicBezTo>
                  <a:cubicBezTo>
                    <a:pt x="6849" y="3406"/>
                    <a:pt x="6685" y="3365"/>
                    <a:pt x="6514" y="3358"/>
                  </a:cubicBezTo>
                  <a:cubicBezTo>
                    <a:pt x="6365" y="3349"/>
                    <a:pt x="6212" y="3344"/>
                    <a:pt x="6060" y="3344"/>
                  </a:cubicBezTo>
                  <a:cubicBezTo>
                    <a:pt x="5884" y="3344"/>
                    <a:pt x="5707" y="3351"/>
                    <a:pt x="5535" y="3365"/>
                  </a:cubicBezTo>
                  <a:cubicBezTo>
                    <a:pt x="5269" y="3386"/>
                    <a:pt x="5001" y="3447"/>
                    <a:pt x="4735" y="3488"/>
                  </a:cubicBezTo>
                  <a:cubicBezTo>
                    <a:pt x="4557" y="3520"/>
                    <a:pt x="4387" y="3534"/>
                    <a:pt x="4213" y="3534"/>
                  </a:cubicBezTo>
                  <a:cubicBezTo>
                    <a:pt x="4120" y="3534"/>
                    <a:pt x="4025" y="3530"/>
                    <a:pt x="3927" y="3522"/>
                  </a:cubicBezTo>
                  <a:cubicBezTo>
                    <a:pt x="3933" y="3516"/>
                    <a:pt x="3933" y="3509"/>
                    <a:pt x="3933" y="3503"/>
                  </a:cubicBezTo>
                  <a:cubicBezTo>
                    <a:pt x="3866" y="3241"/>
                    <a:pt x="3892" y="2975"/>
                    <a:pt x="3968" y="2716"/>
                  </a:cubicBezTo>
                  <a:cubicBezTo>
                    <a:pt x="4037" y="2461"/>
                    <a:pt x="4078" y="2208"/>
                    <a:pt x="4104" y="1949"/>
                  </a:cubicBezTo>
                  <a:cubicBezTo>
                    <a:pt x="4132" y="1627"/>
                    <a:pt x="4173" y="1305"/>
                    <a:pt x="4173" y="983"/>
                  </a:cubicBezTo>
                  <a:cubicBezTo>
                    <a:pt x="4173" y="676"/>
                    <a:pt x="4173" y="334"/>
                    <a:pt x="4104"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6"/>
            <p:cNvSpPr/>
            <p:nvPr/>
          </p:nvSpPr>
          <p:spPr>
            <a:xfrm>
              <a:off x="2315450" y="774825"/>
              <a:ext cx="189725" cy="137125"/>
            </a:xfrm>
            <a:custGeom>
              <a:avLst/>
              <a:gdLst/>
              <a:ahLst/>
              <a:cxnLst/>
              <a:rect l="l" t="t" r="r" b="b"/>
              <a:pathLst>
                <a:path w="7589" h="5485" extrusionOk="0">
                  <a:moveTo>
                    <a:pt x="4173" y="1"/>
                  </a:moveTo>
                  <a:cubicBezTo>
                    <a:pt x="4173" y="7"/>
                    <a:pt x="4167" y="7"/>
                    <a:pt x="4167" y="14"/>
                  </a:cubicBezTo>
                  <a:cubicBezTo>
                    <a:pt x="4043" y="343"/>
                    <a:pt x="3933" y="678"/>
                    <a:pt x="3879" y="1028"/>
                  </a:cubicBezTo>
                  <a:cubicBezTo>
                    <a:pt x="3825" y="1356"/>
                    <a:pt x="3825" y="1691"/>
                    <a:pt x="3810" y="2026"/>
                  </a:cubicBezTo>
                  <a:cubicBezTo>
                    <a:pt x="3804" y="2115"/>
                    <a:pt x="3784" y="2266"/>
                    <a:pt x="3790" y="2396"/>
                  </a:cubicBezTo>
                  <a:cubicBezTo>
                    <a:pt x="3804" y="2450"/>
                    <a:pt x="3817" y="2506"/>
                    <a:pt x="3838" y="2554"/>
                  </a:cubicBezTo>
                  <a:cubicBezTo>
                    <a:pt x="3810" y="2526"/>
                    <a:pt x="3784" y="2498"/>
                    <a:pt x="3756" y="2471"/>
                  </a:cubicBezTo>
                  <a:cubicBezTo>
                    <a:pt x="3693" y="2471"/>
                    <a:pt x="3626" y="2478"/>
                    <a:pt x="3564" y="2491"/>
                  </a:cubicBezTo>
                  <a:cubicBezTo>
                    <a:pt x="3639" y="2532"/>
                    <a:pt x="3715" y="2567"/>
                    <a:pt x="3797" y="2608"/>
                  </a:cubicBezTo>
                  <a:cubicBezTo>
                    <a:pt x="3468" y="2690"/>
                    <a:pt x="3153" y="2779"/>
                    <a:pt x="2805" y="2785"/>
                  </a:cubicBezTo>
                  <a:lnTo>
                    <a:pt x="2701" y="2785"/>
                  </a:lnTo>
                  <a:cubicBezTo>
                    <a:pt x="2544" y="2841"/>
                    <a:pt x="2379" y="2902"/>
                    <a:pt x="2215" y="2943"/>
                  </a:cubicBezTo>
                  <a:cubicBezTo>
                    <a:pt x="1921" y="3018"/>
                    <a:pt x="1620" y="3066"/>
                    <a:pt x="1333" y="3170"/>
                  </a:cubicBezTo>
                  <a:cubicBezTo>
                    <a:pt x="1011" y="3286"/>
                    <a:pt x="745" y="3470"/>
                    <a:pt x="464" y="3662"/>
                  </a:cubicBezTo>
                  <a:cubicBezTo>
                    <a:pt x="361" y="3730"/>
                    <a:pt x="265" y="3799"/>
                    <a:pt x="162" y="3868"/>
                  </a:cubicBezTo>
                  <a:cubicBezTo>
                    <a:pt x="114" y="3929"/>
                    <a:pt x="73" y="3984"/>
                    <a:pt x="25" y="4039"/>
                  </a:cubicBezTo>
                  <a:cubicBezTo>
                    <a:pt x="0" y="4070"/>
                    <a:pt x="15" y="4123"/>
                    <a:pt x="59" y="4123"/>
                  </a:cubicBezTo>
                  <a:cubicBezTo>
                    <a:pt x="63" y="4123"/>
                    <a:pt x="68" y="4122"/>
                    <a:pt x="73" y="4121"/>
                  </a:cubicBezTo>
                  <a:cubicBezTo>
                    <a:pt x="388" y="4011"/>
                    <a:pt x="689" y="3820"/>
                    <a:pt x="977" y="3656"/>
                  </a:cubicBezTo>
                  <a:cubicBezTo>
                    <a:pt x="1305" y="3464"/>
                    <a:pt x="1648" y="3340"/>
                    <a:pt x="2003" y="3211"/>
                  </a:cubicBezTo>
                  <a:cubicBezTo>
                    <a:pt x="2297" y="3101"/>
                    <a:pt x="2626" y="3025"/>
                    <a:pt x="2935" y="2958"/>
                  </a:cubicBezTo>
                  <a:cubicBezTo>
                    <a:pt x="3250" y="2882"/>
                    <a:pt x="3605" y="2861"/>
                    <a:pt x="3879" y="2683"/>
                  </a:cubicBezTo>
                  <a:cubicBezTo>
                    <a:pt x="4022" y="2917"/>
                    <a:pt x="4153" y="3155"/>
                    <a:pt x="4290" y="3388"/>
                  </a:cubicBezTo>
                  <a:cubicBezTo>
                    <a:pt x="4461" y="3669"/>
                    <a:pt x="4653" y="3902"/>
                    <a:pt x="4871" y="4140"/>
                  </a:cubicBezTo>
                  <a:cubicBezTo>
                    <a:pt x="5098" y="4387"/>
                    <a:pt x="5336" y="4613"/>
                    <a:pt x="5569" y="4853"/>
                  </a:cubicBezTo>
                  <a:cubicBezTo>
                    <a:pt x="5632" y="4921"/>
                    <a:pt x="5693" y="4990"/>
                    <a:pt x="5747" y="5059"/>
                  </a:cubicBezTo>
                  <a:cubicBezTo>
                    <a:pt x="5762" y="5059"/>
                    <a:pt x="5768" y="5065"/>
                    <a:pt x="5781" y="5065"/>
                  </a:cubicBezTo>
                  <a:cubicBezTo>
                    <a:pt x="5803" y="5100"/>
                    <a:pt x="5816" y="5134"/>
                    <a:pt x="5829" y="5160"/>
                  </a:cubicBezTo>
                  <a:cubicBezTo>
                    <a:pt x="5844" y="5175"/>
                    <a:pt x="5850" y="5188"/>
                    <a:pt x="5863" y="5202"/>
                  </a:cubicBezTo>
                  <a:cubicBezTo>
                    <a:pt x="5967" y="5331"/>
                    <a:pt x="6084" y="5400"/>
                    <a:pt x="6226" y="5476"/>
                  </a:cubicBezTo>
                  <a:cubicBezTo>
                    <a:pt x="6237" y="5482"/>
                    <a:pt x="6249" y="5485"/>
                    <a:pt x="6261" y="5485"/>
                  </a:cubicBezTo>
                  <a:cubicBezTo>
                    <a:pt x="6318" y="5485"/>
                    <a:pt x="6376" y="5423"/>
                    <a:pt x="6337" y="5366"/>
                  </a:cubicBezTo>
                  <a:cubicBezTo>
                    <a:pt x="6248" y="5249"/>
                    <a:pt x="6192" y="5106"/>
                    <a:pt x="6103" y="4990"/>
                  </a:cubicBezTo>
                  <a:cubicBezTo>
                    <a:pt x="6015" y="4866"/>
                    <a:pt x="5926" y="4743"/>
                    <a:pt x="5822" y="4633"/>
                  </a:cubicBezTo>
                  <a:cubicBezTo>
                    <a:pt x="5583" y="4402"/>
                    <a:pt x="5351" y="4168"/>
                    <a:pt x="5111" y="3935"/>
                  </a:cubicBezTo>
                  <a:cubicBezTo>
                    <a:pt x="4884" y="3723"/>
                    <a:pt x="4638" y="3546"/>
                    <a:pt x="4441" y="3306"/>
                  </a:cubicBezTo>
                  <a:cubicBezTo>
                    <a:pt x="4268" y="3094"/>
                    <a:pt x="4132" y="2861"/>
                    <a:pt x="3927" y="2683"/>
                  </a:cubicBezTo>
                  <a:lnTo>
                    <a:pt x="3927" y="2683"/>
                  </a:lnTo>
                  <a:cubicBezTo>
                    <a:pt x="4126" y="2793"/>
                    <a:pt x="4400" y="2807"/>
                    <a:pt x="4612" y="2813"/>
                  </a:cubicBezTo>
                  <a:cubicBezTo>
                    <a:pt x="4637" y="2814"/>
                    <a:pt x="4662" y="2814"/>
                    <a:pt x="4687" y="2814"/>
                  </a:cubicBezTo>
                  <a:cubicBezTo>
                    <a:pt x="4955" y="2814"/>
                    <a:pt x="5218" y="2784"/>
                    <a:pt x="5487" y="2772"/>
                  </a:cubicBezTo>
                  <a:cubicBezTo>
                    <a:pt x="5602" y="2765"/>
                    <a:pt x="5716" y="2763"/>
                    <a:pt x="5830" y="2763"/>
                  </a:cubicBezTo>
                  <a:cubicBezTo>
                    <a:pt x="5988" y="2763"/>
                    <a:pt x="6146" y="2767"/>
                    <a:pt x="6303" y="2767"/>
                  </a:cubicBezTo>
                  <a:cubicBezTo>
                    <a:pt x="6353" y="2767"/>
                    <a:pt x="6403" y="2767"/>
                    <a:pt x="6453" y="2766"/>
                  </a:cubicBezTo>
                  <a:cubicBezTo>
                    <a:pt x="6637" y="2759"/>
                    <a:pt x="6808" y="2718"/>
                    <a:pt x="6994" y="2690"/>
                  </a:cubicBezTo>
                  <a:cubicBezTo>
                    <a:pt x="7184" y="2662"/>
                    <a:pt x="7376" y="2642"/>
                    <a:pt x="7569" y="2621"/>
                  </a:cubicBezTo>
                  <a:cubicBezTo>
                    <a:pt x="7588" y="2621"/>
                    <a:pt x="7588" y="2588"/>
                    <a:pt x="7569" y="2588"/>
                  </a:cubicBezTo>
                  <a:cubicBezTo>
                    <a:pt x="7383" y="2567"/>
                    <a:pt x="7199" y="2547"/>
                    <a:pt x="7013" y="2519"/>
                  </a:cubicBezTo>
                  <a:cubicBezTo>
                    <a:pt x="6979" y="2519"/>
                    <a:pt x="6938" y="2513"/>
                    <a:pt x="6905" y="2506"/>
                  </a:cubicBezTo>
                  <a:lnTo>
                    <a:pt x="6890" y="2506"/>
                  </a:lnTo>
                  <a:cubicBezTo>
                    <a:pt x="6425" y="2519"/>
                    <a:pt x="5965" y="2629"/>
                    <a:pt x="5499" y="2629"/>
                  </a:cubicBezTo>
                  <a:cubicBezTo>
                    <a:pt x="5486" y="2629"/>
                    <a:pt x="5472" y="2629"/>
                    <a:pt x="5459" y="2629"/>
                  </a:cubicBezTo>
                  <a:cubicBezTo>
                    <a:pt x="5434" y="2628"/>
                    <a:pt x="5409" y="2628"/>
                    <a:pt x="5383" y="2628"/>
                  </a:cubicBezTo>
                  <a:cubicBezTo>
                    <a:pt x="5164" y="2628"/>
                    <a:pt x="4950" y="2658"/>
                    <a:pt x="4735" y="2677"/>
                  </a:cubicBezTo>
                  <a:cubicBezTo>
                    <a:pt x="4556" y="2697"/>
                    <a:pt x="4372" y="2703"/>
                    <a:pt x="4194" y="2731"/>
                  </a:cubicBezTo>
                  <a:cubicBezTo>
                    <a:pt x="4167" y="2697"/>
                    <a:pt x="4139" y="2655"/>
                    <a:pt x="4112" y="2629"/>
                  </a:cubicBezTo>
                  <a:cubicBezTo>
                    <a:pt x="4050" y="2621"/>
                    <a:pt x="3989" y="2621"/>
                    <a:pt x="3927" y="2614"/>
                  </a:cubicBezTo>
                  <a:cubicBezTo>
                    <a:pt x="3933" y="2608"/>
                    <a:pt x="3933" y="2601"/>
                    <a:pt x="3933" y="2595"/>
                  </a:cubicBezTo>
                  <a:cubicBezTo>
                    <a:pt x="3866" y="2333"/>
                    <a:pt x="3892" y="2067"/>
                    <a:pt x="3968" y="1808"/>
                  </a:cubicBezTo>
                  <a:cubicBezTo>
                    <a:pt x="4037" y="1553"/>
                    <a:pt x="4078" y="1300"/>
                    <a:pt x="4104" y="1041"/>
                  </a:cubicBezTo>
                  <a:cubicBezTo>
                    <a:pt x="4132" y="719"/>
                    <a:pt x="4173" y="397"/>
                    <a:pt x="4173" y="75"/>
                  </a:cubicBezTo>
                  <a:lnTo>
                    <a:pt x="4173" y="1"/>
                  </a:lnTo>
                  <a:close/>
                </a:path>
              </a:pathLst>
            </a:custGeom>
            <a:solidFill>
              <a:srgbClr val="749D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1" name="Google Shape;1811;p16"/>
          <p:cNvGrpSpPr/>
          <p:nvPr/>
        </p:nvGrpSpPr>
        <p:grpSpPr>
          <a:xfrm>
            <a:off x="6844570" y="332244"/>
            <a:ext cx="1698329" cy="1593346"/>
            <a:chOff x="3185770" y="1870494"/>
            <a:chExt cx="1698329" cy="1593346"/>
          </a:xfrm>
        </p:grpSpPr>
        <p:grpSp>
          <p:nvGrpSpPr>
            <p:cNvPr id="1812" name="Google Shape;1812;p16"/>
            <p:cNvGrpSpPr/>
            <p:nvPr/>
          </p:nvGrpSpPr>
          <p:grpSpPr>
            <a:xfrm>
              <a:off x="3185770" y="1870494"/>
              <a:ext cx="1698329" cy="1593346"/>
              <a:chOff x="391400" y="2929025"/>
              <a:chExt cx="2080266" cy="1951673"/>
            </a:xfrm>
          </p:grpSpPr>
          <p:sp>
            <p:nvSpPr>
              <p:cNvPr id="1813" name="Google Shape;1813;p16"/>
              <p:cNvSpPr/>
              <p:nvPr/>
            </p:nvSpPr>
            <p:spPr>
              <a:xfrm>
                <a:off x="391400" y="3133230"/>
                <a:ext cx="1965244" cy="1747468"/>
              </a:xfrm>
              <a:custGeom>
                <a:avLst/>
                <a:gdLst/>
                <a:ahLst/>
                <a:cxnLst/>
                <a:rect l="l" t="t" r="r" b="b"/>
                <a:pathLst>
                  <a:path w="88915" h="79062" extrusionOk="0">
                    <a:moveTo>
                      <a:pt x="44479" y="0"/>
                    </a:moveTo>
                    <a:cubicBezTo>
                      <a:pt x="32964" y="0"/>
                      <a:pt x="21547" y="5010"/>
                      <a:pt x="13734" y="14660"/>
                    </a:cubicBezTo>
                    <a:cubicBezTo>
                      <a:pt x="1" y="31624"/>
                      <a:pt x="2615" y="56518"/>
                      <a:pt x="19581" y="70255"/>
                    </a:cubicBezTo>
                    <a:cubicBezTo>
                      <a:pt x="26902" y="76180"/>
                      <a:pt x="35699" y="79062"/>
                      <a:pt x="44432" y="79062"/>
                    </a:cubicBezTo>
                    <a:cubicBezTo>
                      <a:pt x="55947" y="79062"/>
                      <a:pt x="67369" y="74051"/>
                      <a:pt x="75177" y="64408"/>
                    </a:cubicBezTo>
                    <a:cubicBezTo>
                      <a:pt x="88915" y="47438"/>
                      <a:pt x="86299" y="22551"/>
                      <a:pt x="69330" y="8812"/>
                    </a:cubicBezTo>
                    <a:cubicBezTo>
                      <a:pt x="62013" y="2887"/>
                      <a:pt x="53217" y="0"/>
                      <a:pt x="4447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6"/>
              <p:cNvSpPr/>
              <p:nvPr/>
            </p:nvSpPr>
            <p:spPr>
              <a:xfrm>
                <a:off x="683044" y="4331077"/>
                <a:ext cx="415549" cy="420854"/>
              </a:xfrm>
              <a:custGeom>
                <a:avLst/>
                <a:gdLst/>
                <a:ahLst/>
                <a:cxnLst/>
                <a:rect l="l" t="t" r="r" b="b"/>
                <a:pathLst>
                  <a:path w="18801" h="19041" extrusionOk="0">
                    <a:moveTo>
                      <a:pt x="10637" y="0"/>
                    </a:moveTo>
                    <a:cubicBezTo>
                      <a:pt x="9949" y="0"/>
                      <a:pt x="9266" y="299"/>
                      <a:pt x="8802" y="873"/>
                    </a:cubicBezTo>
                    <a:lnTo>
                      <a:pt x="822" y="10732"/>
                    </a:lnTo>
                    <a:cubicBezTo>
                      <a:pt x="1" y="11741"/>
                      <a:pt x="158" y="13231"/>
                      <a:pt x="1167" y="14046"/>
                    </a:cubicBezTo>
                    <a:lnTo>
                      <a:pt x="6684" y="18518"/>
                    </a:lnTo>
                    <a:cubicBezTo>
                      <a:pt x="7119" y="18870"/>
                      <a:pt x="7644" y="19041"/>
                      <a:pt x="8166" y="19041"/>
                    </a:cubicBezTo>
                    <a:cubicBezTo>
                      <a:pt x="8855" y="19041"/>
                      <a:pt x="9540" y="18743"/>
                      <a:pt x="10004" y="18168"/>
                    </a:cubicBezTo>
                    <a:lnTo>
                      <a:pt x="17985" y="8309"/>
                    </a:lnTo>
                    <a:cubicBezTo>
                      <a:pt x="18801" y="7300"/>
                      <a:pt x="18644" y="5810"/>
                      <a:pt x="17635" y="4995"/>
                    </a:cubicBezTo>
                    <a:lnTo>
                      <a:pt x="12118" y="523"/>
                    </a:lnTo>
                    <a:cubicBezTo>
                      <a:pt x="11683" y="171"/>
                      <a:pt x="11159" y="0"/>
                      <a:pt x="10637"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6"/>
              <p:cNvSpPr/>
              <p:nvPr/>
            </p:nvSpPr>
            <p:spPr>
              <a:xfrm>
                <a:off x="795391" y="4353334"/>
                <a:ext cx="287841" cy="262909"/>
              </a:xfrm>
              <a:custGeom>
                <a:avLst/>
                <a:gdLst/>
                <a:ahLst/>
                <a:cxnLst/>
                <a:rect l="l" t="t" r="r" b="b"/>
                <a:pathLst>
                  <a:path w="13023" h="11895" extrusionOk="0">
                    <a:moveTo>
                      <a:pt x="5919" y="0"/>
                    </a:moveTo>
                    <a:cubicBezTo>
                      <a:pt x="4511" y="0"/>
                      <a:pt x="3115" y="609"/>
                      <a:pt x="2166" y="1780"/>
                    </a:cubicBezTo>
                    <a:lnTo>
                      <a:pt x="1" y="4458"/>
                    </a:lnTo>
                    <a:cubicBezTo>
                      <a:pt x="1319" y="5897"/>
                      <a:pt x="2751" y="7256"/>
                      <a:pt x="4315" y="8521"/>
                    </a:cubicBezTo>
                    <a:cubicBezTo>
                      <a:pt x="5874" y="9781"/>
                      <a:pt x="7505" y="10906"/>
                      <a:pt x="9183" y="11895"/>
                    </a:cubicBezTo>
                    <a:lnTo>
                      <a:pt x="11353" y="9216"/>
                    </a:lnTo>
                    <a:cubicBezTo>
                      <a:pt x="13023" y="7157"/>
                      <a:pt x="12698" y="4102"/>
                      <a:pt x="10638" y="2434"/>
                    </a:cubicBezTo>
                    <a:lnTo>
                      <a:pt x="8949" y="1070"/>
                    </a:lnTo>
                    <a:cubicBezTo>
                      <a:pt x="8060" y="350"/>
                      <a:pt x="6986" y="0"/>
                      <a:pt x="591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6"/>
              <p:cNvSpPr/>
              <p:nvPr/>
            </p:nvSpPr>
            <p:spPr>
              <a:xfrm>
                <a:off x="506422" y="2929025"/>
                <a:ext cx="1965244" cy="1747402"/>
              </a:xfrm>
              <a:custGeom>
                <a:avLst/>
                <a:gdLst/>
                <a:ahLst/>
                <a:cxnLst/>
                <a:rect l="l" t="t" r="r" b="b"/>
                <a:pathLst>
                  <a:path w="88915" h="79059" extrusionOk="0">
                    <a:moveTo>
                      <a:pt x="44480" y="1"/>
                    </a:moveTo>
                    <a:cubicBezTo>
                      <a:pt x="32966" y="1"/>
                      <a:pt x="21550" y="5009"/>
                      <a:pt x="13739" y="14657"/>
                    </a:cubicBezTo>
                    <a:cubicBezTo>
                      <a:pt x="1" y="31623"/>
                      <a:pt x="2615" y="56510"/>
                      <a:pt x="19585" y="70249"/>
                    </a:cubicBezTo>
                    <a:cubicBezTo>
                      <a:pt x="26904" y="76175"/>
                      <a:pt x="35697" y="79059"/>
                      <a:pt x="44434" y="79059"/>
                    </a:cubicBezTo>
                    <a:cubicBezTo>
                      <a:pt x="55949" y="79059"/>
                      <a:pt x="67365" y="74050"/>
                      <a:pt x="75176" y="64401"/>
                    </a:cubicBezTo>
                    <a:cubicBezTo>
                      <a:pt x="88915" y="47437"/>
                      <a:pt x="86299" y="22549"/>
                      <a:pt x="69329" y="8811"/>
                    </a:cubicBezTo>
                    <a:cubicBezTo>
                      <a:pt x="62010" y="2884"/>
                      <a:pt x="53216" y="1"/>
                      <a:pt x="4448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6"/>
              <p:cNvSpPr/>
              <p:nvPr/>
            </p:nvSpPr>
            <p:spPr>
              <a:xfrm>
                <a:off x="642685" y="3050191"/>
                <a:ext cx="1692698" cy="1505070"/>
              </a:xfrm>
              <a:custGeom>
                <a:avLst/>
                <a:gdLst/>
                <a:ahLst/>
                <a:cxnLst/>
                <a:rect l="l" t="t" r="r" b="b"/>
                <a:pathLst>
                  <a:path w="76584" h="68095" extrusionOk="0">
                    <a:moveTo>
                      <a:pt x="38314" y="0"/>
                    </a:moveTo>
                    <a:cubicBezTo>
                      <a:pt x="28394" y="0"/>
                      <a:pt x="18560" y="4313"/>
                      <a:pt x="11830" y="12622"/>
                    </a:cubicBezTo>
                    <a:cubicBezTo>
                      <a:pt x="1" y="27239"/>
                      <a:pt x="2255" y="48675"/>
                      <a:pt x="16867" y="60509"/>
                    </a:cubicBezTo>
                    <a:cubicBezTo>
                      <a:pt x="23172" y="65612"/>
                      <a:pt x="30747" y="68094"/>
                      <a:pt x="38272" y="68094"/>
                    </a:cubicBezTo>
                    <a:cubicBezTo>
                      <a:pt x="48191" y="68094"/>
                      <a:pt x="58025" y="63782"/>
                      <a:pt x="64754" y="55474"/>
                    </a:cubicBezTo>
                    <a:cubicBezTo>
                      <a:pt x="76583" y="40857"/>
                      <a:pt x="74329" y="19421"/>
                      <a:pt x="59718" y="7585"/>
                    </a:cubicBezTo>
                    <a:cubicBezTo>
                      <a:pt x="53413" y="2482"/>
                      <a:pt x="45839" y="0"/>
                      <a:pt x="38314"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6"/>
              <p:cNvSpPr/>
              <p:nvPr/>
            </p:nvSpPr>
            <p:spPr>
              <a:xfrm>
                <a:off x="743030" y="3139397"/>
                <a:ext cx="1492007" cy="1326636"/>
              </a:xfrm>
              <a:custGeom>
                <a:avLst/>
                <a:gdLst/>
                <a:ahLst/>
                <a:cxnLst/>
                <a:rect l="l" t="t" r="r" b="b"/>
                <a:pathLst>
                  <a:path w="67504" h="60022" extrusionOk="0">
                    <a:moveTo>
                      <a:pt x="33772" y="1"/>
                    </a:moveTo>
                    <a:cubicBezTo>
                      <a:pt x="25029" y="1"/>
                      <a:pt x="16361" y="3803"/>
                      <a:pt x="10428" y="11127"/>
                    </a:cubicBezTo>
                    <a:cubicBezTo>
                      <a:pt x="0" y="24007"/>
                      <a:pt x="1987" y="42903"/>
                      <a:pt x="14868" y="53335"/>
                    </a:cubicBezTo>
                    <a:cubicBezTo>
                      <a:pt x="20424" y="57834"/>
                      <a:pt x="27100" y="60022"/>
                      <a:pt x="33733" y="60022"/>
                    </a:cubicBezTo>
                    <a:cubicBezTo>
                      <a:pt x="42476" y="60022"/>
                      <a:pt x="51144" y="56220"/>
                      <a:pt x="57076" y="48896"/>
                    </a:cubicBezTo>
                    <a:cubicBezTo>
                      <a:pt x="67504" y="36015"/>
                      <a:pt x="65517" y="17121"/>
                      <a:pt x="52637" y="6687"/>
                    </a:cubicBezTo>
                    <a:cubicBezTo>
                      <a:pt x="47080" y="2189"/>
                      <a:pt x="40405" y="1"/>
                      <a:pt x="337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6"/>
              <p:cNvSpPr/>
              <p:nvPr/>
            </p:nvSpPr>
            <p:spPr>
              <a:xfrm>
                <a:off x="786727" y="3178806"/>
                <a:ext cx="1335964" cy="1248504"/>
              </a:xfrm>
              <a:custGeom>
                <a:avLst/>
                <a:gdLst/>
                <a:ahLst/>
                <a:cxnLst/>
                <a:rect l="l" t="t" r="r" b="b"/>
                <a:pathLst>
                  <a:path w="60444" h="56487" extrusionOk="0">
                    <a:moveTo>
                      <a:pt x="31773" y="0"/>
                    </a:moveTo>
                    <a:cubicBezTo>
                      <a:pt x="23548" y="0"/>
                      <a:pt x="15394" y="3576"/>
                      <a:pt x="9816" y="10469"/>
                    </a:cubicBezTo>
                    <a:cubicBezTo>
                      <a:pt x="0" y="22591"/>
                      <a:pt x="1868" y="40377"/>
                      <a:pt x="13995" y="50193"/>
                    </a:cubicBezTo>
                    <a:cubicBezTo>
                      <a:pt x="19223" y="54427"/>
                      <a:pt x="25506" y="56487"/>
                      <a:pt x="31748" y="56487"/>
                    </a:cubicBezTo>
                    <a:cubicBezTo>
                      <a:pt x="39978" y="56487"/>
                      <a:pt x="48137" y="52908"/>
                      <a:pt x="53719" y="46015"/>
                    </a:cubicBezTo>
                    <a:cubicBezTo>
                      <a:pt x="58435" y="40189"/>
                      <a:pt x="60443" y="33056"/>
                      <a:pt x="59926" y="26132"/>
                    </a:cubicBezTo>
                    <a:lnTo>
                      <a:pt x="59926" y="26132"/>
                    </a:lnTo>
                    <a:cubicBezTo>
                      <a:pt x="57799" y="29429"/>
                      <a:pt x="54981" y="36490"/>
                      <a:pt x="52142" y="36490"/>
                    </a:cubicBezTo>
                    <a:cubicBezTo>
                      <a:pt x="52037" y="36490"/>
                      <a:pt x="51931" y="36480"/>
                      <a:pt x="51826" y="36460"/>
                    </a:cubicBezTo>
                    <a:cubicBezTo>
                      <a:pt x="49801" y="36078"/>
                      <a:pt x="49724" y="32098"/>
                      <a:pt x="47621" y="31968"/>
                    </a:cubicBezTo>
                    <a:cubicBezTo>
                      <a:pt x="47575" y="31965"/>
                      <a:pt x="47530" y="31964"/>
                      <a:pt x="47485" y="31964"/>
                    </a:cubicBezTo>
                    <a:cubicBezTo>
                      <a:pt x="43871" y="31964"/>
                      <a:pt x="42616" y="40548"/>
                      <a:pt x="38370" y="41246"/>
                    </a:cubicBezTo>
                    <a:cubicBezTo>
                      <a:pt x="38189" y="41275"/>
                      <a:pt x="38008" y="41290"/>
                      <a:pt x="37827" y="41290"/>
                    </a:cubicBezTo>
                    <a:cubicBezTo>
                      <a:pt x="31590" y="41290"/>
                      <a:pt x="25647" y="24095"/>
                      <a:pt x="20663" y="24095"/>
                    </a:cubicBezTo>
                    <a:cubicBezTo>
                      <a:pt x="20510" y="24095"/>
                      <a:pt x="20358" y="24111"/>
                      <a:pt x="20207" y="24145"/>
                    </a:cubicBezTo>
                    <a:cubicBezTo>
                      <a:pt x="16155" y="25038"/>
                      <a:pt x="16640" y="37443"/>
                      <a:pt x="14392" y="37512"/>
                    </a:cubicBezTo>
                    <a:cubicBezTo>
                      <a:pt x="14386" y="37512"/>
                      <a:pt x="14380" y="37512"/>
                      <a:pt x="14375" y="37512"/>
                    </a:cubicBezTo>
                    <a:cubicBezTo>
                      <a:pt x="12602" y="37512"/>
                      <a:pt x="9341" y="29919"/>
                      <a:pt x="11019" y="22586"/>
                    </a:cubicBezTo>
                    <a:cubicBezTo>
                      <a:pt x="13618" y="11232"/>
                      <a:pt x="24328" y="5543"/>
                      <a:pt x="27204" y="4476"/>
                    </a:cubicBezTo>
                    <a:cubicBezTo>
                      <a:pt x="30649" y="3201"/>
                      <a:pt x="34034" y="2372"/>
                      <a:pt x="37767" y="2372"/>
                    </a:cubicBezTo>
                    <a:cubicBezTo>
                      <a:pt x="40099" y="2372"/>
                      <a:pt x="42566" y="2695"/>
                      <a:pt x="45268" y="3435"/>
                    </a:cubicBezTo>
                    <a:cubicBezTo>
                      <a:pt x="41043" y="1130"/>
                      <a:pt x="36397" y="0"/>
                      <a:pt x="31773" y="0"/>
                    </a:cubicBezTo>
                    <a:close/>
                  </a:path>
                </a:pathLst>
              </a:custGeom>
              <a:solidFill>
                <a:srgbClr val="5C2F58">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0" name="Google Shape;1820;p16"/>
            <p:cNvGrpSpPr/>
            <p:nvPr/>
          </p:nvGrpSpPr>
          <p:grpSpPr>
            <a:xfrm rot="1771597">
              <a:off x="3813391" y="2877994"/>
              <a:ext cx="262199" cy="123623"/>
              <a:chOff x="760635" y="2348992"/>
              <a:chExt cx="231409" cy="109114"/>
            </a:xfrm>
          </p:grpSpPr>
          <p:sp>
            <p:nvSpPr>
              <p:cNvPr id="1821" name="Google Shape;1821;p16"/>
              <p:cNvSpPr/>
              <p:nvPr/>
            </p:nvSpPr>
            <p:spPr>
              <a:xfrm>
                <a:off x="760635" y="2357251"/>
                <a:ext cx="104692" cy="100855"/>
              </a:xfrm>
              <a:custGeom>
                <a:avLst/>
                <a:gdLst/>
                <a:ahLst/>
                <a:cxnLst/>
                <a:rect l="l" t="t" r="r" b="b"/>
                <a:pathLst>
                  <a:path w="1255" h="1209" extrusionOk="0">
                    <a:moveTo>
                      <a:pt x="615" y="0"/>
                    </a:moveTo>
                    <a:cubicBezTo>
                      <a:pt x="559" y="0"/>
                      <a:pt x="502" y="7"/>
                      <a:pt x="446" y="24"/>
                    </a:cubicBezTo>
                    <a:cubicBezTo>
                      <a:pt x="440" y="33"/>
                      <a:pt x="433" y="39"/>
                      <a:pt x="420" y="39"/>
                    </a:cubicBezTo>
                    <a:cubicBezTo>
                      <a:pt x="412" y="39"/>
                      <a:pt x="405" y="39"/>
                      <a:pt x="398" y="46"/>
                    </a:cubicBezTo>
                    <a:cubicBezTo>
                      <a:pt x="351" y="59"/>
                      <a:pt x="297" y="80"/>
                      <a:pt x="256" y="100"/>
                    </a:cubicBezTo>
                    <a:cubicBezTo>
                      <a:pt x="180" y="141"/>
                      <a:pt x="132" y="197"/>
                      <a:pt x="83" y="258"/>
                    </a:cubicBezTo>
                    <a:cubicBezTo>
                      <a:pt x="57" y="299"/>
                      <a:pt x="35" y="353"/>
                      <a:pt x="22" y="402"/>
                    </a:cubicBezTo>
                    <a:cubicBezTo>
                      <a:pt x="16" y="409"/>
                      <a:pt x="16" y="422"/>
                      <a:pt x="16" y="435"/>
                    </a:cubicBezTo>
                    <a:cubicBezTo>
                      <a:pt x="9" y="476"/>
                      <a:pt x="1" y="517"/>
                      <a:pt x="1" y="552"/>
                    </a:cubicBezTo>
                    <a:cubicBezTo>
                      <a:pt x="1" y="580"/>
                      <a:pt x="1" y="607"/>
                      <a:pt x="9" y="634"/>
                    </a:cubicBezTo>
                    <a:cubicBezTo>
                      <a:pt x="9" y="662"/>
                      <a:pt x="16" y="690"/>
                      <a:pt x="22" y="709"/>
                    </a:cubicBezTo>
                    <a:cubicBezTo>
                      <a:pt x="35" y="750"/>
                      <a:pt x="50" y="785"/>
                      <a:pt x="63" y="819"/>
                    </a:cubicBezTo>
                    <a:cubicBezTo>
                      <a:pt x="83" y="846"/>
                      <a:pt x="104" y="874"/>
                      <a:pt x="124" y="901"/>
                    </a:cubicBezTo>
                    <a:cubicBezTo>
                      <a:pt x="132" y="908"/>
                      <a:pt x="132" y="915"/>
                      <a:pt x="139" y="915"/>
                    </a:cubicBezTo>
                    <a:cubicBezTo>
                      <a:pt x="159" y="943"/>
                      <a:pt x="173" y="969"/>
                      <a:pt x="200" y="990"/>
                    </a:cubicBezTo>
                    <a:cubicBezTo>
                      <a:pt x="228" y="1010"/>
                      <a:pt x="256" y="1031"/>
                      <a:pt x="282" y="1051"/>
                    </a:cubicBezTo>
                    <a:cubicBezTo>
                      <a:pt x="310" y="1066"/>
                      <a:pt x="338" y="1072"/>
                      <a:pt x="357" y="1085"/>
                    </a:cubicBezTo>
                    <a:lnTo>
                      <a:pt x="364" y="1085"/>
                    </a:lnTo>
                    <a:cubicBezTo>
                      <a:pt x="385" y="1107"/>
                      <a:pt x="398" y="1120"/>
                      <a:pt x="426" y="1133"/>
                    </a:cubicBezTo>
                    <a:cubicBezTo>
                      <a:pt x="433" y="1141"/>
                      <a:pt x="446" y="1148"/>
                      <a:pt x="461" y="1154"/>
                    </a:cubicBezTo>
                    <a:cubicBezTo>
                      <a:pt x="528" y="1196"/>
                      <a:pt x="610" y="1209"/>
                      <a:pt x="693" y="1209"/>
                    </a:cubicBezTo>
                    <a:cubicBezTo>
                      <a:pt x="734" y="1202"/>
                      <a:pt x="768" y="1196"/>
                      <a:pt x="809" y="1189"/>
                    </a:cubicBezTo>
                    <a:cubicBezTo>
                      <a:pt x="831" y="1189"/>
                      <a:pt x="844" y="1182"/>
                      <a:pt x="857" y="1182"/>
                    </a:cubicBezTo>
                    <a:cubicBezTo>
                      <a:pt x="891" y="1168"/>
                      <a:pt x="932" y="1154"/>
                      <a:pt x="967" y="1133"/>
                    </a:cubicBezTo>
                    <a:cubicBezTo>
                      <a:pt x="995" y="1113"/>
                      <a:pt x="1021" y="1092"/>
                      <a:pt x="1049" y="1072"/>
                    </a:cubicBezTo>
                    <a:cubicBezTo>
                      <a:pt x="1056" y="1066"/>
                      <a:pt x="1062" y="1059"/>
                      <a:pt x="1062" y="1059"/>
                    </a:cubicBezTo>
                    <a:cubicBezTo>
                      <a:pt x="1083" y="1038"/>
                      <a:pt x="1103" y="1018"/>
                      <a:pt x="1118" y="990"/>
                    </a:cubicBezTo>
                    <a:cubicBezTo>
                      <a:pt x="1138" y="969"/>
                      <a:pt x="1151" y="949"/>
                      <a:pt x="1166" y="921"/>
                    </a:cubicBezTo>
                    <a:cubicBezTo>
                      <a:pt x="1185" y="887"/>
                      <a:pt x="1200" y="854"/>
                      <a:pt x="1213" y="813"/>
                    </a:cubicBezTo>
                    <a:cubicBezTo>
                      <a:pt x="1220" y="798"/>
                      <a:pt x="1226" y="785"/>
                      <a:pt x="1226" y="772"/>
                    </a:cubicBezTo>
                    <a:cubicBezTo>
                      <a:pt x="1254" y="662"/>
                      <a:pt x="1254" y="545"/>
                      <a:pt x="1213" y="435"/>
                    </a:cubicBezTo>
                    <a:cubicBezTo>
                      <a:pt x="1200" y="381"/>
                      <a:pt x="1179" y="327"/>
                      <a:pt x="1144" y="279"/>
                    </a:cubicBezTo>
                    <a:cubicBezTo>
                      <a:pt x="1125" y="244"/>
                      <a:pt x="1097" y="210"/>
                      <a:pt x="1069" y="182"/>
                    </a:cubicBezTo>
                    <a:cubicBezTo>
                      <a:pt x="1056" y="169"/>
                      <a:pt x="1049" y="162"/>
                      <a:pt x="1036" y="148"/>
                    </a:cubicBezTo>
                    <a:cubicBezTo>
                      <a:pt x="1021" y="141"/>
                      <a:pt x="1014" y="134"/>
                      <a:pt x="1001" y="128"/>
                    </a:cubicBezTo>
                    <a:cubicBezTo>
                      <a:pt x="973" y="100"/>
                      <a:pt x="939" y="80"/>
                      <a:pt x="904" y="65"/>
                    </a:cubicBezTo>
                    <a:cubicBezTo>
                      <a:pt x="863" y="46"/>
                      <a:pt x="816" y="18"/>
                      <a:pt x="762" y="11"/>
                    </a:cubicBezTo>
                    <a:cubicBezTo>
                      <a:pt x="714" y="5"/>
                      <a:pt x="665" y="0"/>
                      <a:pt x="6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6"/>
              <p:cNvSpPr/>
              <p:nvPr/>
            </p:nvSpPr>
            <p:spPr>
              <a:xfrm>
                <a:off x="965683" y="2348992"/>
                <a:ext cx="26361" cy="25777"/>
              </a:xfrm>
              <a:custGeom>
                <a:avLst/>
                <a:gdLst/>
                <a:ahLst/>
                <a:cxnLst/>
                <a:rect l="l" t="t" r="r" b="b"/>
                <a:pathLst>
                  <a:path w="316" h="309" extrusionOk="0">
                    <a:moveTo>
                      <a:pt x="158" y="0"/>
                    </a:moveTo>
                    <a:cubicBezTo>
                      <a:pt x="138" y="0"/>
                      <a:pt x="117" y="8"/>
                      <a:pt x="97" y="15"/>
                    </a:cubicBezTo>
                    <a:cubicBezTo>
                      <a:pt x="76" y="21"/>
                      <a:pt x="63" y="35"/>
                      <a:pt x="48" y="49"/>
                    </a:cubicBezTo>
                    <a:cubicBezTo>
                      <a:pt x="35" y="63"/>
                      <a:pt x="22" y="76"/>
                      <a:pt x="15" y="97"/>
                    </a:cubicBezTo>
                    <a:cubicBezTo>
                      <a:pt x="7" y="117"/>
                      <a:pt x="0" y="138"/>
                      <a:pt x="0" y="158"/>
                    </a:cubicBezTo>
                    <a:cubicBezTo>
                      <a:pt x="7" y="173"/>
                      <a:pt x="7" y="186"/>
                      <a:pt x="7" y="199"/>
                    </a:cubicBezTo>
                    <a:cubicBezTo>
                      <a:pt x="15" y="227"/>
                      <a:pt x="28" y="247"/>
                      <a:pt x="48" y="268"/>
                    </a:cubicBezTo>
                    <a:cubicBezTo>
                      <a:pt x="63" y="274"/>
                      <a:pt x="69" y="281"/>
                      <a:pt x="83" y="288"/>
                    </a:cubicBezTo>
                    <a:cubicBezTo>
                      <a:pt x="104" y="302"/>
                      <a:pt x="130" y="309"/>
                      <a:pt x="158" y="309"/>
                    </a:cubicBezTo>
                    <a:cubicBezTo>
                      <a:pt x="179" y="309"/>
                      <a:pt x="199" y="309"/>
                      <a:pt x="221" y="296"/>
                    </a:cubicBezTo>
                    <a:cubicBezTo>
                      <a:pt x="240" y="288"/>
                      <a:pt x="253" y="281"/>
                      <a:pt x="268" y="268"/>
                    </a:cubicBezTo>
                    <a:cubicBezTo>
                      <a:pt x="281" y="255"/>
                      <a:pt x="294" y="233"/>
                      <a:pt x="303" y="214"/>
                    </a:cubicBezTo>
                    <a:cubicBezTo>
                      <a:pt x="309" y="199"/>
                      <a:pt x="316" y="179"/>
                      <a:pt x="316" y="158"/>
                    </a:cubicBezTo>
                    <a:cubicBezTo>
                      <a:pt x="309" y="145"/>
                      <a:pt x="309" y="132"/>
                      <a:pt x="309" y="117"/>
                    </a:cubicBezTo>
                    <a:cubicBezTo>
                      <a:pt x="303" y="90"/>
                      <a:pt x="288" y="69"/>
                      <a:pt x="268" y="49"/>
                    </a:cubicBezTo>
                    <a:cubicBezTo>
                      <a:pt x="253" y="41"/>
                      <a:pt x="247" y="28"/>
                      <a:pt x="234" y="21"/>
                    </a:cubicBezTo>
                    <a:cubicBezTo>
                      <a:pt x="212" y="8"/>
                      <a:pt x="186"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23" name="Google Shape;1823;p16"/>
          <p:cNvGrpSpPr/>
          <p:nvPr/>
        </p:nvGrpSpPr>
        <p:grpSpPr>
          <a:xfrm>
            <a:off x="7689621" y="2306534"/>
            <a:ext cx="1093431" cy="1056028"/>
            <a:chOff x="5826925" y="2639900"/>
            <a:chExt cx="434125" cy="419275"/>
          </a:xfrm>
        </p:grpSpPr>
        <p:sp>
          <p:nvSpPr>
            <p:cNvPr id="1824" name="Google Shape;1824;p16"/>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6"/>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6"/>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6"/>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16"/>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6"/>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0" name="Google Shape;1830;p16"/>
          <p:cNvGrpSpPr/>
          <p:nvPr/>
        </p:nvGrpSpPr>
        <p:grpSpPr>
          <a:xfrm>
            <a:off x="607194" y="2362582"/>
            <a:ext cx="1093437" cy="1029789"/>
            <a:chOff x="2186225" y="752500"/>
            <a:chExt cx="327700" cy="308625"/>
          </a:xfrm>
        </p:grpSpPr>
        <p:sp>
          <p:nvSpPr>
            <p:cNvPr id="1831" name="Google Shape;1831;p16"/>
            <p:cNvSpPr/>
            <p:nvPr/>
          </p:nvSpPr>
          <p:spPr>
            <a:xfrm>
              <a:off x="2222800" y="782100"/>
              <a:ext cx="291125" cy="279025"/>
            </a:xfrm>
            <a:custGeom>
              <a:avLst/>
              <a:gdLst/>
              <a:ahLst/>
              <a:cxnLst/>
              <a:rect l="l" t="t" r="r" b="b"/>
              <a:pathLst>
                <a:path w="11645" h="11161" extrusionOk="0">
                  <a:moveTo>
                    <a:pt x="6023" y="0"/>
                  </a:moveTo>
                  <a:cubicBezTo>
                    <a:pt x="5289" y="0"/>
                    <a:pt x="4545" y="80"/>
                    <a:pt x="3848" y="291"/>
                  </a:cubicBezTo>
                  <a:cubicBezTo>
                    <a:pt x="3800" y="305"/>
                    <a:pt x="3745" y="318"/>
                    <a:pt x="3690" y="332"/>
                  </a:cubicBezTo>
                  <a:cubicBezTo>
                    <a:pt x="3301" y="421"/>
                    <a:pt x="2917" y="558"/>
                    <a:pt x="2554" y="728"/>
                  </a:cubicBezTo>
                  <a:cubicBezTo>
                    <a:pt x="1911" y="1031"/>
                    <a:pt x="1438" y="1578"/>
                    <a:pt x="1083" y="2180"/>
                  </a:cubicBezTo>
                  <a:cubicBezTo>
                    <a:pt x="275" y="3562"/>
                    <a:pt x="1" y="5295"/>
                    <a:pt x="364" y="6855"/>
                  </a:cubicBezTo>
                  <a:cubicBezTo>
                    <a:pt x="467" y="7314"/>
                    <a:pt x="541" y="7984"/>
                    <a:pt x="863" y="8395"/>
                  </a:cubicBezTo>
                  <a:cubicBezTo>
                    <a:pt x="898" y="8470"/>
                    <a:pt x="939" y="8546"/>
                    <a:pt x="1001" y="8600"/>
                  </a:cubicBezTo>
                  <a:cubicBezTo>
                    <a:pt x="1110" y="8868"/>
                    <a:pt x="1220" y="9121"/>
                    <a:pt x="1404" y="9361"/>
                  </a:cubicBezTo>
                  <a:cubicBezTo>
                    <a:pt x="1583" y="9592"/>
                    <a:pt x="1795" y="9791"/>
                    <a:pt x="2028" y="9977"/>
                  </a:cubicBezTo>
                  <a:cubicBezTo>
                    <a:pt x="2465" y="10318"/>
                    <a:pt x="2964" y="10578"/>
                    <a:pt x="3498" y="10749"/>
                  </a:cubicBezTo>
                  <a:cubicBezTo>
                    <a:pt x="3820" y="10852"/>
                    <a:pt x="4149" y="10921"/>
                    <a:pt x="4484" y="10969"/>
                  </a:cubicBezTo>
                  <a:cubicBezTo>
                    <a:pt x="4676" y="11036"/>
                    <a:pt x="4894" y="11064"/>
                    <a:pt x="5080" y="11092"/>
                  </a:cubicBezTo>
                  <a:cubicBezTo>
                    <a:pt x="5285" y="11126"/>
                    <a:pt x="5491" y="11146"/>
                    <a:pt x="5683" y="11153"/>
                  </a:cubicBezTo>
                  <a:cubicBezTo>
                    <a:pt x="5737" y="11153"/>
                    <a:pt x="5798" y="11153"/>
                    <a:pt x="5854" y="11146"/>
                  </a:cubicBezTo>
                  <a:cubicBezTo>
                    <a:pt x="5929" y="11153"/>
                    <a:pt x="6011" y="11159"/>
                    <a:pt x="6085" y="11159"/>
                  </a:cubicBezTo>
                  <a:cubicBezTo>
                    <a:pt x="6113" y="11160"/>
                    <a:pt x="6140" y="11160"/>
                    <a:pt x="6167" y="11160"/>
                  </a:cubicBezTo>
                  <a:cubicBezTo>
                    <a:pt x="6461" y="11160"/>
                    <a:pt x="6749" y="11120"/>
                    <a:pt x="7030" y="11051"/>
                  </a:cubicBezTo>
                  <a:cubicBezTo>
                    <a:pt x="7140" y="11023"/>
                    <a:pt x="7243" y="10995"/>
                    <a:pt x="7352" y="10962"/>
                  </a:cubicBezTo>
                  <a:cubicBezTo>
                    <a:pt x="7715" y="10859"/>
                    <a:pt x="8084" y="10742"/>
                    <a:pt x="8434" y="10599"/>
                  </a:cubicBezTo>
                  <a:cubicBezTo>
                    <a:pt x="8789" y="10461"/>
                    <a:pt x="9139" y="10290"/>
                    <a:pt x="9461" y="10085"/>
                  </a:cubicBezTo>
                  <a:cubicBezTo>
                    <a:pt x="10049" y="9702"/>
                    <a:pt x="10548" y="9196"/>
                    <a:pt x="10911" y="8593"/>
                  </a:cubicBezTo>
                  <a:cubicBezTo>
                    <a:pt x="10987" y="8477"/>
                    <a:pt x="11048" y="8360"/>
                    <a:pt x="11110" y="8230"/>
                  </a:cubicBezTo>
                  <a:cubicBezTo>
                    <a:pt x="11164" y="8135"/>
                    <a:pt x="11219" y="8025"/>
                    <a:pt x="11275" y="7923"/>
                  </a:cubicBezTo>
                  <a:cubicBezTo>
                    <a:pt x="11322" y="7813"/>
                    <a:pt x="11363" y="7703"/>
                    <a:pt x="11404" y="7586"/>
                  </a:cubicBezTo>
                  <a:cubicBezTo>
                    <a:pt x="11473" y="7361"/>
                    <a:pt x="11527" y="7135"/>
                    <a:pt x="11562" y="6897"/>
                  </a:cubicBezTo>
                  <a:cubicBezTo>
                    <a:pt x="11596" y="6663"/>
                    <a:pt x="11610" y="6430"/>
                    <a:pt x="11623" y="6198"/>
                  </a:cubicBezTo>
                  <a:cubicBezTo>
                    <a:pt x="11644" y="5766"/>
                    <a:pt x="11638" y="5328"/>
                    <a:pt x="11582" y="4897"/>
                  </a:cubicBezTo>
                  <a:cubicBezTo>
                    <a:pt x="11541" y="4548"/>
                    <a:pt x="11473" y="4193"/>
                    <a:pt x="11363" y="3858"/>
                  </a:cubicBezTo>
                  <a:cubicBezTo>
                    <a:pt x="11329" y="3741"/>
                    <a:pt x="11294" y="3631"/>
                    <a:pt x="11247" y="3521"/>
                  </a:cubicBezTo>
                  <a:cubicBezTo>
                    <a:pt x="11158" y="3283"/>
                    <a:pt x="11041" y="3049"/>
                    <a:pt x="10905" y="2844"/>
                  </a:cubicBezTo>
                  <a:lnTo>
                    <a:pt x="10898" y="2844"/>
                  </a:lnTo>
                  <a:cubicBezTo>
                    <a:pt x="10898" y="2838"/>
                    <a:pt x="10890" y="2831"/>
                    <a:pt x="10890" y="2831"/>
                  </a:cubicBezTo>
                  <a:cubicBezTo>
                    <a:pt x="10672" y="2392"/>
                    <a:pt x="10397" y="1982"/>
                    <a:pt x="10084" y="1606"/>
                  </a:cubicBezTo>
                  <a:cubicBezTo>
                    <a:pt x="9673" y="1126"/>
                    <a:pt x="9187" y="709"/>
                    <a:pt x="8599" y="449"/>
                  </a:cubicBezTo>
                  <a:cubicBezTo>
                    <a:pt x="8015" y="181"/>
                    <a:pt x="7373" y="65"/>
                    <a:pt x="6736" y="24"/>
                  </a:cubicBezTo>
                  <a:cubicBezTo>
                    <a:pt x="6501" y="9"/>
                    <a:pt x="6263" y="0"/>
                    <a:pt x="6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6"/>
            <p:cNvSpPr/>
            <p:nvPr/>
          </p:nvSpPr>
          <p:spPr>
            <a:xfrm>
              <a:off x="2186225" y="761400"/>
              <a:ext cx="290900" cy="279025"/>
            </a:xfrm>
            <a:custGeom>
              <a:avLst/>
              <a:gdLst/>
              <a:ahLst/>
              <a:cxnLst/>
              <a:rect l="l" t="t" r="r" b="b"/>
              <a:pathLst>
                <a:path w="11636" h="11161" extrusionOk="0">
                  <a:moveTo>
                    <a:pt x="6023" y="1"/>
                  </a:moveTo>
                  <a:cubicBezTo>
                    <a:pt x="5290" y="1"/>
                    <a:pt x="4545" y="81"/>
                    <a:pt x="3846" y="298"/>
                  </a:cubicBezTo>
                  <a:cubicBezTo>
                    <a:pt x="3792" y="305"/>
                    <a:pt x="3737" y="318"/>
                    <a:pt x="3688" y="333"/>
                  </a:cubicBezTo>
                  <a:cubicBezTo>
                    <a:pt x="3292" y="421"/>
                    <a:pt x="2908" y="558"/>
                    <a:pt x="2546" y="728"/>
                  </a:cubicBezTo>
                  <a:cubicBezTo>
                    <a:pt x="1903" y="1031"/>
                    <a:pt x="1429" y="1578"/>
                    <a:pt x="1081" y="2181"/>
                  </a:cubicBezTo>
                  <a:cubicBezTo>
                    <a:pt x="273" y="3562"/>
                    <a:pt x="0" y="5293"/>
                    <a:pt x="355" y="6854"/>
                  </a:cubicBezTo>
                  <a:cubicBezTo>
                    <a:pt x="465" y="7320"/>
                    <a:pt x="534" y="7984"/>
                    <a:pt x="863" y="8395"/>
                  </a:cubicBezTo>
                  <a:cubicBezTo>
                    <a:pt x="896" y="8470"/>
                    <a:pt x="930" y="8552"/>
                    <a:pt x="993" y="8600"/>
                  </a:cubicBezTo>
                  <a:cubicBezTo>
                    <a:pt x="1109" y="8866"/>
                    <a:pt x="1211" y="9127"/>
                    <a:pt x="1397" y="9359"/>
                  </a:cubicBezTo>
                  <a:cubicBezTo>
                    <a:pt x="1581" y="9592"/>
                    <a:pt x="1792" y="9798"/>
                    <a:pt x="2019" y="9975"/>
                  </a:cubicBezTo>
                  <a:cubicBezTo>
                    <a:pt x="2456" y="10325"/>
                    <a:pt x="2957" y="10578"/>
                    <a:pt x="3491" y="10749"/>
                  </a:cubicBezTo>
                  <a:cubicBezTo>
                    <a:pt x="3811" y="10852"/>
                    <a:pt x="4148" y="10928"/>
                    <a:pt x="4483" y="10969"/>
                  </a:cubicBezTo>
                  <a:cubicBezTo>
                    <a:pt x="4667" y="11036"/>
                    <a:pt x="4887" y="11071"/>
                    <a:pt x="5078" y="11092"/>
                  </a:cubicBezTo>
                  <a:cubicBezTo>
                    <a:pt x="5277" y="11133"/>
                    <a:pt x="5482" y="11153"/>
                    <a:pt x="5681" y="11153"/>
                  </a:cubicBezTo>
                  <a:lnTo>
                    <a:pt x="5845" y="11153"/>
                  </a:lnTo>
                  <a:cubicBezTo>
                    <a:pt x="5927" y="11153"/>
                    <a:pt x="6003" y="11159"/>
                    <a:pt x="6085" y="11159"/>
                  </a:cubicBezTo>
                  <a:cubicBezTo>
                    <a:pt x="6115" y="11160"/>
                    <a:pt x="6146" y="11161"/>
                    <a:pt x="6177" y="11161"/>
                  </a:cubicBezTo>
                  <a:cubicBezTo>
                    <a:pt x="6570" y="11161"/>
                    <a:pt x="6962" y="11075"/>
                    <a:pt x="7343" y="10969"/>
                  </a:cubicBezTo>
                  <a:cubicBezTo>
                    <a:pt x="8076" y="10749"/>
                    <a:pt x="8808" y="10502"/>
                    <a:pt x="9452" y="10085"/>
                  </a:cubicBezTo>
                  <a:cubicBezTo>
                    <a:pt x="10047" y="9702"/>
                    <a:pt x="10540" y="9203"/>
                    <a:pt x="10909" y="8600"/>
                  </a:cubicBezTo>
                  <a:cubicBezTo>
                    <a:pt x="10978" y="8483"/>
                    <a:pt x="11039" y="8360"/>
                    <a:pt x="11101" y="8237"/>
                  </a:cubicBezTo>
                  <a:cubicBezTo>
                    <a:pt x="11225" y="8032"/>
                    <a:pt x="11320" y="7820"/>
                    <a:pt x="11395" y="7587"/>
                  </a:cubicBezTo>
                  <a:cubicBezTo>
                    <a:pt x="11540" y="7141"/>
                    <a:pt x="11594" y="6670"/>
                    <a:pt x="11614" y="6197"/>
                  </a:cubicBezTo>
                  <a:cubicBezTo>
                    <a:pt x="11635" y="5766"/>
                    <a:pt x="11635" y="5328"/>
                    <a:pt x="11581" y="4898"/>
                  </a:cubicBezTo>
                  <a:cubicBezTo>
                    <a:pt x="11519" y="4431"/>
                    <a:pt x="11417" y="3960"/>
                    <a:pt x="11244" y="3521"/>
                  </a:cubicBezTo>
                  <a:cubicBezTo>
                    <a:pt x="11149" y="3275"/>
                    <a:pt x="11032" y="3043"/>
                    <a:pt x="10883" y="2829"/>
                  </a:cubicBezTo>
                  <a:cubicBezTo>
                    <a:pt x="10663" y="2392"/>
                    <a:pt x="10397" y="1982"/>
                    <a:pt x="10075" y="1612"/>
                  </a:cubicBezTo>
                  <a:cubicBezTo>
                    <a:pt x="9664" y="1126"/>
                    <a:pt x="9184" y="709"/>
                    <a:pt x="8596" y="448"/>
                  </a:cubicBezTo>
                  <a:cubicBezTo>
                    <a:pt x="8008" y="188"/>
                    <a:pt x="7371" y="65"/>
                    <a:pt x="6727" y="24"/>
                  </a:cubicBezTo>
                  <a:cubicBezTo>
                    <a:pt x="6495" y="9"/>
                    <a:pt x="6259" y="1"/>
                    <a:pt x="6023"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6"/>
            <p:cNvSpPr/>
            <p:nvPr/>
          </p:nvSpPr>
          <p:spPr>
            <a:xfrm>
              <a:off x="2210650" y="776800"/>
              <a:ext cx="155750" cy="125800"/>
            </a:xfrm>
            <a:custGeom>
              <a:avLst/>
              <a:gdLst/>
              <a:ahLst/>
              <a:cxnLst/>
              <a:rect l="l" t="t" r="r" b="b"/>
              <a:pathLst>
                <a:path w="6230" h="5032" extrusionOk="0">
                  <a:moveTo>
                    <a:pt x="4527" y="0"/>
                  </a:moveTo>
                  <a:cubicBezTo>
                    <a:pt x="4339" y="0"/>
                    <a:pt x="4154" y="16"/>
                    <a:pt x="3984" y="37"/>
                  </a:cubicBezTo>
                  <a:cubicBezTo>
                    <a:pt x="3266" y="119"/>
                    <a:pt x="2562" y="365"/>
                    <a:pt x="1939" y="743"/>
                  </a:cubicBezTo>
                  <a:cubicBezTo>
                    <a:pt x="1349" y="1105"/>
                    <a:pt x="781" y="1647"/>
                    <a:pt x="480" y="2289"/>
                  </a:cubicBezTo>
                  <a:cubicBezTo>
                    <a:pt x="214" y="2591"/>
                    <a:pt x="83" y="3035"/>
                    <a:pt x="35" y="3413"/>
                  </a:cubicBezTo>
                  <a:cubicBezTo>
                    <a:pt x="1" y="3692"/>
                    <a:pt x="9" y="3987"/>
                    <a:pt x="145" y="4240"/>
                  </a:cubicBezTo>
                  <a:cubicBezTo>
                    <a:pt x="288" y="4507"/>
                    <a:pt x="549" y="4692"/>
                    <a:pt x="815" y="4809"/>
                  </a:cubicBezTo>
                  <a:cubicBezTo>
                    <a:pt x="1182" y="4963"/>
                    <a:pt x="1565" y="5031"/>
                    <a:pt x="1949" y="5031"/>
                  </a:cubicBezTo>
                  <a:cubicBezTo>
                    <a:pt x="2976" y="5031"/>
                    <a:pt x="4013" y="4543"/>
                    <a:pt x="4786" y="3905"/>
                  </a:cubicBezTo>
                  <a:cubicBezTo>
                    <a:pt x="5298" y="3480"/>
                    <a:pt x="5812" y="2905"/>
                    <a:pt x="6031" y="2269"/>
                  </a:cubicBezTo>
                  <a:cubicBezTo>
                    <a:pt x="6230" y="1701"/>
                    <a:pt x="6182" y="934"/>
                    <a:pt x="5791" y="462"/>
                  </a:cubicBezTo>
                  <a:cubicBezTo>
                    <a:pt x="5488" y="99"/>
                    <a:pt x="4999" y="0"/>
                    <a:pt x="452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6"/>
            <p:cNvSpPr/>
            <p:nvPr/>
          </p:nvSpPr>
          <p:spPr>
            <a:xfrm>
              <a:off x="2199200" y="816225"/>
              <a:ext cx="277925" cy="221475"/>
            </a:xfrm>
            <a:custGeom>
              <a:avLst/>
              <a:gdLst/>
              <a:ahLst/>
              <a:cxnLst/>
              <a:rect l="l" t="t" r="r" b="b"/>
              <a:pathLst>
                <a:path w="11117" h="8859" extrusionOk="0">
                  <a:moveTo>
                    <a:pt x="8869" y="0"/>
                  </a:moveTo>
                  <a:cubicBezTo>
                    <a:pt x="8559" y="0"/>
                    <a:pt x="8247" y="78"/>
                    <a:pt x="8002" y="254"/>
                  </a:cubicBezTo>
                  <a:cubicBezTo>
                    <a:pt x="7276" y="768"/>
                    <a:pt x="7680" y="1827"/>
                    <a:pt x="7358" y="2540"/>
                  </a:cubicBezTo>
                  <a:cubicBezTo>
                    <a:pt x="7105" y="3094"/>
                    <a:pt x="6627" y="3526"/>
                    <a:pt x="6147" y="3881"/>
                  </a:cubicBezTo>
                  <a:cubicBezTo>
                    <a:pt x="5654" y="4258"/>
                    <a:pt x="5107" y="4620"/>
                    <a:pt x="4505" y="4792"/>
                  </a:cubicBezTo>
                  <a:cubicBezTo>
                    <a:pt x="4161" y="4888"/>
                    <a:pt x="3808" y="4924"/>
                    <a:pt x="3454" y="4924"/>
                  </a:cubicBezTo>
                  <a:cubicBezTo>
                    <a:pt x="3151" y="4924"/>
                    <a:pt x="2847" y="4898"/>
                    <a:pt x="2547" y="4860"/>
                  </a:cubicBezTo>
                  <a:cubicBezTo>
                    <a:pt x="1978" y="4792"/>
                    <a:pt x="1403" y="4730"/>
                    <a:pt x="878" y="4490"/>
                  </a:cubicBezTo>
                  <a:cubicBezTo>
                    <a:pt x="692" y="4401"/>
                    <a:pt x="515" y="4278"/>
                    <a:pt x="370" y="4135"/>
                  </a:cubicBezTo>
                  <a:cubicBezTo>
                    <a:pt x="344" y="4094"/>
                    <a:pt x="322" y="4045"/>
                    <a:pt x="309" y="3997"/>
                  </a:cubicBezTo>
                  <a:cubicBezTo>
                    <a:pt x="299" y="3969"/>
                    <a:pt x="270" y="3954"/>
                    <a:pt x="241" y="3954"/>
                  </a:cubicBezTo>
                  <a:cubicBezTo>
                    <a:pt x="229" y="3954"/>
                    <a:pt x="216" y="3957"/>
                    <a:pt x="206" y="3963"/>
                  </a:cubicBezTo>
                  <a:cubicBezTo>
                    <a:pt x="199" y="3938"/>
                    <a:pt x="179" y="3925"/>
                    <a:pt x="160" y="3925"/>
                  </a:cubicBezTo>
                  <a:cubicBezTo>
                    <a:pt x="141" y="3925"/>
                    <a:pt x="123" y="3937"/>
                    <a:pt x="117" y="3963"/>
                  </a:cubicBezTo>
                  <a:lnTo>
                    <a:pt x="110" y="3971"/>
                  </a:lnTo>
                  <a:cubicBezTo>
                    <a:pt x="97" y="3991"/>
                    <a:pt x="89" y="4012"/>
                    <a:pt x="97" y="4038"/>
                  </a:cubicBezTo>
                  <a:cubicBezTo>
                    <a:pt x="0" y="4531"/>
                    <a:pt x="152" y="5058"/>
                    <a:pt x="344" y="5510"/>
                  </a:cubicBezTo>
                  <a:cubicBezTo>
                    <a:pt x="569" y="6031"/>
                    <a:pt x="891" y="6517"/>
                    <a:pt x="1273" y="6934"/>
                  </a:cubicBezTo>
                  <a:cubicBezTo>
                    <a:pt x="2123" y="7851"/>
                    <a:pt x="3327" y="8372"/>
                    <a:pt x="4524" y="8638"/>
                  </a:cubicBezTo>
                  <a:cubicBezTo>
                    <a:pt x="4621" y="8659"/>
                    <a:pt x="4723" y="8672"/>
                    <a:pt x="4820" y="8685"/>
                  </a:cubicBezTo>
                  <a:cubicBezTo>
                    <a:pt x="4950" y="8713"/>
                    <a:pt x="5073" y="8741"/>
                    <a:pt x="5203" y="8761"/>
                  </a:cubicBezTo>
                  <a:cubicBezTo>
                    <a:pt x="5592" y="8824"/>
                    <a:pt x="5995" y="8859"/>
                    <a:pt x="6398" y="8859"/>
                  </a:cubicBezTo>
                  <a:cubicBezTo>
                    <a:pt x="6433" y="8859"/>
                    <a:pt x="6468" y="8858"/>
                    <a:pt x="6504" y="8858"/>
                  </a:cubicBezTo>
                  <a:cubicBezTo>
                    <a:pt x="6612" y="8830"/>
                    <a:pt x="6722" y="8802"/>
                    <a:pt x="6824" y="8776"/>
                  </a:cubicBezTo>
                  <a:cubicBezTo>
                    <a:pt x="7557" y="8556"/>
                    <a:pt x="8289" y="8309"/>
                    <a:pt x="8933" y="7892"/>
                  </a:cubicBezTo>
                  <a:cubicBezTo>
                    <a:pt x="9528" y="7509"/>
                    <a:pt x="10021" y="7010"/>
                    <a:pt x="10390" y="6407"/>
                  </a:cubicBezTo>
                  <a:cubicBezTo>
                    <a:pt x="10459" y="6290"/>
                    <a:pt x="10520" y="6167"/>
                    <a:pt x="10582" y="6044"/>
                  </a:cubicBezTo>
                  <a:cubicBezTo>
                    <a:pt x="10706" y="5839"/>
                    <a:pt x="10801" y="5627"/>
                    <a:pt x="10876" y="5394"/>
                  </a:cubicBezTo>
                  <a:cubicBezTo>
                    <a:pt x="11021" y="4948"/>
                    <a:pt x="11075" y="4477"/>
                    <a:pt x="11095" y="4004"/>
                  </a:cubicBezTo>
                  <a:cubicBezTo>
                    <a:pt x="11116" y="3573"/>
                    <a:pt x="11116" y="3135"/>
                    <a:pt x="11062" y="2705"/>
                  </a:cubicBezTo>
                  <a:cubicBezTo>
                    <a:pt x="11000" y="2238"/>
                    <a:pt x="10898" y="1767"/>
                    <a:pt x="10725" y="1328"/>
                  </a:cubicBezTo>
                  <a:cubicBezTo>
                    <a:pt x="10630" y="1088"/>
                    <a:pt x="10520" y="857"/>
                    <a:pt x="10377" y="651"/>
                  </a:cubicBezTo>
                  <a:cubicBezTo>
                    <a:pt x="10109" y="411"/>
                    <a:pt x="9809" y="219"/>
                    <a:pt x="9474" y="103"/>
                  </a:cubicBezTo>
                  <a:cubicBezTo>
                    <a:pt x="9288" y="36"/>
                    <a:pt x="9080" y="0"/>
                    <a:pt x="88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6"/>
            <p:cNvSpPr/>
            <p:nvPr/>
          </p:nvSpPr>
          <p:spPr>
            <a:xfrm>
              <a:off x="2263875" y="784725"/>
              <a:ext cx="22275" cy="17000"/>
            </a:xfrm>
            <a:custGeom>
              <a:avLst/>
              <a:gdLst/>
              <a:ahLst/>
              <a:cxnLst/>
              <a:rect l="l" t="t" r="r" b="b"/>
              <a:pathLst>
                <a:path w="891" h="680" extrusionOk="0">
                  <a:moveTo>
                    <a:pt x="439" y="1"/>
                  </a:moveTo>
                  <a:cubicBezTo>
                    <a:pt x="295" y="7"/>
                    <a:pt x="145" y="57"/>
                    <a:pt x="70" y="180"/>
                  </a:cubicBezTo>
                  <a:cubicBezTo>
                    <a:pt x="22" y="254"/>
                    <a:pt x="15" y="336"/>
                    <a:pt x="22" y="418"/>
                  </a:cubicBezTo>
                  <a:cubicBezTo>
                    <a:pt x="7" y="453"/>
                    <a:pt x="1" y="487"/>
                    <a:pt x="7" y="528"/>
                  </a:cubicBezTo>
                  <a:cubicBezTo>
                    <a:pt x="15" y="610"/>
                    <a:pt x="89" y="673"/>
                    <a:pt x="171" y="673"/>
                  </a:cubicBezTo>
                  <a:cubicBezTo>
                    <a:pt x="193" y="679"/>
                    <a:pt x="213" y="679"/>
                    <a:pt x="234" y="679"/>
                  </a:cubicBezTo>
                  <a:cubicBezTo>
                    <a:pt x="268" y="673"/>
                    <a:pt x="303" y="664"/>
                    <a:pt x="336" y="658"/>
                  </a:cubicBezTo>
                  <a:cubicBezTo>
                    <a:pt x="385" y="638"/>
                    <a:pt x="433" y="617"/>
                    <a:pt x="480" y="597"/>
                  </a:cubicBezTo>
                  <a:cubicBezTo>
                    <a:pt x="562" y="569"/>
                    <a:pt x="631" y="528"/>
                    <a:pt x="699" y="487"/>
                  </a:cubicBezTo>
                  <a:cubicBezTo>
                    <a:pt x="727" y="474"/>
                    <a:pt x="740" y="453"/>
                    <a:pt x="755" y="433"/>
                  </a:cubicBezTo>
                  <a:cubicBezTo>
                    <a:pt x="796" y="398"/>
                    <a:pt x="837" y="364"/>
                    <a:pt x="863" y="323"/>
                  </a:cubicBezTo>
                  <a:cubicBezTo>
                    <a:pt x="891" y="269"/>
                    <a:pt x="891" y="206"/>
                    <a:pt x="870" y="152"/>
                  </a:cubicBezTo>
                  <a:cubicBezTo>
                    <a:pt x="850" y="89"/>
                    <a:pt x="802" y="63"/>
                    <a:pt x="746" y="42"/>
                  </a:cubicBezTo>
                  <a:cubicBezTo>
                    <a:pt x="692" y="22"/>
                    <a:pt x="638" y="16"/>
                    <a:pt x="582" y="7"/>
                  </a:cubicBezTo>
                  <a:cubicBezTo>
                    <a:pt x="534" y="1"/>
                    <a:pt x="487"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6"/>
            <p:cNvSpPr/>
            <p:nvPr/>
          </p:nvSpPr>
          <p:spPr>
            <a:xfrm>
              <a:off x="2246425" y="821200"/>
              <a:ext cx="5150" cy="4800"/>
            </a:xfrm>
            <a:custGeom>
              <a:avLst/>
              <a:gdLst/>
              <a:ahLst/>
              <a:cxnLst/>
              <a:rect l="l" t="t" r="r" b="b"/>
              <a:pathLst>
                <a:path w="206" h="192" extrusionOk="0">
                  <a:moveTo>
                    <a:pt x="97" y="0"/>
                  </a:moveTo>
                  <a:cubicBezTo>
                    <a:pt x="83" y="0"/>
                    <a:pt x="63" y="0"/>
                    <a:pt x="48" y="14"/>
                  </a:cubicBezTo>
                  <a:cubicBezTo>
                    <a:pt x="22" y="27"/>
                    <a:pt x="0" y="61"/>
                    <a:pt x="0" y="96"/>
                  </a:cubicBezTo>
                  <a:cubicBezTo>
                    <a:pt x="0" y="130"/>
                    <a:pt x="22" y="165"/>
                    <a:pt x="48" y="178"/>
                  </a:cubicBezTo>
                  <a:cubicBezTo>
                    <a:pt x="63" y="191"/>
                    <a:pt x="83" y="191"/>
                    <a:pt x="97" y="191"/>
                  </a:cubicBezTo>
                  <a:cubicBezTo>
                    <a:pt x="117" y="191"/>
                    <a:pt x="130" y="191"/>
                    <a:pt x="145" y="178"/>
                  </a:cubicBezTo>
                  <a:cubicBezTo>
                    <a:pt x="152" y="178"/>
                    <a:pt x="158" y="171"/>
                    <a:pt x="165" y="165"/>
                  </a:cubicBezTo>
                  <a:cubicBezTo>
                    <a:pt x="180" y="158"/>
                    <a:pt x="186" y="150"/>
                    <a:pt x="193" y="137"/>
                  </a:cubicBezTo>
                  <a:cubicBezTo>
                    <a:pt x="206" y="124"/>
                    <a:pt x="206" y="109"/>
                    <a:pt x="206" y="96"/>
                  </a:cubicBezTo>
                  <a:cubicBezTo>
                    <a:pt x="206" y="83"/>
                    <a:pt x="206" y="68"/>
                    <a:pt x="193" y="55"/>
                  </a:cubicBezTo>
                  <a:cubicBezTo>
                    <a:pt x="186" y="42"/>
                    <a:pt x="180" y="27"/>
                    <a:pt x="165" y="20"/>
                  </a:cubicBezTo>
                  <a:cubicBezTo>
                    <a:pt x="158" y="20"/>
                    <a:pt x="152" y="14"/>
                    <a:pt x="145" y="14"/>
                  </a:cubicBezTo>
                  <a:cubicBezTo>
                    <a:pt x="130" y="0"/>
                    <a:pt x="117"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6"/>
            <p:cNvSpPr/>
            <p:nvPr/>
          </p:nvSpPr>
          <p:spPr>
            <a:xfrm>
              <a:off x="2283925" y="825350"/>
              <a:ext cx="16450" cy="12650"/>
            </a:xfrm>
            <a:custGeom>
              <a:avLst/>
              <a:gdLst/>
              <a:ahLst/>
              <a:cxnLst/>
              <a:rect l="l" t="t" r="r" b="b"/>
              <a:pathLst>
                <a:path w="658" h="506" extrusionOk="0">
                  <a:moveTo>
                    <a:pt x="376" y="0"/>
                  </a:moveTo>
                  <a:cubicBezTo>
                    <a:pt x="368" y="0"/>
                    <a:pt x="359" y="2"/>
                    <a:pt x="348" y="5"/>
                  </a:cubicBezTo>
                  <a:lnTo>
                    <a:pt x="335" y="5"/>
                  </a:lnTo>
                  <a:cubicBezTo>
                    <a:pt x="301" y="12"/>
                    <a:pt x="273" y="18"/>
                    <a:pt x="247" y="33"/>
                  </a:cubicBezTo>
                  <a:cubicBezTo>
                    <a:pt x="225" y="33"/>
                    <a:pt x="206" y="33"/>
                    <a:pt x="199" y="40"/>
                  </a:cubicBezTo>
                  <a:cubicBezTo>
                    <a:pt x="178" y="40"/>
                    <a:pt x="158" y="53"/>
                    <a:pt x="143" y="60"/>
                  </a:cubicBezTo>
                  <a:cubicBezTo>
                    <a:pt x="117" y="66"/>
                    <a:pt x="102" y="87"/>
                    <a:pt x="82" y="101"/>
                  </a:cubicBezTo>
                  <a:cubicBezTo>
                    <a:pt x="20" y="148"/>
                    <a:pt x="7" y="224"/>
                    <a:pt x="7" y="293"/>
                  </a:cubicBezTo>
                  <a:cubicBezTo>
                    <a:pt x="0" y="354"/>
                    <a:pt x="41" y="416"/>
                    <a:pt x="89" y="444"/>
                  </a:cubicBezTo>
                  <a:cubicBezTo>
                    <a:pt x="151" y="481"/>
                    <a:pt x="229" y="506"/>
                    <a:pt x="303" y="506"/>
                  </a:cubicBezTo>
                  <a:cubicBezTo>
                    <a:pt x="312" y="506"/>
                    <a:pt x="320" y="505"/>
                    <a:pt x="329" y="505"/>
                  </a:cubicBezTo>
                  <a:cubicBezTo>
                    <a:pt x="370" y="498"/>
                    <a:pt x="411" y="492"/>
                    <a:pt x="452" y="477"/>
                  </a:cubicBezTo>
                  <a:cubicBezTo>
                    <a:pt x="478" y="464"/>
                    <a:pt x="506" y="457"/>
                    <a:pt x="528" y="444"/>
                  </a:cubicBezTo>
                  <a:cubicBezTo>
                    <a:pt x="554" y="423"/>
                    <a:pt x="575" y="409"/>
                    <a:pt x="595" y="388"/>
                  </a:cubicBezTo>
                  <a:cubicBezTo>
                    <a:pt x="636" y="354"/>
                    <a:pt x="651" y="306"/>
                    <a:pt x="657" y="258"/>
                  </a:cubicBezTo>
                  <a:cubicBezTo>
                    <a:pt x="657" y="224"/>
                    <a:pt x="657" y="183"/>
                    <a:pt x="643" y="148"/>
                  </a:cubicBezTo>
                  <a:cubicBezTo>
                    <a:pt x="629" y="107"/>
                    <a:pt x="610" y="66"/>
                    <a:pt x="569" y="40"/>
                  </a:cubicBezTo>
                  <a:cubicBezTo>
                    <a:pt x="554" y="33"/>
                    <a:pt x="528" y="25"/>
                    <a:pt x="513" y="18"/>
                  </a:cubicBezTo>
                  <a:cubicBezTo>
                    <a:pt x="500" y="18"/>
                    <a:pt x="486" y="12"/>
                    <a:pt x="472" y="12"/>
                  </a:cubicBezTo>
                  <a:cubicBezTo>
                    <a:pt x="452" y="5"/>
                    <a:pt x="424" y="5"/>
                    <a:pt x="404" y="5"/>
                  </a:cubicBezTo>
                  <a:cubicBezTo>
                    <a:pt x="394" y="2"/>
                    <a:pt x="385" y="0"/>
                    <a:pt x="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6"/>
            <p:cNvSpPr/>
            <p:nvPr/>
          </p:nvSpPr>
          <p:spPr>
            <a:xfrm>
              <a:off x="2315275" y="752500"/>
              <a:ext cx="189725" cy="159775"/>
            </a:xfrm>
            <a:custGeom>
              <a:avLst/>
              <a:gdLst/>
              <a:ahLst/>
              <a:cxnLst/>
              <a:rect l="l" t="t" r="r" b="b"/>
              <a:pathLst>
                <a:path w="7589" h="6391" extrusionOk="0">
                  <a:moveTo>
                    <a:pt x="4061" y="1"/>
                  </a:moveTo>
                  <a:cubicBezTo>
                    <a:pt x="4043" y="1"/>
                    <a:pt x="4026" y="11"/>
                    <a:pt x="4022" y="32"/>
                  </a:cubicBezTo>
                  <a:cubicBezTo>
                    <a:pt x="3947" y="352"/>
                    <a:pt x="3914" y="702"/>
                    <a:pt x="3865" y="1030"/>
                  </a:cubicBezTo>
                  <a:cubicBezTo>
                    <a:pt x="3824" y="1365"/>
                    <a:pt x="3797" y="1700"/>
                    <a:pt x="3763" y="2036"/>
                  </a:cubicBezTo>
                  <a:cubicBezTo>
                    <a:pt x="3742" y="2297"/>
                    <a:pt x="3728" y="2543"/>
                    <a:pt x="3735" y="2803"/>
                  </a:cubicBezTo>
                  <a:cubicBezTo>
                    <a:pt x="3742" y="3015"/>
                    <a:pt x="3763" y="3254"/>
                    <a:pt x="3838" y="3460"/>
                  </a:cubicBezTo>
                  <a:cubicBezTo>
                    <a:pt x="3722" y="3337"/>
                    <a:pt x="3592" y="3220"/>
                    <a:pt x="3482" y="3097"/>
                  </a:cubicBezTo>
                  <a:cubicBezTo>
                    <a:pt x="3346" y="2947"/>
                    <a:pt x="3188" y="2816"/>
                    <a:pt x="3024" y="2701"/>
                  </a:cubicBezTo>
                  <a:cubicBezTo>
                    <a:pt x="2682" y="2474"/>
                    <a:pt x="2345" y="2282"/>
                    <a:pt x="1969" y="2111"/>
                  </a:cubicBezTo>
                  <a:cubicBezTo>
                    <a:pt x="1641" y="1962"/>
                    <a:pt x="1333" y="1811"/>
                    <a:pt x="1025" y="1618"/>
                  </a:cubicBezTo>
                  <a:cubicBezTo>
                    <a:pt x="752" y="1447"/>
                    <a:pt x="423" y="1290"/>
                    <a:pt x="95" y="1283"/>
                  </a:cubicBezTo>
                  <a:cubicBezTo>
                    <a:pt x="32" y="1283"/>
                    <a:pt x="13" y="1365"/>
                    <a:pt x="60" y="1393"/>
                  </a:cubicBezTo>
                  <a:cubicBezTo>
                    <a:pt x="354" y="1543"/>
                    <a:pt x="601" y="1742"/>
                    <a:pt x="867" y="1934"/>
                  </a:cubicBezTo>
                  <a:cubicBezTo>
                    <a:pt x="1169" y="2146"/>
                    <a:pt x="1470" y="2310"/>
                    <a:pt x="1805" y="2454"/>
                  </a:cubicBezTo>
                  <a:cubicBezTo>
                    <a:pt x="2161" y="2604"/>
                    <a:pt x="2483" y="2803"/>
                    <a:pt x="2805" y="3008"/>
                  </a:cubicBezTo>
                  <a:cubicBezTo>
                    <a:pt x="2961" y="3112"/>
                    <a:pt x="3134" y="3207"/>
                    <a:pt x="3305" y="3282"/>
                  </a:cubicBezTo>
                  <a:cubicBezTo>
                    <a:pt x="3475" y="3350"/>
                    <a:pt x="3633" y="3432"/>
                    <a:pt x="3797" y="3514"/>
                  </a:cubicBezTo>
                  <a:cubicBezTo>
                    <a:pt x="3469" y="3596"/>
                    <a:pt x="3153" y="3686"/>
                    <a:pt x="2805" y="3693"/>
                  </a:cubicBezTo>
                  <a:cubicBezTo>
                    <a:pt x="2468" y="3700"/>
                    <a:pt x="2155" y="3693"/>
                    <a:pt x="1820" y="3775"/>
                  </a:cubicBezTo>
                  <a:cubicBezTo>
                    <a:pt x="1463" y="3864"/>
                    <a:pt x="1094" y="3980"/>
                    <a:pt x="785" y="4179"/>
                  </a:cubicBezTo>
                  <a:cubicBezTo>
                    <a:pt x="484" y="4363"/>
                    <a:pt x="251" y="4679"/>
                    <a:pt x="26" y="4945"/>
                  </a:cubicBezTo>
                  <a:cubicBezTo>
                    <a:pt x="1" y="4976"/>
                    <a:pt x="15" y="5029"/>
                    <a:pt x="58" y="5029"/>
                  </a:cubicBezTo>
                  <a:cubicBezTo>
                    <a:pt x="63" y="5029"/>
                    <a:pt x="68" y="5028"/>
                    <a:pt x="74" y="5027"/>
                  </a:cubicBezTo>
                  <a:cubicBezTo>
                    <a:pt x="389" y="4918"/>
                    <a:pt x="689" y="4726"/>
                    <a:pt x="977" y="4562"/>
                  </a:cubicBezTo>
                  <a:cubicBezTo>
                    <a:pt x="1305" y="4370"/>
                    <a:pt x="1647" y="4247"/>
                    <a:pt x="2004" y="4117"/>
                  </a:cubicBezTo>
                  <a:cubicBezTo>
                    <a:pt x="2298" y="4007"/>
                    <a:pt x="2626" y="3933"/>
                    <a:pt x="2935" y="3864"/>
                  </a:cubicBezTo>
                  <a:cubicBezTo>
                    <a:pt x="3249" y="3788"/>
                    <a:pt x="3605" y="3769"/>
                    <a:pt x="3880" y="3590"/>
                  </a:cubicBezTo>
                  <a:cubicBezTo>
                    <a:pt x="4022" y="3823"/>
                    <a:pt x="4152" y="4063"/>
                    <a:pt x="4290" y="4294"/>
                  </a:cubicBezTo>
                  <a:cubicBezTo>
                    <a:pt x="4461" y="4575"/>
                    <a:pt x="4653" y="4808"/>
                    <a:pt x="4872" y="5048"/>
                  </a:cubicBezTo>
                  <a:cubicBezTo>
                    <a:pt x="5097" y="5295"/>
                    <a:pt x="5337" y="5520"/>
                    <a:pt x="5570" y="5759"/>
                  </a:cubicBezTo>
                  <a:cubicBezTo>
                    <a:pt x="5672" y="5870"/>
                    <a:pt x="5769" y="5993"/>
                    <a:pt x="5864" y="6109"/>
                  </a:cubicBezTo>
                  <a:cubicBezTo>
                    <a:pt x="5967" y="6239"/>
                    <a:pt x="6082" y="6306"/>
                    <a:pt x="6227" y="6382"/>
                  </a:cubicBezTo>
                  <a:cubicBezTo>
                    <a:pt x="6237" y="6388"/>
                    <a:pt x="6249" y="6391"/>
                    <a:pt x="6261" y="6391"/>
                  </a:cubicBezTo>
                  <a:cubicBezTo>
                    <a:pt x="6317" y="6391"/>
                    <a:pt x="6376" y="6329"/>
                    <a:pt x="6337" y="6274"/>
                  </a:cubicBezTo>
                  <a:cubicBezTo>
                    <a:pt x="6247" y="6157"/>
                    <a:pt x="6192" y="6012"/>
                    <a:pt x="6104" y="5896"/>
                  </a:cubicBezTo>
                  <a:cubicBezTo>
                    <a:pt x="6015" y="5773"/>
                    <a:pt x="5926" y="5649"/>
                    <a:pt x="5823" y="5541"/>
                  </a:cubicBezTo>
                  <a:cubicBezTo>
                    <a:pt x="5583" y="5308"/>
                    <a:pt x="5351" y="5074"/>
                    <a:pt x="5112" y="4843"/>
                  </a:cubicBezTo>
                  <a:cubicBezTo>
                    <a:pt x="4885" y="4631"/>
                    <a:pt x="4638" y="4452"/>
                    <a:pt x="4440" y="4212"/>
                  </a:cubicBezTo>
                  <a:cubicBezTo>
                    <a:pt x="4269" y="4000"/>
                    <a:pt x="4133" y="3769"/>
                    <a:pt x="3927" y="3590"/>
                  </a:cubicBezTo>
                  <a:lnTo>
                    <a:pt x="3927" y="3590"/>
                  </a:lnTo>
                  <a:cubicBezTo>
                    <a:pt x="4126" y="3700"/>
                    <a:pt x="4399" y="3713"/>
                    <a:pt x="4612" y="3719"/>
                  </a:cubicBezTo>
                  <a:cubicBezTo>
                    <a:pt x="4643" y="3720"/>
                    <a:pt x="4673" y="3721"/>
                    <a:pt x="4704" y="3721"/>
                  </a:cubicBezTo>
                  <a:cubicBezTo>
                    <a:pt x="4966" y="3721"/>
                    <a:pt x="5224" y="3691"/>
                    <a:pt x="5488" y="3678"/>
                  </a:cubicBezTo>
                  <a:cubicBezTo>
                    <a:pt x="5602" y="3671"/>
                    <a:pt x="5716" y="3669"/>
                    <a:pt x="5831" y="3669"/>
                  </a:cubicBezTo>
                  <a:cubicBezTo>
                    <a:pt x="5988" y="3669"/>
                    <a:pt x="6146" y="3673"/>
                    <a:pt x="6303" y="3673"/>
                  </a:cubicBezTo>
                  <a:cubicBezTo>
                    <a:pt x="6353" y="3673"/>
                    <a:pt x="6402" y="3673"/>
                    <a:pt x="6452" y="3672"/>
                  </a:cubicBezTo>
                  <a:cubicBezTo>
                    <a:pt x="6638" y="3665"/>
                    <a:pt x="6808" y="3624"/>
                    <a:pt x="6994" y="3596"/>
                  </a:cubicBezTo>
                  <a:cubicBezTo>
                    <a:pt x="7185" y="3570"/>
                    <a:pt x="7377" y="3548"/>
                    <a:pt x="7569" y="3529"/>
                  </a:cubicBezTo>
                  <a:cubicBezTo>
                    <a:pt x="7589" y="3529"/>
                    <a:pt x="7589" y="3494"/>
                    <a:pt x="7569" y="3494"/>
                  </a:cubicBezTo>
                  <a:cubicBezTo>
                    <a:pt x="7383" y="3473"/>
                    <a:pt x="7199" y="3453"/>
                    <a:pt x="7014" y="3425"/>
                  </a:cubicBezTo>
                  <a:cubicBezTo>
                    <a:pt x="6849" y="3406"/>
                    <a:pt x="6685" y="3364"/>
                    <a:pt x="6514" y="3358"/>
                  </a:cubicBezTo>
                  <a:cubicBezTo>
                    <a:pt x="6364" y="3348"/>
                    <a:pt x="6211" y="3343"/>
                    <a:pt x="6058" y="3343"/>
                  </a:cubicBezTo>
                  <a:cubicBezTo>
                    <a:pt x="5883" y="3343"/>
                    <a:pt x="5707" y="3350"/>
                    <a:pt x="5535" y="3364"/>
                  </a:cubicBezTo>
                  <a:cubicBezTo>
                    <a:pt x="5269" y="3384"/>
                    <a:pt x="5001" y="3447"/>
                    <a:pt x="4735" y="3488"/>
                  </a:cubicBezTo>
                  <a:cubicBezTo>
                    <a:pt x="4555" y="3519"/>
                    <a:pt x="4384" y="3533"/>
                    <a:pt x="4208" y="3533"/>
                  </a:cubicBezTo>
                  <a:cubicBezTo>
                    <a:pt x="4116" y="3533"/>
                    <a:pt x="4023" y="3529"/>
                    <a:pt x="3927" y="3522"/>
                  </a:cubicBezTo>
                  <a:cubicBezTo>
                    <a:pt x="3934" y="3514"/>
                    <a:pt x="3934" y="3507"/>
                    <a:pt x="3934" y="3501"/>
                  </a:cubicBezTo>
                  <a:cubicBezTo>
                    <a:pt x="3865" y="3241"/>
                    <a:pt x="3893" y="2974"/>
                    <a:pt x="3968" y="2714"/>
                  </a:cubicBezTo>
                  <a:cubicBezTo>
                    <a:pt x="4037" y="2461"/>
                    <a:pt x="4078" y="2208"/>
                    <a:pt x="4105" y="1947"/>
                  </a:cubicBezTo>
                  <a:cubicBezTo>
                    <a:pt x="4133" y="1625"/>
                    <a:pt x="4174" y="1305"/>
                    <a:pt x="4174" y="983"/>
                  </a:cubicBezTo>
                  <a:cubicBezTo>
                    <a:pt x="4174" y="674"/>
                    <a:pt x="4174" y="332"/>
                    <a:pt x="4105"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6"/>
            <p:cNvSpPr/>
            <p:nvPr/>
          </p:nvSpPr>
          <p:spPr>
            <a:xfrm>
              <a:off x="2315275" y="775175"/>
              <a:ext cx="189725" cy="137100"/>
            </a:xfrm>
            <a:custGeom>
              <a:avLst/>
              <a:gdLst/>
              <a:ahLst/>
              <a:cxnLst/>
              <a:rect l="l" t="t" r="r" b="b"/>
              <a:pathLst>
                <a:path w="7589" h="5484" extrusionOk="0">
                  <a:moveTo>
                    <a:pt x="4174" y="0"/>
                  </a:moveTo>
                  <a:cubicBezTo>
                    <a:pt x="4174" y="7"/>
                    <a:pt x="4167" y="7"/>
                    <a:pt x="4167" y="13"/>
                  </a:cubicBezTo>
                  <a:cubicBezTo>
                    <a:pt x="4044" y="342"/>
                    <a:pt x="3934" y="677"/>
                    <a:pt x="3880" y="1027"/>
                  </a:cubicBezTo>
                  <a:cubicBezTo>
                    <a:pt x="3824" y="1355"/>
                    <a:pt x="3824" y="1690"/>
                    <a:pt x="3811" y="2025"/>
                  </a:cubicBezTo>
                  <a:cubicBezTo>
                    <a:pt x="3804" y="2114"/>
                    <a:pt x="3783" y="2265"/>
                    <a:pt x="3791" y="2395"/>
                  </a:cubicBezTo>
                  <a:cubicBezTo>
                    <a:pt x="3804" y="2451"/>
                    <a:pt x="3817" y="2505"/>
                    <a:pt x="3838" y="2553"/>
                  </a:cubicBezTo>
                  <a:cubicBezTo>
                    <a:pt x="3811" y="2525"/>
                    <a:pt x="3783" y="2499"/>
                    <a:pt x="3756" y="2471"/>
                  </a:cubicBezTo>
                  <a:cubicBezTo>
                    <a:pt x="3694" y="2471"/>
                    <a:pt x="3627" y="2477"/>
                    <a:pt x="3564" y="2492"/>
                  </a:cubicBezTo>
                  <a:cubicBezTo>
                    <a:pt x="3640" y="2533"/>
                    <a:pt x="3715" y="2566"/>
                    <a:pt x="3797" y="2607"/>
                  </a:cubicBezTo>
                  <a:cubicBezTo>
                    <a:pt x="3469" y="2689"/>
                    <a:pt x="3153" y="2779"/>
                    <a:pt x="2805" y="2786"/>
                  </a:cubicBezTo>
                  <a:lnTo>
                    <a:pt x="2702" y="2786"/>
                  </a:lnTo>
                  <a:cubicBezTo>
                    <a:pt x="2544" y="2840"/>
                    <a:pt x="2380" y="2903"/>
                    <a:pt x="2216" y="2944"/>
                  </a:cubicBezTo>
                  <a:cubicBezTo>
                    <a:pt x="1921" y="3018"/>
                    <a:pt x="1621" y="3067"/>
                    <a:pt x="1333" y="3169"/>
                  </a:cubicBezTo>
                  <a:cubicBezTo>
                    <a:pt x="1011" y="3285"/>
                    <a:pt x="744" y="3469"/>
                    <a:pt x="464" y="3662"/>
                  </a:cubicBezTo>
                  <a:cubicBezTo>
                    <a:pt x="361" y="3731"/>
                    <a:pt x="266" y="3798"/>
                    <a:pt x="162" y="3867"/>
                  </a:cubicBezTo>
                  <a:cubicBezTo>
                    <a:pt x="115" y="3929"/>
                    <a:pt x="74" y="3983"/>
                    <a:pt x="26" y="4038"/>
                  </a:cubicBezTo>
                  <a:cubicBezTo>
                    <a:pt x="1" y="4069"/>
                    <a:pt x="15" y="4122"/>
                    <a:pt x="58" y="4122"/>
                  </a:cubicBezTo>
                  <a:cubicBezTo>
                    <a:pt x="63" y="4122"/>
                    <a:pt x="68" y="4121"/>
                    <a:pt x="74" y="4120"/>
                  </a:cubicBezTo>
                  <a:cubicBezTo>
                    <a:pt x="389" y="4011"/>
                    <a:pt x="689" y="3819"/>
                    <a:pt x="977" y="3655"/>
                  </a:cubicBezTo>
                  <a:cubicBezTo>
                    <a:pt x="1305" y="3463"/>
                    <a:pt x="1647" y="3340"/>
                    <a:pt x="2004" y="3210"/>
                  </a:cubicBezTo>
                  <a:cubicBezTo>
                    <a:pt x="2298" y="3100"/>
                    <a:pt x="2626" y="3026"/>
                    <a:pt x="2935" y="2957"/>
                  </a:cubicBezTo>
                  <a:cubicBezTo>
                    <a:pt x="3249" y="2881"/>
                    <a:pt x="3605" y="2862"/>
                    <a:pt x="3880" y="2683"/>
                  </a:cubicBezTo>
                  <a:cubicBezTo>
                    <a:pt x="4022" y="2916"/>
                    <a:pt x="4152" y="3156"/>
                    <a:pt x="4290" y="3387"/>
                  </a:cubicBezTo>
                  <a:cubicBezTo>
                    <a:pt x="4461" y="3668"/>
                    <a:pt x="4653" y="3901"/>
                    <a:pt x="4872" y="4141"/>
                  </a:cubicBezTo>
                  <a:cubicBezTo>
                    <a:pt x="5097" y="4388"/>
                    <a:pt x="5337" y="4613"/>
                    <a:pt x="5570" y="4852"/>
                  </a:cubicBezTo>
                  <a:cubicBezTo>
                    <a:pt x="5631" y="4921"/>
                    <a:pt x="5693" y="4989"/>
                    <a:pt x="5747" y="5058"/>
                  </a:cubicBezTo>
                  <a:cubicBezTo>
                    <a:pt x="5762" y="5058"/>
                    <a:pt x="5769" y="5064"/>
                    <a:pt x="5782" y="5064"/>
                  </a:cubicBezTo>
                  <a:cubicBezTo>
                    <a:pt x="5803" y="5099"/>
                    <a:pt x="5816" y="5133"/>
                    <a:pt x="5829" y="5161"/>
                  </a:cubicBezTo>
                  <a:cubicBezTo>
                    <a:pt x="5844" y="5174"/>
                    <a:pt x="5851" y="5188"/>
                    <a:pt x="5864" y="5202"/>
                  </a:cubicBezTo>
                  <a:cubicBezTo>
                    <a:pt x="5967" y="5332"/>
                    <a:pt x="6082" y="5399"/>
                    <a:pt x="6227" y="5475"/>
                  </a:cubicBezTo>
                  <a:cubicBezTo>
                    <a:pt x="6237" y="5481"/>
                    <a:pt x="6249" y="5484"/>
                    <a:pt x="6261" y="5484"/>
                  </a:cubicBezTo>
                  <a:cubicBezTo>
                    <a:pt x="6317" y="5484"/>
                    <a:pt x="6376" y="5422"/>
                    <a:pt x="6337" y="5367"/>
                  </a:cubicBezTo>
                  <a:cubicBezTo>
                    <a:pt x="6247" y="5250"/>
                    <a:pt x="6192" y="5105"/>
                    <a:pt x="6104" y="4989"/>
                  </a:cubicBezTo>
                  <a:cubicBezTo>
                    <a:pt x="6015" y="4866"/>
                    <a:pt x="5926" y="4742"/>
                    <a:pt x="5823" y="4634"/>
                  </a:cubicBezTo>
                  <a:cubicBezTo>
                    <a:pt x="5583" y="4401"/>
                    <a:pt x="5351" y="4167"/>
                    <a:pt x="5112" y="3936"/>
                  </a:cubicBezTo>
                  <a:cubicBezTo>
                    <a:pt x="4885" y="3724"/>
                    <a:pt x="4638" y="3545"/>
                    <a:pt x="4440" y="3305"/>
                  </a:cubicBezTo>
                  <a:cubicBezTo>
                    <a:pt x="4269" y="3093"/>
                    <a:pt x="4133" y="2862"/>
                    <a:pt x="3927" y="2683"/>
                  </a:cubicBezTo>
                  <a:lnTo>
                    <a:pt x="3927" y="2683"/>
                  </a:lnTo>
                  <a:cubicBezTo>
                    <a:pt x="4126" y="2793"/>
                    <a:pt x="4399" y="2806"/>
                    <a:pt x="4612" y="2812"/>
                  </a:cubicBezTo>
                  <a:cubicBezTo>
                    <a:pt x="4643" y="2813"/>
                    <a:pt x="4673" y="2814"/>
                    <a:pt x="4704" y="2814"/>
                  </a:cubicBezTo>
                  <a:cubicBezTo>
                    <a:pt x="4966" y="2814"/>
                    <a:pt x="5224" y="2784"/>
                    <a:pt x="5488" y="2771"/>
                  </a:cubicBezTo>
                  <a:cubicBezTo>
                    <a:pt x="5602" y="2764"/>
                    <a:pt x="5716" y="2762"/>
                    <a:pt x="5831" y="2762"/>
                  </a:cubicBezTo>
                  <a:cubicBezTo>
                    <a:pt x="5988" y="2762"/>
                    <a:pt x="6146" y="2766"/>
                    <a:pt x="6303" y="2766"/>
                  </a:cubicBezTo>
                  <a:cubicBezTo>
                    <a:pt x="6353" y="2766"/>
                    <a:pt x="6402" y="2766"/>
                    <a:pt x="6452" y="2765"/>
                  </a:cubicBezTo>
                  <a:cubicBezTo>
                    <a:pt x="6638" y="2758"/>
                    <a:pt x="6808" y="2717"/>
                    <a:pt x="6994" y="2689"/>
                  </a:cubicBezTo>
                  <a:cubicBezTo>
                    <a:pt x="7185" y="2663"/>
                    <a:pt x="7377" y="2641"/>
                    <a:pt x="7569" y="2622"/>
                  </a:cubicBezTo>
                  <a:cubicBezTo>
                    <a:pt x="7589" y="2622"/>
                    <a:pt x="7589" y="2587"/>
                    <a:pt x="7569" y="2587"/>
                  </a:cubicBezTo>
                  <a:cubicBezTo>
                    <a:pt x="7383" y="2566"/>
                    <a:pt x="7199" y="2546"/>
                    <a:pt x="7014" y="2518"/>
                  </a:cubicBezTo>
                  <a:cubicBezTo>
                    <a:pt x="6979" y="2518"/>
                    <a:pt x="6938" y="2512"/>
                    <a:pt x="6904" y="2505"/>
                  </a:cubicBezTo>
                  <a:lnTo>
                    <a:pt x="6891" y="2505"/>
                  </a:lnTo>
                  <a:cubicBezTo>
                    <a:pt x="6424" y="2518"/>
                    <a:pt x="5965" y="2629"/>
                    <a:pt x="5499" y="2629"/>
                  </a:cubicBezTo>
                  <a:cubicBezTo>
                    <a:pt x="5486" y="2629"/>
                    <a:pt x="5473" y="2628"/>
                    <a:pt x="5460" y="2628"/>
                  </a:cubicBezTo>
                  <a:cubicBezTo>
                    <a:pt x="5439" y="2628"/>
                    <a:pt x="5418" y="2627"/>
                    <a:pt x="5397" y="2627"/>
                  </a:cubicBezTo>
                  <a:cubicBezTo>
                    <a:pt x="5173" y="2627"/>
                    <a:pt x="4953" y="2658"/>
                    <a:pt x="4735" y="2676"/>
                  </a:cubicBezTo>
                  <a:cubicBezTo>
                    <a:pt x="4556" y="2697"/>
                    <a:pt x="4372" y="2704"/>
                    <a:pt x="4193" y="2730"/>
                  </a:cubicBezTo>
                  <a:cubicBezTo>
                    <a:pt x="4167" y="2697"/>
                    <a:pt x="4139" y="2656"/>
                    <a:pt x="4111" y="2628"/>
                  </a:cubicBezTo>
                  <a:cubicBezTo>
                    <a:pt x="4050" y="2622"/>
                    <a:pt x="3988" y="2622"/>
                    <a:pt x="3927" y="2615"/>
                  </a:cubicBezTo>
                  <a:cubicBezTo>
                    <a:pt x="3934" y="2607"/>
                    <a:pt x="3934" y="2600"/>
                    <a:pt x="3934" y="2594"/>
                  </a:cubicBezTo>
                  <a:cubicBezTo>
                    <a:pt x="3865" y="2334"/>
                    <a:pt x="3893" y="2067"/>
                    <a:pt x="3968" y="1807"/>
                  </a:cubicBezTo>
                  <a:cubicBezTo>
                    <a:pt x="4037" y="1554"/>
                    <a:pt x="4078" y="1301"/>
                    <a:pt x="4105" y="1040"/>
                  </a:cubicBezTo>
                  <a:cubicBezTo>
                    <a:pt x="4133" y="718"/>
                    <a:pt x="4174" y="398"/>
                    <a:pt x="4174" y="76"/>
                  </a:cubicBezTo>
                  <a:lnTo>
                    <a:pt x="4174"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0" name="Google Shape;1840;p16"/>
          <p:cNvGrpSpPr/>
          <p:nvPr/>
        </p:nvGrpSpPr>
        <p:grpSpPr>
          <a:xfrm>
            <a:off x="-698871" y="160660"/>
            <a:ext cx="1952497" cy="1845040"/>
            <a:chOff x="2129050" y="1313975"/>
            <a:chExt cx="433975" cy="410100"/>
          </a:xfrm>
        </p:grpSpPr>
        <p:sp>
          <p:nvSpPr>
            <p:cNvPr id="1841" name="Google Shape;1841;p16"/>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6"/>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6"/>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6"/>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45" name="Google Shape;1845;p16"/>
          <p:cNvPicPr preferRelativeResize="0"/>
          <p:nvPr/>
        </p:nvPicPr>
        <p:blipFill rotWithShape="1">
          <a:blip r:embed="rId3">
            <a:alphaModFix/>
          </a:blip>
          <a:srcRect/>
          <a:stretch/>
        </p:blipFill>
        <p:spPr>
          <a:xfrm>
            <a:off x="2348365" y="856063"/>
            <a:ext cx="4258614" cy="2299274"/>
          </a:xfrm>
          <a:prstGeom prst="rect">
            <a:avLst/>
          </a:prstGeom>
          <a:noFill/>
          <a:ln>
            <a:noFill/>
          </a:ln>
          <a:effectLst>
            <a:outerShdw blurRad="50800" dist="38100" dir="2700000" algn="tl" rotWithShape="0">
              <a:srgbClr val="000000">
                <a:alpha val="40000"/>
              </a:srgbClr>
            </a:outerShdw>
          </a:effectLst>
        </p:spPr>
      </p:pic>
      <p:pic>
        <p:nvPicPr>
          <p:cNvPr id="1846" name="Google Shape;1846;p16"/>
          <p:cNvPicPr preferRelativeResize="0"/>
          <p:nvPr/>
        </p:nvPicPr>
        <p:blipFill rotWithShape="1">
          <a:blip r:embed="rId4">
            <a:alphaModFix/>
          </a:blip>
          <a:srcRect/>
          <a:stretch/>
        </p:blipFill>
        <p:spPr>
          <a:xfrm>
            <a:off x="4232916" y="-28013"/>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grpSp>
        <p:nvGrpSpPr>
          <p:cNvPr id="1851" name="Google Shape;1851;p17"/>
          <p:cNvGrpSpPr/>
          <p:nvPr/>
        </p:nvGrpSpPr>
        <p:grpSpPr>
          <a:xfrm rot="1286128">
            <a:off x="5942737" y="2095793"/>
            <a:ext cx="3943671" cy="3777585"/>
            <a:chOff x="607000" y="662725"/>
            <a:chExt cx="1139850" cy="1091875"/>
          </a:xfrm>
        </p:grpSpPr>
        <p:sp>
          <p:nvSpPr>
            <p:cNvPr id="1852" name="Google Shape;1852;p17"/>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7"/>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7"/>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7"/>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7"/>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7"/>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7"/>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7"/>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7"/>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7"/>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7"/>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7"/>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7"/>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7"/>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7"/>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7"/>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8" name="Google Shape;1868;p17"/>
          <p:cNvSpPr txBox="1">
            <a:spLocks noGrp="1"/>
          </p:cNvSpPr>
          <p:nvPr>
            <p:ph type="title"/>
          </p:nvPr>
        </p:nvSpPr>
        <p:spPr>
          <a:xfrm>
            <a:off x="878194" y="253445"/>
            <a:ext cx="4789589" cy="85501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Counteracting Being New Entrants in the Industry?</a:t>
            </a:r>
            <a:endParaRPr/>
          </a:p>
        </p:txBody>
      </p:sp>
      <p:sp>
        <p:nvSpPr>
          <p:cNvPr id="1869" name="Google Shape;1869;p17"/>
          <p:cNvSpPr txBox="1">
            <a:spLocks noGrp="1"/>
          </p:cNvSpPr>
          <p:nvPr>
            <p:ph type="subTitle" idx="1"/>
          </p:nvPr>
        </p:nvSpPr>
        <p:spPr>
          <a:xfrm>
            <a:off x="715100" y="1324900"/>
            <a:ext cx="5661300" cy="31946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sz="1600" dirty="0">
                <a:solidFill>
                  <a:schemeClr val="accent1"/>
                </a:solidFill>
              </a:rPr>
              <a:t>Capital requirements</a:t>
            </a:r>
            <a:r>
              <a:rPr lang="en-US" sz="1600" dirty="0"/>
              <a:t> and access to </a:t>
            </a:r>
            <a:r>
              <a:rPr lang="en-US" sz="1600" dirty="0">
                <a:solidFill>
                  <a:schemeClr val="accent1"/>
                </a:solidFill>
              </a:rPr>
              <a:t>distribution channels</a:t>
            </a:r>
            <a:r>
              <a:rPr lang="en-US" sz="1600" dirty="0"/>
              <a:t> could be a barrier to entry for new entrants. As there will be many businesses that one will have to contact and arrange delivery arrangements in order to have significant enough variety for consumers to choose from, it would be difficult to create a network of operators quickly and affordably.</a:t>
            </a:r>
            <a:endParaRPr dirty="0"/>
          </a:p>
          <a:p>
            <a:pPr marL="0" lvl="0" indent="0" algn="l" rtl="0">
              <a:lnSpc>
                <a:spcPct val="100000"/>
              </a:lnSpc>
              <a:spcBef>
                <a:spcPts val="0"/>
              </a:spcBef>
              <a:spcAft>
                <a:spcPts val="0"/>
              </a:spcAft>
              <a:buSzPts val="2500"/>
              <a:buNone/>
            </a:pPr>
            <a:endParaRPr sz="1600" dirty="0"/>
          </a:p>
          <a:p>
            <a:pPr marL="0" lvl="0" indent="0" algn="l" rtl="0">
              <a:lnSpc>
                <a:spcPct val="100000"/>
              </a:lnSpc>
              <a:spcBef>
                <a:spcPts val="0"/>
              </a:spcBef>
              <a:spcAft>
                <a:spcPts val="0"/>
              </a:spcAft>
              <a:buSzPts val="2500"/>
              <a:buNone/>
            </a:pPr>
            <a:r>
              <a:rPr lang="en-US" sz="1600" dirty="0">
                <a:solidFill>
                  <a:schemeClr val="accent1"/>
                </a:solidFill>
              </a:rPr>
              <a:t>To counteract</a:t>
            </a:r>
            <a:r>
              <a:rPr lang="en-US" sz="1600" dirty="0"/>
              <a:t>, we will work towards having </a:t>
            </a:r>
            <a:r>
              <a:rPr lang="en-US" sz="1600" dirty="0">
                <a:solidFill>
                  <a:schemeClr val="accent1"/>
                </a:solidFill>
              </a:rPr>
              <a:t>exclusive</a:t>
            </a:r>
            <a:r>
              <a:rPr lang="en-US" sz="1600" dirty="0"/>
              <a:t> delivery dealing </a:t>
            </a:r>
            <a:r>
              <a:rPr lang="en-US" sz="1600" dirty="0">
                <a:solidFill>
                  <a:schemeClr val="accent1"/>
                </a:solidFill>
              </a:rPr>
              <a:t>contracts</a:t>
            </a:r>
            <a:r>
              <a:rPr lang="en-US" sz="1600" dirty="0"/>
              <a:t> with most of our suppliers in exchange for </a:t>
            </a:r>
            <a:r>
              <a:rPr lang="en-US" sz="1600" dirty="0">
                <a:solidFill>
                  <a:schemeClr val="accent1"/>
                </a:solidFill>
              </a:rPr>
              <a:t>increased targeted promotion</a:t>
            </a:r>
            <a:r>
              <a:rPr lang="en-US" sz="1600" dirty="0"/>
              <a:t> of their business to nearby persons and a greater portion of delivery fares. This will ensure that the </a:t>
            </a:r>
            <a:r>
              <a:rPr lang="en-US" sz="1600" dirty="0">
                <a:solidFill>
                  <a:schemeClr val="accent1"/>
                </a:solidFill>
              </a:rPr>
              <a:t>networks</a:t>
            </a:r>
            <a:r>
              <a:rPr lang="en-US" sz="1600" dirty="0"/>
              <a:t> that we build with these small operators become almost impossible to penetrate thus creating a barrier of entry.</a:t>
            </a:r>
            <a:endParaRPr dirty="0"/>
          </a:p>
          <a:p>
            <a:pPr marL="0" lvl="0" indent="0" algn="l" rtl="0">
              <a:lnSpc>
                <a:spcPct val="100000"/>
              </a:lnSpc>
              <a:spcBef>
                <a:spcPts val="0"/>
              </a:spcBef>
              <a:spcAft>
                <a:spcPts val="0"/>
              </a:spcAft>
              <a:buSzPts val="2500"/>
              <a:buNone/>
            </a:pPr>
            <a:endParaRPr dirty="0"/>
          </a:p>
        </p:txBody>
      </p:sp>
      <p:grpSp>
        <p:nvGrpSpPr>
          <p:cNvPr id="1870" name="Google Shape;1870;p17"/>
          <p:cNvGrpSpPr/>
          <p:nvPr/>
        </p:nvGrpSpPr>
        <p:grpSpPr>
          <a:xfrm rot="956738" flipH="1">
            <a:off x="6388932" y="-306103"/>
            <a:ext cx="1478913" cy="1577650"/>
            <a:chOff x="2907600" y="2538925"/>
            <a:chExt cx="457900" cy="488500"/>
          </a:xfrm>
        </p:grpSpPr>
        <p:sp>
          <p:nvSpPr>
            <p:cNvPr id="1871" name="Google Shape;1871;p17"/>
            <p:cNvSpPr/>
            <p:nvPr/>
          </p:nvSpPr>
          <p:spPr>
            <a:xfrm>
              <a:off x="2932400" y="2553025"/>
              <a:ext cx="310275" cy="328350"/>
            </a:xfrm>
            <a:custGeom>
              <a:avLst/>
              <a:gdLst/>
              <a:ahLst/>
              <a:cxnLst/>
              <a:rect l="l" t="t" r="r" b="b"/>
              <a:pathLst>
                <a:path w="12411" h="13134" extrusionOk="0">
                  <a:moveTo>
                    <a:pt x="6731" y="0"/>
                  </a:moveTo>
                  <a:cubicBezTo>
                    <a:pt x="6106" y="0"/>
                    <a:pt x="5488" y="64"/>
                    <a:pt x="4915" y="171"/>
                  </a:cubicBezTo>
                  <a:cubicBezTo>
                    <a:pt x="4758" y="205"/>
                    <a:pt x="4608" y="238"/>
                    <a:pt x="4457" y="273"/>
                  </a:cubicBezTo>
                  <a:cubicBezTo>
                    <a:pt x="4444" y="279"/>
                    <a:pt x="4436" y="279"/>
                    <a:pt x="4422" y="279"/>
                  </a:cubicBezTo>
                  <a:cubicBezTo>
                    <a:pt x="4280" y="320"/>
                    <a:pt x="4135" y="361"/>
                    <a:pt x="3992" y="411"/>
                  </a:cubicBezTo>
                  <a:cubicBezTo>
                    <a:pt x="3977" y="411"/>
                    <a:pt x="3964" y="417"/>
                    <a:pt x="3951" y="424"/>
                  </a:cubicBezTo>
                  <a:cubicBezTo>
                    <a:pt x="3813" y="471"/>
                    <a:pt x="3677" y="519"/>
                    <a:pt x="3540" y="575"/>
                  </a:cubicBezTo>
                  <a:cubicBezTo>
                    <a:pt x="3526" y="581"/>
                    <a:pt x="3506" y="588"/>
                    <a:pt x="3491" y="595"/>
                  </a:cubicBezTo>
                  <a:cubicBezTo>
                    <a:pt x="3361" y="649"/>
                    <a:pt x="3225" y="711"/>
                    <a:pt x="3095" y="780"/>
                  </a:cubicBezTo>
                  <a:cubicBezTo>
                    <a:pt x="3080" y="787"/>
                    <a:pt x="3067" y="793"/>
                    <a:pt x="3054" y="800"/>
                  </a:cubicBezTo>
                  <a:cubicBezTo>
                    <a:pt x="2924" y="869"/>
                    <a:pt x="2801" y="936"/>
                    <a:pt x="2678" y="1018"/>
                  </a:cubicBezTo>
                  <a:cubicBezTo>
                    <a:pt x="2663" y="1027"/>
                    <a:pt x="2650" y="1033"/>
                    <a:pt x="2637" y="1040"/>
                  </a:cubicBezTo>
                  <a:cubicBezTo>
                    <a:pt x="2514" y="1122"/>
                    <a:pt x="2390" y="1204"/>
                    <a:pt x="2274" y="1293"/>
                  </a:cubicBezTo>
                  <a:cubicBezTo>
                    <a:pt x="2267" y="1299"/>
                    <a:pt x="2253" y="1306"/>
                    <a:pt x="2246" y="1314"/>
                  </a:cubicBezTo>
                  <a:cubicBezTo>
                    <a:pt x="2129" y="1409"/>
                    <a:pt x="2006" y="1505"/>
                    <a:pt x="1898" y="1608"/>
                  </a:cubicBezTo>
                  <a:cubicBezTo>
                    <a:pt x="1889" y="1615"/>
                    <a:pt x="1889" y="1615"/>
                    <a:pt x="1883" y="1621"/>
                  </a:cubicBezTo>
                  <a:cubicBezTo>
                    <a:pt x="1766" y="1731"/>
                    <a:pt x="1658" y="1840"/>
                    <a:pt x="1548" y="1963"/>
                  </a:cubicBezTo>
                  <a:cubicBezTo>
                    <a:pt x="1500" y="2019"/>
                    <a:pt x="1446" y="2079"/>
                    <a:pt x="1397" y="2135"/>
                  </a:cubicBezTo>
                  <a:cubicBezTo>
                    <a:pt x="534" y="3203"/>
                    <a:pt x="110" y="4550"/>
                    <a:pt x="56" y="5927"/>
                  </a:cubicBezTo>
                  <a:cubicBezTo>
                    <a:pt x="0" y="7392"/>
                    <a:pt x="28" y="8924"/>
                    <a:pt x="815" y="10232"/>
                  </a:cubicBezTo>
                  <a:cubicBezTo>
                    <a:pt x="1602" y="11540"/>
                    <a:pt x="2903" y="12402"/>
                    <a:pt x="4327" y="12845"/>
                  </a:cubicBezTo>
                  <a:cubicBezTo>
                    <a:pt x="4940" y="13033"/>
                    <a:pt x="5568" y="13133"/>
                    <a:pt x="6192" y="13133"/>
                  </a:cubicBezTo>
                  <a:cubicBezTo>
                    <a:pt x="6914" y="13133"/>
                    <a:pt x="7628" y="12999"/>
                    <a:pt x="8304" y="12709"/>
                  </a:cubicBezTo>
                  <a:cubicBezTo>
                    <a:pt x="8447" y="12648"/>
                    <a:pt x="8598" y="12573"/>
                    <a:pt x="8741" y="12497"/>
                  </a:cubicBezTo>
                  <a:cubicBezTo>
                    <a:pt x="9590" y="12045"/>
                    <a:pt x="10316" y="11382"/>
                    <a:pt x="10870" y="10587"/>
                  </a:cubicBezTo>
                  <a:cubicBezTo>
                    <a:pt x="10965" y="10450"/>
                    <a:pt x="11056" y="10314"/>
                    <a:pt x="11138" y="10176"/>
                  </a:cubicBezTo>
                  <a:cubicBezTo>
                    <a:pt x="11492" y="9581"/>
                    <a:pt x="11732" y="8944"/>
                    <a:pt x="11918" y="8274"/>
                  </a:cubicBezTo>
                  <a:cubicBezTo>
                    <a:pt x="12020" y="7917"/>
                    <a:pt x="12108" y="7548"/>
                    <a:pt x="12191" y="7186"/>
                  </a:cubicBezTo>
                  <a:cubicBezTo>
                    <a:pt x="12266" y="6817"/>
                    <a:pt x="12329" y="6447"/>
                    <a:pt x="12361" y="6069"/>
                  </a:cubicBezTo>
                  <a:cubicBezTo>
                    <a:pt x="12361" y="6056"/>
                    <a:pt x="12361" y="6043"/>
                    <a:pt x="12370" y="6028"/>
                  </a:cubicBezTo>
                  <a:cubicBezTo>
                    <a:pt x="12402" y="5667"/>
                    <a:pt x="12411" y="5311"/>
                    <a:pt x="12396" y="4948"/>
                  </a:cubicBezTo>
                  <a:cubicBezTo>
                    <a:pt x="12383" y="4571"/>
                    <a:pt x="12348" y="4202"/>
                    <a:pt x="12279" y="3826"/>
                  </a:cubicBezTo>
                  <a:cubicBezTo>
                    <a:pt x="12273" y="3785"/>
                    <a:pt x="12260" y="3737"/>
                    <a:pt x="12238" y="3681"/>
                  </a:cubicBezTo>
                  <a:cubicBezTo>
                    <a:pt x="12219" y="3627"/>
                    <a:pt x="12197" y="3573"/>
                    <a:pt x="12171" y="3510"/>
                  </a:cubicBezTo>
                  <a:cubicBezTo>
                    <a:pt x="12143" y="3449"/>
                    <a:pt x="12108" y="3387"/>
                    <a:pt x="12074" y="3318"/>
                  </a:cubicBezTo>
                  <a:lnTo>
                    <a:pt x="12074" y="3311"/>
                  </a:lnTo>
                  <a:cubicBezTo>
                    <a:pt x="12041" y="3251"/>
                    <a:pt x="12007" y="3182"/>
                    <a:pt x="11966" y="3113"/>
                  </a:cubicBezTo>
                  <a:lnTo>
                    <a:pt x="11959" y="3106"/>
                  </a:lnTo>
                  <a:cubicBezTo>
                    <a:pt x="11918" y="3039"/>
                    <a:pt x="11877" y="2963"/>
                    <a:pt x="11836" y="2894"/>
                  </a:cubicBezTo>
                  <a:lnTo>
                    <a:pt x="11828" y="2888"/>
                  </a:lnTo>
                  <a:cubicBezTo>
                    <a:pt x="11786" y="2812"/>
                    <a:pt x="11739" y="2743"/>
                    <a:pt x="11691" y="2669"/>
                  </a:cubicBezTo>
                  <a:lnTo>
                    <a:pt x="11691" y="2661"/>
                  </a:lnTo>
                  <a:cubicBezTo>
                    <a:pt x="11644" y="2587"/>
                    <a:pt x="11589" y="2518"/>
                    <a:pt x="11540" y="2442"/>
                  </a:cubicBezTo>
                  <a:cubicBezTo>
                    <a:pt x="11384" y="2209"/>
                    <a:pt x="11226" y="1991"/>
                    <a:pt x="11082" y="1792"/>
                  </a:cubicBezTo>
                  <a:cubicBezTo>
                    <a:pt x="11014" y="1703"/>
                    <a:pt x="10952" y="1621"/>
                    <a:pt x="10891" y="1552"/>
                  </a:cubicBezTo>
                  <a:cubicBezTo>
                    <a:pt x="10835" y="1478"/>
                    <a:pt x="10781" y="1416"/>
                    <a:pt x="10740" y="1362"/>
                  </a:cubicBezTo>
                  <a:cubicBezTo>
                    <a:pt x="10719" y="1334"/>
                    <a:pt x="10699" y="1314"/>
                    <a:pt x="10686" y="1293"/>
                  </a:cubicBezTo>
                  <a:cubicBezTo>
                    <a:pt x="10678" y="1293"/>
                    <a:pt x="10678" y="1286"/>
                    <a:pt x="10671" y="1286"/>
                  </a:cubicBezTo>
                  <a:cubicBezTo>
                    <a:pt x="10658" y="1265"/>
                    <a:pt x="10645" y="1252"/>
                    <a:pt x="10630" y="1238"/>
                  </a:cubicBezTo>
                  <a:lnTo>
                    <a:pt x="10604" y="1210"/>
                  </a:lnTo>
                  <a:lnTo>
                    <a:pt x="10596" y="1204"/>
                  </a:lnTo>
                  <a:cubicBezTo>
                    <a:pt x="10589" y="1204"/>
                    <a:pt x="10582" y="1197"/>
                    <a:pt x="10576" y="1197"/>
                  </a:cubicBezTo>
                  <a:cubicBezTo>
                    <a:pt x="9551" y="319"/>
                    <a:pt x="8124" y="0"/>
                    <a:pt x="6731"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7"/>
            <p:cNvSpPr/>
            <p:nvPr/>
          </p:nvSpPr>
          <p:spPr>
            <a:xfrm>
              <a:off x="3042250" y="2705825"/>
              <a:ext cx="323250" cy="321600"/>
            </a:xfrm>
            <a:custGeom>
              <a:avLst/>
              <a:gdLst/>
              <a:ahLst/>
              <a:cxnLst/>
              <a:rect l="l" t="t" r="r" b="b"/>
              <a:pathLst>
                <a:path w="12930" h="12864" extrusionOk="0">
                  <a:moveTo>
                    <a:pt x="6518" y="0"/>
                  </a:moveTo>
                  <a:cubicBezTo>
                    <a:pt x="5029" y="0"/>
                    <a:pt x="3516" y="391"/>
                    <a:pt x="2294" y="1245"/>
                  </a:cubicBezTo>
                  <a:cubicBezTo>
                    <a:pt x="1651" y="1690"/>
                    <a:pt x="1118" y="2272"/>
                    <a:pt x="733" y="2949"/>
                  </a:cubicBezTo>
                  <a:cubicBezTo>
                    <a:pt x="562" y="3271"/>
                    <a:pt x="426" y="3612"/>
                    <a:pt x="322" y="3962"/>
                  </a:cubicBezTo>
                  <a:cubicBezTo>
                    <a:pt x="296" y="4031"/>
                    <a:pt x="275" y="4099"/>
                    <a:pt x="255" y="4174"/>
                  </a:cubicBezTo>
                  <a:cubicBezTo>
                    <a:pt x="193" y="4386"/>
                    <a:pt x="152" y="4613"/>
                    <a:pt x="117" y="4831"/>
                  </a:cubicBezTo>
                  <a:cubicBezTo>
                    <a:pt x="1" y="5584"/>
                    <a:pt x="15" y="6364"/>
                    <a:pt x="117" y="7111"/>
                  </a:cubicBezTo>
                  <a:cubicBezTo>
                    <a:pt x="132" y="7226"/>
                    <a:pt x="145" y="7336"/>
                    <a:pt x="165" y="7446"/>
                  </a:cubicBezTo>
                  <a:cubicBezTo>
                    <a:pt x="344" y="8493"/>
                    <a:pt x="679" y="9541"/>
                    <a:pt x="1274" y="10403"/>
                  </a:cubicBezTo>
                  <a:cubicBezTo>
                    <a:pt x="1302" y="10429"/>
                    <a:pt x="1323" y="10464"/>
                    <a:pt x="1343" y="10498"/>
                  </a:cubicBezTo>
                  <a:cubicBezTo>
                    <a:pt x="1377" y="10539"/>
                    <a:pt x="1412" y="10587"/>
                    <a:pt x="1446" y="10628"/>
                  </a:cubicBezTo>
                  <a:cubicBezTo>
                    <a:pt x="1472" y="10669"/>
                    <a:pt x="1500" y="10704"/>
                    <a:pt x="1535" y="10738"/>
                  </a:cubicBezTo>
                  <a:cubicBezTo>
                    <a:pt x="1561" y="10779"/>
                    <a:pt x="1596" y="10814"/>
                    <a:pt x="1630" y="10855"/>
                  </a:cubicBezTo>
                  <a:cubicBezTo>
                    <a:pt x="1692" y="10922"/>
                    <a:pt x="1753" y="10991"/>
                    <a:pt x="1822" y="11054"/>
                  </a:cubicBezTo>
                  <a:cubicBezTo>
                    <a:pt x="1842" y="11080"/>
                    <a:pt x="1870" y="11101"/>
                    <a:pt x="1898" y="11128"/>
                  </a:cubicBezTo>
                  <a:cubicBezTo>
                    <a:pt x="1945" y="11177"/>
                    <a:pt x="1993" y="11218"/>
                    <a:pt x="2047" y="11266"/>
                  </a:cubicBezTo>
                  <a:cubicBezTo>
                    <a:pt x="2075" y="11292"/>
                    <a:pt x="2103" y="11313"/>
                    <a:pt x="2136" y="11341"/>
                  </a:cubicBezTo>
                  <a:cubicBezTo>
                    <a:pt x="2185" y="11382"/>
                    <a:pt x="2246" y="11423"/>
                    <a:pt x="2300" y="11471"/>
                  </a:cubicBezTo>
                  <a:cubicBezTo>
                    <a:pt x="2328" y="11491"/>
                    <a:pt x="2356" y="11505"/>
                    <a:pt x="2382" y="11525"/>
                  </a:cubicBezTo>
                  <a:cubicBezTo>
                    <a:pt x="2465" y="11587"/>
                    <a:pt x="2555" y="11648"/>
                    <a:pt x="2644" y="11702"/>
                  </a:cubicBezTo>
                  <a:cubicBezTo>
                    <a:pt x="3437" y="12176"/>
                    <a:pt x="4334" y="12491"/>
                    <a:pt x="5237" y="12681"/>
                  </a:cubicBezTo>
                  <a:cubicBezTo>
                    <a:pt x="5742" y="12791"/>
                    <a:pt x="6270" y="12863"/>
                    <a:pt x="6796" y="12863"/>
                  </a:cubicBezTo>
                  <a:cubicBezTo>
                    <a:pt x="7189" y="12863"/>
                    <a:pt x="7581" y="12823"/>
                    <a:pt x="7961" y="12729"/>
                  </a:cubicBezTo>
                  <a:cubicBezTo>
                    <a:pt x="8851" y="12504"/>
                    <a:pt x="9673" y="12046"/>
                    <a:pt x="10399" y="11484"/>
                  </a:cubicBezTo>
                  <a:cubicBezTo>
                    <a:pt x="11082" y="10950"/>
                    <a:pt x="11719" y="10306"/>
                    <a:pt x="12156" y="9554"/>
                  </a:cubicBezTo>
                  <a:cubicBezTo>
                    <a:pt x="12863" y="8335"/>
                    <a:pt x="12930" y="6824"/>
                    <a:pt x="12683" y="5469"/>
                  </a:cubicBezTo>
                  <a:cubicBezTo>
                    <a:pt x="12424" y="4064"/>
                    <a:pt x="11808" y="2655"/>
                    <a:pt x="10809" y="1621"/>
                  </a:cubicBezTo>
                  <a:cubicBezTo>
                    <a:pt x="10734" y="1539"/>
                    <a:pt x="10658" y="1464"/>
                    <a:pt x="10576" y="1395"/>
                  </a:cubicBezTo>
                  <a:lnTo>
                    <a:pt x="10548" y="1369"/>
                  </a:lnTo>
                  <a:cubicBezTo>
                    <a:pt x="10472" y="1300"/>
                    <a:pt x="10399" y="1231"/>
                    <a:pt x="10316" y="1170"/>
                  </a:cubicBezTo>
                  <a:cubicBezTo>
                    <a:pt x="10042" y="951"/>
                    <a:pt x="9748" y="759"/>
                    <a:pt x="9426" y="608"/>
                  </a:cubicBezTo>
                  <a:cubicBezTo>
                    <a:pt x="9420" y="601"/>
                    <a:pt x="9405" y="595"/>
                    <a:pt x="9398" y="595"/>
                  </a:cubicBezTo>
                  <a:cubicBezTo>
                    <a:pt x="9303" y="547"/>
                    <a:pt x="9208" y="506"/>
                    <a:pt x="9104" y="465"/>
                  </a:cubicBezTo>
                  <a:cubicBezTo>
                    <a:pt x="8386" y="184"/>
                    <a:pt x="7619" y="33"/>
                    <a:pt x="6852" y="7"/>
                  </a:cubicBezTo>
                  <a:cubicBezTo>
                    <a:pt x="6741" y="2"/>
                    <a:pt x="6630" y="0"/>
                    <a:pt x="6518"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7"/>
            <p:cNvSpPr/>
            <p:nvPr/>
          </p:nvSpPr>
          <p:spPr>
            <a:xfrm>
              <a:off x="2907600" y="2538925"/>
              <a:ext cx="310925" cy="328350"/>
            </a:xfrm>
            <a:custGeom>
              <a:avLst/>
              <a:gdLst/>
              <a:ahLst/>
              <a:cxnLst/>
              <a:rect l="l" t="t" r="r" b="b"/>
              <a:pathLst>
                <a:path w="12437" h="13134" extrusionOk="0">
                  <a:moveTo>
                    <a:pt x="6734" y="0"/>
                  </a:moveTo>
                  <a:cubicBezTo>
                    <a:pt x="6107" y="0"/>
                    <a:pt x="5488" y="65"/>
                    <a:pt x="4915" y="173"/>
                  </a:cubicBezTo>
                  <a:cubicBezTo>
                    <a:pt x="3547" y="426"/>
                    <a:pt x="2293" y="1042"/>
                    <a:pt x="1403" y="2138"/>
                  </a:cubicBezTo>
                  <a:cubicBezTo>
                    <a:pt x="534" y="3199"/>
                    <a:pt x="117" y="4554"/>
                    <a:pt x="63" y="5929"/>
                  </a:cubicBezTo>
                  <a:cubicBezTo>
                    <a:pt x="0" y="7394"/>
                    <a:pt x="28" y="8920"/>
                    <a:pt x="815" y="10228"/>
                  </a:cubicBezTo>
                  <a:cubicBezTo>
                    <a:pt x="1602" y="11535"/>
                    <a:pt x="2909" y="12404"/>
                    <a:pt x="4334" y="12843"/>
                  </a:cubicBezTo>
                  <a:cubicBezTo>
                    <a:pt x="4942" y="13033"/>
                    <a:pt x="5569" y="13133"/>
                    <a:pt x="6192" y="13133"/>
                  </a:cubicBezTo>
                  <a:cubicBezTo>
                    <a:pt x="6914" y="13133"/>
                    <a:pt x="7630" y="12998"/>
                    <a:pt x="8302" y="12711"/>
                  </a:cubicBezTo>
                  <a:cubicBezTo>
                    <a:pt x="9501" y="12199"/>
                    <a:pt x="10472" y="11289"/>
                    <a:pt x="11136" y="10173"/>
                  </a:cubicBezTo>
                  <a:cubicBezTo>
                    <a:pt x="11492" y="9584"/>
                    <a:pt x="11732" y="8941"/>
                    <a:pt x="11924" y="8276"/>
                  </a:cubicBezTo>
                  <a:cubicBezTo>
                    <a:pt x="12121" y="7552"/>
                    <a:pt x="12294" y="6819"/>
                    <a:pt x="12368" y="6073"/>
                  </a:cubicBezTo>
                  <a:cubicBezTo>
                    <a:pt x="12437" y="5319"/>
                    <a:pt x="12417" y="4574"/>
                    <a:pt x="12279" y="3828"/>
                  </a:cubicBezTo>
                  <a:cubicBezTo>
                    <a:pt x="12157" y="3149"/>
                    <a:pt x="10669" y="1199"/>
                    <a:pt x="10584" y="1199"/>
                  </a:cubicBezTo>
                  <a:cubicBezTo>
                    <a:pt x="10583" y="1199"/>
                    <a:pt x="10583" y="1199"/>
                    <a:pt x="10582" y="1200"/>
                  </a:cubicBezTo>
                  <a:cubicBezTo>
                    <a:pt x="9558" y="321"/>
                    <a:pt x="8128" y="0"/>
                    <a:pt x="673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7"/>
            <p:cNvSpPr/>
            <p:nvPr/>
          </p:nvSpPr>
          <p:spPr>
            <a:xfrm>
              <a:off x="2946275" y="2538925"/>
              <a:ext cx="238375" cy="49025"/>
            </a:xfrm>
            <a:custGeom>
              <a:avLst/>
              <a:gdLst/>
              <a:ahLst/>
              <a:cxnLst/>
              <a:rect l="l" t="t" r="r" b="b"/>
              <a:pathLst>
                <a:path w="9535" h="1961" extrusionOk="0">
                  <a:moveTo>
                    <a:pt x="5187" y="0"/>
                  </a:moveTo>
                  <a:cubicBezTo>
                    <a:pt x="4560" y="0"/>
                    <a:pt x="3941" y="65"/>
                    <a:pt x="3368" y="173"/>
                  </a:cubicBezTo>
                  <a:cubicBezTo>
                    <a:pt x="2074" y="413"/>
                    <a:pt x="883" y="975"/>
                    <a:pt x="1" y="1960"/>
                  </a:cubicBezTo>
                  <a:cubicBezTo>
                    <a:pt x="144" y="1904"/>
                    <a:pt x="288" y="1843"/>
                    <a:pt x="424" y="1774"/>
                  </a:cubicBezTo>
                  <a:cubicBezTo>
                    <a:pt x="595" y="1679"/>
                    <a:pt x="774" y="1597"/>
                    <a:pt x="945" y="1508"/>
                  </a:cubicBezTo>
                  <a:cubicBezTo>
                    <a:pt x="1034" y="1459"/>
                    <a:pt x="1116" y="1411"/>
                    <a:pt x="1198" y="1357"/>
                  </a:cubicBezTo>
                  <a:cubicBezTo>
                    <a:pt x="1261" y="1316"/>
                    <a:pt x="1334" y="1275"/>
                    <a:pt x="1390" y="1221"/>
                  </a:cubicBezTo>
                  <a:cubicBezTo>
                    <a:pt x="1397" y="1221"/>
                    <a:pt x="1397" y="1221"/>
                    <a:pt x="1403" y="1213"/>
                  </a:cubicBezTo>
                  <a:cubicBezTo>
                    <a:pt x="1773" y="1057"/>
                    <a:pt x="2149" y="912"/>
                    <a:pt x="2540" y="802"/>
                  </a:cubicBezTo>
                  <a:cubicBezTo>
                    <a:pt x="2957" y="679"/>
                    <a:pt x="3375" y="625"/>
                    <a:pt x="3807" y="597"/>
                  </a:cubicBezTo>
                  <a:cubicBezTo>
                    <a:pt x="4230" y="570"/>
                    <a:pt x="4648" y="515"/>
                    <a:pt x="5072" y="501"/>
                  </a:cubicBezTo>
                  <a:cubicBezTo>
                    <a:pt x="5229" y="494"/>
                    <a:pt x="5386" y="488"/>
                    <a:pt x="5544" y="488"/>
                  </a:cubicBezTo>
                  <a:cubicBezTo>
                    <a:pt x="5806" y="488"/>
                    <a:pt x="6068" y="504"/>
                    <a:pt x="6325" y="556"/>
                  </a:cubicBezTo>
                  <a:cubicBezTo>
                    <a:pt x="6742" y="638"/>
                    <a:pt x="7133" y="789"/>
                    <a:pt x="7522" y="960"/>
                  </a:cubicBezTo>
                  <a:cubicBezTo>
                    <a:pt x="7905" y="1117"/>
                    <a:pt x="8283" y="1303"/>
                    <a:pt x="8666" y="1474"/>
                  </a:cubicBezTo>
                  <a:cubicBezTo>
                    <a:pt x="8932" y="1591"/>
                    <a:pt x="9234" y="1714"/>
                    <a:pt x="9535" y="1796"/>
                  </a:cubicBezTo>
                  <a:cubicBezTo>
                    <a:pt x="9275" y="1448"/>
                    <a:pt x="9066" y="1199"/>
                    <a:pt x="9037" y="1199"/>
                  </a:cubicBezTo>
                  <a:cubicBezTo>
                    <a:pt x="9036" y="1199"/>
                    <a:pt x="9036" y="1199"/>
                    <a:pt x="9035" y="1200"/>
                  </a:cubicBezTo>
                  <a:cubicBezTo>
                    <a:pt x="8011" y="321"/>
                    <a:pt x="6581" y="0"/>
                    <a:pt x="51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7"/>
            <p:cNvSpPr/>
            <p:nvPr/>
          </p:nvSpPr>
          <p:spPr>
            <a:xfrm>
              <a:off x="2907600" y="2594400"/>
              <a:ext cx="310925" cy="272875"/>
            </a:xfrm>
            <a:custGeom>
              <a:avLst/>
              <a:gdLst/>
              <a:ahLst/>
              <a:cxnLst/>
              <a:rect l="l" t="t" r="r" b="b"/>
              <a:pathLst>
                <a:path w="12437" h="10915" extrusionOk="0">
                  <a:moveTo>
                    <a:pt x="11390" y="1"/>
                  </a:moveTo>
                  <a:cubicBezTo>
                    <a:pt x="10617" y="576"/>
                    <a:pt x="9774" y="1082"/>
                    <a:pt x="8905" y="1492"/>
                  </a:cubicBezTo>
                  <a:cubicBezTo>
                    <a:pt x="8064" y="1896"/>
                    <a:pt x="7180" y="2320"/>
                    <a:pt x="6236" y="2369"/>
                  </a:cubicBezTo>
                  <a:cubicBezTo>
                    <a:pt x="6142" y="2374"/>
                    <a:pt x="6048" y="2376"/>
                    <a:pt x="5952" y="2376"/>
                  </a:cubicBezTo>
                  <a:cubicBezTo>
                    <a:pt x="4343" y="2376"/>
                    <a:pt x="2497" y="1722"/>
                    <a:pt x="1561" y="390"/>
                  </a:cubicBezTo>
                  <a:cubicBezTo>
                    <a:pt x="1531" y="347"/>
                    <a:pt x="1481" y="320"/>
                    <a:pt x="1431" y="320"/>
                  </a:cubicBezTo>
                  <a:cubicBezTo>
                    <a:pt x="1403" y="320"/>
                    <a:pt x="1374" y="329"/>
                    <a:pt x="1349" y="349"/>
                  </a:cubicBezTo>
                  <a:cubicBezTo>
                    <a:pt x="1033" y="589"/>
                    <a:pt x="910" y="1021"/>
                    <a:pt x="808" y="1390"/>
                  </a:cubicBezTo>
                  <a:cubicBezTo>
                    <a:pt x="698" y="1814"/>
                    <a:pt x="603" y="2238"/>
                    <a:pt x="473" y="2657"/>
                  </a:cubicBezTo>
                  <a:cubicBezTo>
                    <a:pt x="432" y="2772"/>
                    <a:pt x="398" y="2882"/>
                    <a:pt x="363" y="2999"/>
                  </a:cubicBezTo>
                  <a:cubicBezTo>
                    <a:pt x="261" y="3232"/>
                    <a:pt x="158" y="3457"/>
                    <a:pt x="63" y="3690"/>
                  </a:cubicBezTo>
                  <a:lnTo>
                    <a:pt x="63" y="3710"/>
                  </a:lnTo>
                  <a:cubicBezTo>
                    <a:pt x="0" y="5175"/>
                    <a:pt x="28" y="6701"/>
                    <a:pt x="815" y="8009"/>
                  </a:cubicBezTo>
                  <a:cubicBezTo>
                    <a:pt x="1602" y="9316"/>
                    <a:pt x="2909" y="10185"/>
                    <a:pt x="4334" y="10624"/>
                  </a:cubicBezTo>
                  <a:cubicBezTo>
                    <a:pt x="4942" y="10814"/>
                    <a:pt x="5569" y="10914"/>
                    <a:pt x="6192" y="10914"/>
                  </a:cubicBezTo>
                  <a:cubicBezTo>
                    <a:pt x="6914" y="10914"/>
                    <a:pt x="7630" y="10779"/>
                    <a:pt x="8302" y="10492"/>
                  </a:cubicBezTo>
                  <a:cubicBezTo>
                    <a:pt x="9501" y="9980"/>
                    <a:pt x="10472" y="9070"/>
                    <a:pt x="11136" y="7954"/>
                  </a:cubicBezTo>
                  <a:cubicBezTo>
                    <a:pt x="11492" y="7365"/>
                    <a:pt x="11732" y="6722"/>
                    <a:pt x="11924" y="6057"/>
                  </a:cubicBezTo>
                  <a:cubicBezTo>
                    <a:pt x="12121" y="5333"/>
                    <a:pt x="12294" y="4600"/>
                    <a:pt x="12368" y="3854"/>
                  </a:cubicBezTo>
                  <a:cubicBezTo>
                    <a:pt x="12437" y="3100"/>
                    <a:pt x="12417" y="2355"/>
                    <a:pt x="12279" y="1609"/>
                  </a:cubicBezTo>
                  <a:cubicBezTo>
                    <a:pt x="12218" y="1261"/>
                    <a:pt x="11801" y="582"/>
                    <a:pt x="11390"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7"/>
            <p:cNvSpPr/>
            <p:nvPr/>
          </p:nvSpPr>
          <p:spPr>
            <a:xfrm>
              <a:off x="3012150" y="2560250"/>
              <a:ext cx="104750" cy="145375"/>
            </a:xfrm>
            <a:custGeom>
              <a:avLst/>
              <a:gdLst/>
              <a:ahLst/>
              <a:cxnLst/>
              <a:rect l="l" t="t" r="r" b="b"/>
              <a:pathLst>
                <a:path w="4190" h="5815" extrusionOk="0">
                  <a:moveTo>
                    <a:pt x="2685" y="0"/>
                  </a:moveTo>
                  <a:cubicBezTo>
                    <a:pt x="2050" y="0"/>
                    <a:pt x="1414" y="135"/>
                    <a:pt x="787" y="245"/>
                  </a:cubicBezTo>
                  <a:cubicBezTo>
                    <a:pt x="575" y="278"/>
                    <a:pt x="111" y="312"/>
                    <a:pt x="55" y="593"/>
                  </a:cubicBezTo>
                  <a:cubicBezTo>
                    <a:pt x="0" y="908"/>
                    <a:pt x="281" y="1278"/>
                    <a:pt x="377" y="1565"/>
                  </a:cubicBezTo>
                  <a:cubicBezTo>
                    <a:pt x="493" y="1907"/>
                    <a:pt x="630" y="2249"/>
                    <a:pt x="740" y="2599"/>
                  </a:cubicBezTo>
                  <a:cubicBezTo>
                    <a:pt x="856" y="2947"/>
                    <a:pt x="932" y="3303"/>
                    <a:pt x="1034" y="3660"/>
                  </a:cubicBezTo>
                  <a:cubicBezTo>
                    <a:pt x="1219" y="4317"/>
                    <a:pt x="1431" y="4959"/>
                    <a:pt x="1760" y="5555"/>
                  </a:cubicBezTo>
                  <a:cubicBezTo>
                    <a:pt x="1753" y="5569"/>
                    <a:pt x="1747" y="5590"/>
                    <a:pt x="1738" y="5603"/>
                  </a:cubicBezTo>
                  <a:cubicBezTo>
                    <a:pt x="1668" y="5699"/>
                    <a:pt x="1747" y="5815"/>
                    <a:pt x="1838" y="5815"/>
                  </a:cubicBezTo>
                  <a:cubicBezTo>
                    <a:pt x="1869" y="5815"/>
                    <a:pt x="1902" y="5801"/>
                    <a:pt x="1931" y="5767"/>
                  </a:cubicBezTo>
                  <a:cubicBezTo>
                    <a:pt x="2108" y="5555"/>
                    <a:pt x="2198" y="5302"/>
                    <a:pt x="2287" y="5041"/>
                  </a:cubicBezTo>
                  <a:cubicBezTo>
                    <a:pt x="2382" y="4762"/>
                    <a:pt x="2512" y="4488"/>
                    <a:pt x="2616" y="4207"/>
                  </a:cubicBezTo>
                  <a:cubicBezTo>
                    <a:pt x="2821" y="3612"/>
                    <a:pt x="3011" y="3037"/>
                    <a:pt x="3279" y="2462"/>
                  </a:cubicBezTo>
                  <a:cubicBezTo>
                    <a:pt x="3539" y="1901"/>
                    <a:pt x="3759" y="1326"/>
                    <a:pt x="4012" y="764"/>
                  </a:cubicBezTo>
                  <a:cubicBezTo>
                    <a:pt x="4189" y="374"/>
                    <a:pt x="3867" y="176"/>
                    <a:pt x="3526" y="94"/>
                  </a:cubicBezTo>
                  <a:cubicBezTo>
                    <a:pt x="3246" y="27"/>
                    <a:pt x="2966" y="0"/>
                    <a:pt x="268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7"/>
            <p:cNvSpPr/>
            <p:nvPr/>
          </p:nvSpPr>
          <p:spPr>
            <a:xfrm>
              <a:off x="2964050" y="2579875"/>
              <a:ext cx="88025" cy="131550"/>
            </a:xfrm>
            <a:custGeom>
              <a:avLst/>
              <a:gdLst/>
              <a:ahLst/>
              <a:cxnLst/>
              <a:rect l="l" t="t" r="r" b="b"/>
              <a:pathLst>
                <a:path w="3521" h="5262" extrusionOk="0">
                  <a:moveTo>
                    <a:pt x="1412" y="0"/>
                  </a:moveTo>
                  <a:cubicBezTo>
                    <a:pt x="993" y="0"/>
                    <a:pt x="459" y="437"/>
                    <a:pt x="241" y="766"/>
                  </a:cubicBezTo>
                  <a:cubicBezTo>
                    <a:pt x="1" y="1150"/>
                    <a:pt x="385" y="1602"/>
                    <a:pt x="604" y="1896"/>
                  </a:cubicBezTo>
                  <a:cubicBezTo>
                    <a:pt x="967" y="2395"/>
                    <a:pt x="1343" y="2881"/>
                    <a:pt x="1706" y="3374"/>
                  </a:cubicBezTo>
                  <a:cubicBezTo>
                    <a:pt x="1959" y="3716"/>
                    <a:pt x="2205" y="4079"/>
                    <a:pt x="2486" y="4394"/>
                  </a:cubicBezTo>
                  <a:cubicBezTo>
                    <a:pt x="2711" y="4647"/>
                    <a:pt x="3074" y="4866"/>
                    <a:pt x="3198" y="5188"/>
                  </a:cubicBezTo>
                  <a:cubicBezTo>
                    <a:pt x="3219" y="5240"/>
                    <a:pt x="3262" y="5262"/>
                    <a:pt x="3305" y="5262"/>
                  </a:cubicBezTo>
                  <a:cubicBezTo>
                    <a:pt x="3359" y="5262"/>
                    <a:pt x="3412" y="5227"/>
                    <a:pt x="3424" y="5175"/>
                  </a:cubicBezTo>
                  <a:cubicBezTo>
                    <a:pt x="3431" y="5188"/>
                    <a:pt x="3431" y="5194"/>
                    <a:pt x="3437" y="5209"/>
                  </a:cubicBezTo>
                  <a:cubicBezTo>
                    <a:pt x="3445" y="5221"/>
                    <a:pt x="3456" y="5226"/>
                    <a:pt x="3467" y="5226"/>
                  </a:cubicBezTo>
                  <a:cubicBezTo>
                    <a:pt x="3494" y="5226"/>
                    <a:pt x="3520" y="5195"/>
                    <a:pt x="3506" y="5160"/>
                  </a:cubicBezTo>
                  <a:cubicBezTo>
                    <a:pt x="3096" y="4338"/>
                    <a:pt x="2815" y="3463"/>
                    <a:pt x="2493" y="2607"/>
                  </a:cubicBezTo>
                  <a:cubicBezTo>
                    <a:pt x="2171" y="1766"/>
                    <a:pt x="1814" y="945"/>
                    <a:pt x="1535" y="82"/>
                  </a:cubicBezTo>
                  <a:cubicBezTo>
                    <a:pt x="1514" y="26"/>
                    <a:pt x="1466" y="0"/>
                    <a:pt x="1412"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7"/>
            <p:cNvSpPr/>
            <p:nvPr/>
          </p:nvSpPr>
          <p:spPr>
            <a:xfrm>
              <a:off x="2920950" y="2702550"/>
              <a:ext cx="137250" cy="131550"/>
            </a:xfrm>
            <a:custGeom>
              <a:avLst/>
              <a:gdLst/>
              <a:ahLst/>
              <a:cxnLst/>
              <a:rect l="l" t="t" r="r" b="b"/>
              <a:pathLst>
                <a:path w="5490" h="5262" extrusionOk="0">
                  <a:moveTo>
                    <a:pt x="552" y="1"/>
                  </a:moveTo>
                  <a:cubicBezTo>
                    <a:pt x="489" y="1"/>
                    <a:pt x="427" y="5"/>
                    <a:pt x="363" y="15"/>
                  </a:cubicBezTo>
                  <a:cubicBezTo>
                    <a:pt x="316" y="21"/>
                    <a:pt x="274" y="47"/>
                    <a:pt x="268" y="103"/>
                  </a:cubicBezTo>
                  <a:cubicBezTo>
                    <a:pt x="171" y="575"/>
                    <a:pt x="0" y="1061"/>
                    <a:pt x="110" y="1554"/>
                  </a:cubicBezTo>
                  <a:cubicBezTo>
                    <a:pt x="247" y="2142"/>
                    <a:pt x="685" y="2621"/>
                    <a:pt x="973" y="3136"/>
                  </a:cubicBezTo>
                  <a:cubicBezTo>
                    <a:pt x="1260" y="3655"/>
                    <a:pt x="1500" y="4189"/>
                    <a:pt x="1952" y="4593"/>
                  </a:cubicBezTo>
                  <a:cubicBezTo>
                    <a:pt x="2356" y="4956"/>
                    <a:pt x="2868" y="5044"/>
                    <a:pt x="3354" y="5250"/>
                  </a:cubicBezTo>
                  <a:cubicBezTo>
                    <a:pt x="3371" y="5258"/>
                    <a:pt x="3387" y="5262"/>
                    <a:pt x="3404" y="5262"/>
                  </a:cubicBezTo>
                  <a:cubicBezTo>
                    <a:pt x="3443" y="5262"/>
                    <a:pt x="3479" y="5240"/>
                    <a:pt x="3497" y="5202"/>
                  </a:cubicBezTo>
                  <a:cubicBezTo>
                    <a:pt x="3888" y="4394"/>
                    <a:pt x="4135" y="3538"/>
                    <a:pt x="4416" y="2690"/>
                  </a:cubicBezTo>
                  <a:cubicBezTo>
                    <a:pt x="4552" y="2273"/>
                    <a:pt x="4696" y="1863"/>
                    <a:pt x="4902" y="1472"/>
                  </a:cubicBezTo>
                  <a:cubicBezTo>
                    <a:pt x="5051" y="1178"/>
                    <a:pt x="5367" y="992"/>
                    <a:pt x="5462" y="672"/>
                  </a:cubicBezTo>
                  <a:cubicBezTo>
                    <a:pt x="5490" y="591"/>
                    <a:pt x="5424" y="541"/>
                    <a:pt x="5355" y="541"/>
                  </a:cubicBezTo>
                  <a:cubicBezTo>
                    <a:pt x="5307" y="541"/>
                    <a:pt x="5257" y="566"/>
                    <a:pt x="5237" y="622"/>
                  </a:cubicBezTo>
                  <a:cubicBezTo>
                    <a:pt x="5077" y="634"/>
                    <a:pt x="4917" y="639"/>
                    <a:pt x="4757" y="639"/>
                  </a:cubicBezTo>
                  <a:cubicBezTo>
                    <a:pt x="4063" y="639"/>
                    <a:pt x="3374" y="537"/>
                    <a:pt x="2691" y="404"/>
                  </a:cubicBezTo>
                  <a:cubicBezTo>
                    <a:pt x="2265" y="328"/>
                    <a:pt x="1835" y="253"/>
                    <a:pt x="1418" y="164"/>
                  </a:cubicBezTo>
                  <a:cubicBezTo>
                    <a:pt x="1129" y="96"/>
                    <a:pt x="846" y="1"/>
                    <a:pt x="552"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7"/>
            <p:cNvSpPr/>
            <p:nvPr/>
          </p:nvSpPr>
          <p:spPr>
            <a:xfrm>
              <a:off x="3034250" y="2712450"/>
              <a:ext cx="129550" cy="130650"/>
            </a:xfrm>
            <a:custGeom>
              <a:avLst/>
              <a:gdLst/>
              <a:ahLst/>
              <a:cxnLst/>
              <a:rect l="l" t="t" r="r" b="b"/>
              <a:pathLst>
                <a:path w="5182" h="5226" extrusionOk="0">
                  <a:moveTo>
                    <a:pt x="1394" y="1"/>
                  </a:moveTo>
                  <a:cubicBezTo>
                    <a:pt x="1335" y="1"/>
                    <a:pt x="1273" y="41"/>
                    <a:pt x="1273" y="118"/>
                  </a:cubicBezTo>
                  <a:cubicBezTo>
                    <a:pt x="1265" y="336"/>
                    <a:pt x="1198" y="535"/>
                    <a:pt x="1150" y="747"/>
                  </a:cubicBezTo>
                  <a:cubicBezTo>
                    <a:pt x="1101" y="939"/>
                    <a:pt x="1094" y="1138"/>
                    <a:pt x="1081" y="1335"/>
                  </a:cubicBezTo>
                  <a:cubicBezTo>
                    <a:pt x="1047" y="1780"/>
                    <a:pt x="910" y="2198"/>
                    <a:pt x="787" y="2623"/>
                  </a:cubicBezTo>
                  <a:cubicBezTo>
                    <a:pt x="657" y="3075"/>
                    <a:pt x="506" y="3526"/>
                    <a:pt x="321" y="3963"/>
                  </a:cubicBezTo>
                  <a:cubicBezTo>
                    <a:pt x="238" y="4149"/>
                    <a:pt x="143" y="4326"/>
                    <a:pt x="68" y="4512"/>
                  </a:cubicBezTo>
                  <a:cubicBezTo>
                    <a:pt x="33" y="4601"/>
                    <a:pt x="0" y="4696"/>
                    <a:pt x="33" y="4785"/>
                  </a:cubicBezTo>
                  <a:cubicBezTo>
                    <a:pt x="115" y="4983"/>
                    <a:pt x="500" y="5087"/>
                    <a:pt x="677" y="5148"/>
                  </a:cubicBezTo>
                  <a:cubicBezTo>
                    <a:pt x="837" y="5204"/>
                    <a:pt x="989" y="5225"/>
                    <a:pt x="1144" y="5225"/>
                  </a:cubicBezTo>
                  <a:cubicBezTo>
                    <a:pt x="1272" y="5225"/>
                    <a:pt x="1402" y="5210"/>
                    <a:pt x="1539" y="5189"/>
                  </a:cubicBezTo>
                  <a:cubicBezTo>
                    <a:pt x="2238" y="5087"/>
                    <a:pt x="2949" y="4983"/>
                    <a:pt x="3614" y="4737"/>
                  </a:cubicBezTo>
                  <a:cubicBezTo>
                    <a:pt x="4312" y="4478"/>
                    <a:pt x="4969" y="4019"/>
                    <a:pt x="5166" y="3265"/>
                  </a:cubicBezTo>
                  <a:cubicBezTo>
                    <a:pt x="5181" y="3211"/>
                    <a:pt x="5147" y="3163"/>
                    <a:pt x="5106" y="3135"/>
                  </a:cubicBezTo>
                  <a:cubicBezTo>
                    <a:pt x="4332" y="2649"/>
                    <a:pt x="3791" y="1931"/>
                    <a:pt x="3121" y="1335"/>
                  </a:cubicBezTo>
                  <a:cubicBezTo>
                    <a:pt x="2834" y="1082"/>
                    <a:pt x="2553" y="836"/>
                    <a:pt x="2272" y="583"/>
                  </a:cubicBezTo>
                  <a:cubicBezTo>
                    <a:pt x="2045" y="377"/>
                    <a:pt x="1792" y="179"/>
                    <a:pt x="1498" y="77"/>
                  </a:cubicBezTo>
                  <a:cubicBezTo>
                    <a:pt x="1486" y="25"/>
                    <a:pt x="1441" y="1"/>
                    <a:pt x="1394"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7"/>
            <p:cNvSpPr/>
            <p:nvPr/>
          </p:nvSpPr>
          <p:spPr>
            <a:xfrm>
              <a:off x="3078550" y="2603575"/>
              <a:ext cx="129225" cy="168900"/>
            </a:xfrm>
            <a:custGeom>
              <a:avLst/>
              <a:gdLst/>
              <a:ahLst/>
              <a:cxnLst/>
              <a:rect l="l" t="t" r="r" b="b"/>
              <a:pathLst>
                <a:path w="5169" h="6756" extrusionOk="0">
                  <a:moveTo>
                    <a:pt x="3928" y="1"/>
                  </a:moveTo>
                  <a:cubicBezTo>
                    <a:pt x="3643" y="1"/>
                    <a:pt x="3335" y="269"/>
                    <a:pt x="3135" y="448"/>
                  </a:cubicBezTo>
                  <a:cubicBezTo>
                    <a:pt x="2854" y="701"/>
                    <a:pt x="2608" y="995"/>
                    <a:pt x="2335" y="1263"/>
                  </a:cubicBezTo>
                  <a:cubicBezTo>
                    <a:pt x="2047" y="1542"/>
                    <a:pt x="1745" y="1817"/>
                    <a:pt x="1451" y="2091"/>
                  </a:cubicBezTo>
                  <a:cubicBezTo>
                    <a:pt x="898" y="2610"/>
                    <a:pt x="364" y="3159"/>
                    <a:pt x="14" y="3842"/>
                  </a:cubicBezTo>
                  <a:cubicBezTo>
                    <a:pt x="1" y="3863"/>
                    <a:pt x="1" y="3883"/>
                    <a:pt x="14" y="3898"/>
                  </a:cubicBezTo>
                  <a:cubicBezTo>
                    <a:pt x="14" y="3918"/>
                    <a:pt x="20" y="3932"/>
                    <a:pt x="27" y="3952"/>
                  </a:cubicBezTo>
                  <a:cubicBezTo>
                    <a:pt x="267" y="4309"/>
                    <a:pt x="733" y="4555"/>
                    <a:pt x="1088" y="4780"/>
                  </a:cubicBezTo>
                  <a:cubicBezTo>
                    <a:pt x="1711" y="5184"/>
                    <a:pt x="2307" y="5636"/>
                    <a:pt x="2841" y="6142"/>
                  </a:cubicBezTo>
                  <a:cubicBezTo>
                    <a:pt x="3030" y="6319"/>
                    <a:pt x="3293" y="6755"/>
                    <a:pt x="3607" y="6755"/>
                  </a:cubicBezTo>
                  <a:cubicBezTo>
                    <a:pt x="3634" y="6755"/>
                    <a:pt x="3662" y="6752"/>
                    <a:pt x="3690" y="6745"/>
                  </a:cubicBezTo>
                  <a:cubicBezTo>
                    <a:pt x="3846" y="6704"/>
                    <a:pt x="3956" y="6553"/>
                    <a:pt x="4038" y="6416"/>
                  </a:cubicBezTo>
                  <a:cubicBezTo>
                    <a:pt x="4224" y="6109"/>
                    <a:pt x="4380" y="5772"/>
                    <a:pt x="4531" y="5444"/>
                  </a:cubicBezTo>
                  <a:cubicBezTo>
                    <a:pt x="4819" y="4787"/>
                    <a:pt x="4907" y="4103"/>
                    <a:pt x="5017" y="3405"/>
                  </a:cubicBezTo>
                  <a:cubicBezTo>
                    <a:pt x="5113" y="2789"/>
                    <a:pt x="5168" y="2221"/>
                    <a:pt x="5058" y="1605"/>
                  </a:cubicBezTo>
                  <a:cubicBezTo>
                    <a:pt x="4948" y="1017"/>
                    <a:pt x="4654" y="503"/>
                    <a:pt x="4203" y="105"/>
                  </a:cubicBezTo>
                  <a:cubicBezTo>
                    <a:pt x="4117" y="31"/>
                    <a:pt x="4023" y="1"/>
                    <a:pt x="392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7"/>
            <p:cNvSpPr/>
            <p:nvPr/>
          </p:nvSpPr>
          <p:spPr>
            <a:xfrm>
              <a:off x="3085050" y="2564275"/>
              <a:ext cx="14725" cy="13400"/>
            </a:xfrm>
            <a:custGeom>
              <a:avLst/>
              <a:gdLst/>
              <a:ahLst/>
              <a:cxnLst/>
              <a:rect l="l" t="t" r="r" b="b"/>
              <a:pathLst>
                <a:path w="589" h="536" extrusionOk="0">
                  <a:moveTo>
                    <a:pt x="300" y="0"/>
                  </a:moveTo>
                  <a:cubicBezTo>
                    <a:pt x="279" y="0"/>
                    <a:pt x="259" y="7"/>
                    <a:pt x="233" y="15"/>
                  </a:cubicBezTo>
                  <a:lnTo>
                    <a:pt x="219" y="15"/>
                  </a:lnTo>
                  <a:cubicBezTo>
                    <a:pt x="212" y="21"/>
                    <a:pt x="206" y="21"/>
                    <a:pt x="206" y="21"/>
                  </a:cubicBezTo>
                  <a:cubicBezTo>
                    <a:pt x="199" y="21"/>
                    <a:pt x="199" y="21"/>
                    <a:pt x="192" y="28"/>
                  </a:cubicBezTo>
                  <a:cubicBezTo>
                    <a:pt x="178" y="34"/>
                    <a:pt x="164" y="43"/>
                    <a:pt x="151" y="49"/>
                  </a:cubicBezTo>
                  <a:cubicBezTo>
                    <a:pt x="145" y="49"/>
                    <a:pt x="145" y="56"/>
                    <a:pt x="137" y="56"/>
                  </a:cubicBezTo>
                  <a:cubicBezTo>
                    <a:pt x="123" y="62"/>
                    <a:pt x="110" y="69"/>
                    <a:pt x="95" y="76"/>
                  </a:cubicBezTo>
                  <a:lnTo>
                    <a:pt x="95" y="84"/>
                  </a:lnTo>
                  <a:cubicBezTo>
                    <a:pt x="76" y="90"/>
                    <a:pt x="54" y="110"/>
                    <a:pt x="48" y="117"/>
                  </a:cubicBezTo>
                  <a:cubicBezTo>
                    <a:pt x="22" y="151"/>
                    <a:pt x="13" y="172"/>
                    <a:pt x="7" y="213"/>
                  </a:cubicBezTo>
                  <a:cubicBezTo>
                    <a:pt x="0" y="220"/>
                    <a:pt x="0" y="220"/>
                    <a:pt x="0" y="227"/>
                  </a:cubicBezTo>
                  <a:lnTo>
                    <a:pt x="0" y="296"/>
                  </a:lnTo>
                  <a:cubicBezTo>
                    <a:pt x="0" y="337"/>
                    <a:pt x="13" y="371"/>
                    <a:pt x="35" y="404"/>
                  </a:cubicBezTo>
                  <a:lnTo>
                    <a:pt x="41" y="412"/>
                  </a:lnTo>
                  <a:cubicBezTo>
                    <a:pt x="54" y="432"/>
                    <a:pt x="69" y="445"/>
                    <a:pt x="82" y="460"/>
                  </a:cubicBezTo>
                  <a:cubicBezTo>
                    <a:pt x="82" y="466"/>
                    <a:pt x="89" y="466"/>
                    <a:pt x="89" y="466"/>
                  </a:cubicBezTo>
                  <a:cubicBezTo>
                    <a:pt x="110" y="480"/>
                    <a:pt x="130" y="494"/>
                    <a:pt x="145" y="508"/>
                  </a:cubicBezTo>
                  <a:lnTo>
                    <a:pt x="158" y="508"/>
                  </a:lnTo>
                  <a:cubicBezTo>
                    <a:pt x="178" y="514"/>
                    <a:pt x="199" y="527"/>
                    <a:pt x="219" y="527"/>
                  </a:cubicBezTo>
                  <a:cubicBezTo>
                    <a:pt x="240" y="535"/>
                    <a:pt x="268" y="535"/>
                    <a:pt x="288" y="535"/>
                  </a:cubicBezTo>
                  <a:lnTo>
                    <a:pt x="301" y="535"/>
                  </a:lnTo>
                  <a:cubicBezTo>
                    <a:pt x="322" y="535"/>
                    <a:pt x="342" y="527"/>
                    <a:pt x="363" y="521"/>
                  </a:cubicBezTo>
                  <a:cubicBezTo>
                    <a:pt x="370" y="521"/>
                    <a:pt x="376" y="521"/>
                    <a:pt x="376" y="514"/>
                  </a:cubicBezTo>
                  <a:cubicBezTo>
                    <a:pt x="404" y="508"/>
                    <a:pt x="439" y="494"/>
                    <a:pt x="458" y="473"/>
                  </a:cubicBezTo>
                  <a:cubicBezTo>
                    <a:pt x="486" y="453"/>
                    <a:pt x="514" y="432"/>
                    <a:pt x="534" y="404"/>
                  </a:cubicBezTo>
                  <a:cubicBezTo>
                    <a:pt x="541" y="391"/>
                    <a:pt x="555" y="371"/>
                    <a:pt x="562" y="356"/>
                  </a:cubicBezTo>
                  <a:cubicBezTo>
                    <a:pt x="575" y="330"/>
                    <a:pt x="582" y="302"/>
                    <a:pt x="582" y="274"/>
                  </a:cubicBezTo>
                  <a:cubicBezTo>
                    <a:pt x="588" y="261"/>
                    <a:pt x="582" y="240"/>
                    <a:pt x="582" y="220"/>
                  </a:cubicBezTo>
                  <a:cubicBezTo>
                    <a:pt x="575" y="192"/>
                    <a:pt x="569" y="166"/>
                    <a:pt x="547" y="145"/>
                  </a:cubicBezTo>
                  <a:cubicBezTo>
                    <a:pt x="547" y="138"/>
                    <a:pt x="541" y="138"/>
                    <a:pt x="541" y="131"/>
                  </a:cubicBezTo>
                  <a:lnTo>
                    <a:pt x="534" y="125"/>
                  </a:lnTo>
                  <a:cubicBezTo>
                    <a:pt x="521" y="110"/>
                    <a:pt x="514" y="97"/>
                    <a:pt x="500" y="84"/>
                  </a:cubicBezTo>
                  <a:lnTo>
                    <a:pt x="493" y="84"/>
                  </a:lnTo>
                  <a:cubicBezTo>
                    <a:pt x="493" y="76"/>
                    <a:pt x="493" y="76"/>
                    <a:pt x="486" y="76"/>
                  </a:cubicBezTo>
                  <a:cubicBezTo>
                    <a:pt x="473" y="62"/>
                    <a:pt x="452" y="49"/>
                    <a:pt x="432" y="43"/>
                  </a:cubicBezTo>
                  <a:cubicBezTo>
                    <a:pt x="411" y="21"/>
                    <a:pt x="376" y="15"/>
                    <a:pt x="350" y="8"/>
                  </a:cubicBezTo>
                  <a:lnTo>
                    <a:pt x="342" y="8"/>
                  </a:lnTo>
                  <a:cubicBezTo>
                    <a:pt x="326" y="3"/>
                    <a:pt x="313" y="0"/>
                    <a:pt x="3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7"/>
            <p:cNvSpPr/>
            <p:nvPr/>
          </p:nvSpPr>
          <p:spPr>
            <a:xfrm>
              <a:off x="3104350" y="2576325"/>
              <a:ext cx="6225" cy="4625"/>
            </a:xfrm>
            <a:custGeom>
              <a:avLst/>
              <a:gdLst/>
              <a:ahLst/>
              <a:cxnLst/>
              <a:rect l="l" t="t" r="r" b="b"/>
              <a:pathLst>
                <a:path w="249" h="185" extrusionOk="0">
                  <a:moveTo>
                    <a:pt x="132" y="1"/>
                  </a:moveTo>
                  <a:cubicBezTo>
                    <a:pt x="67" y="1"/>
                    <a:pt x="0" y="73"/>
                    <a:pt x="50" y="142"/>
                  </a:cubicBezTo>
                  <a:cubicBezTo>
                    <a:pt x="70" y="172"/>
                    <a:pt x="97" y="184"/>
                    <a:pt x="123" y="184"/>
                  </a:cubicBezTo>
                  <a:cubicBezTo>
                    <a:pt x="187" y="184"/>
                    <a:pt x="248" y="112"/>
                    <a:pt x="201" y="39"/>
                  </a:cubicBezTo>
                  <a:cubicBezTo>
                    <a:pt x="183" y="12"/>
                    <a:pt x="158" y="1"/>
                    <a:pt x="1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7"/>
            <p:cNvSpPr/>
            <p:nvPr/>
          </p:nvSpPr>
          <p:spPr>
            <a:xfrm>
              <a:off x="3143125" y="2562400"/>
              <a:ext cx="14100" cy="10300"/>
            </a:xfrm>
            <a:custGeom>
              <a:avLst/>
              <a:gdLst/>
              <a:ahLst/>
              <a:cxnLst/>
              <a:rect l="l" t="t" r="r" b="b"/>
              <a:pathLst>
                <a:path w="564" h="412" extrusionOk="0">
                  <a:moveTo>
                    <a:pt x="294" y="1"/>
                  </a:moveTo>
                  <a:cubicBezTo>
                    <a:pt x="146" y="1"/>
                    <a:pt x="0" y="161"/>
                    <a:pt x="107" y="323"/>
                  </a:cubicBezTo>
                  <a:cubicBezTo>
                    <a:pt x="150" y="386"/>
                    <a:pt x="209" y="412"/>
                    <a:pt x="269" y="412"/>
                  </a:cubicBezTo>
                  <a:cubicBezTo>
                    <a:pt x="417" y="412"/>
                    <a:pt x="563" y="250"/>
                    <a:pt x="457" y="90"/>
                  </a:cubicBezTo>
                  <a:cubicBezTo>
                    <a:pt x="413" y="27"/>
                    <a:pt x="353" y="1"/>
                    <a:pt x="2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7"/>
            <p:cNvSpPr/>
            <p:nvPr/>
          </p:nvSpPr>
          <p:spPr>
            <a:xfrm>
              <a:off x="3009600" y="2577125"/>
              <a:ext cx="9750" cy="9525"/>
            </a:xfrm>
            <a:custGeom>
              <a:avLst/>
              <a:gdLst/>
              <a:ahLst/>
              <a:cxnLst/>
              <a:rect l="l" t="t" r="r" b="b"/>
              <a:pathLst>
                <a:path w="390" h="381" extrusionOk="0">
                  <a:moveTo>
                    <a:pt x="171" y="0"/>
                  </a:moveTo>
                  <a:cubicBezTo>
                    <a:pt x="144" y="0"/>
                    <a:pt x="124" y="7"/>
                    <a:pt x="102" y="21"/>
                  </a:cubicBezTo>
                  <a:cubicBezTo>
                    <a:pt x="89" y="21"/>
                    <a:pt x="75" y="35"/>
                    <a:pt x="61" y="41"/>
                  </a:cubicBezTo>
                  <a:cubicBezTo>
                    <a:pt x="48" y="54"/>
                    <a:pt x="42" y="63"/>
                    <a:pt x="33" y="82"/>
                  </a:cubicBezTo>
                  <a:cubicBezTo>
                    <a:pt x="20" y="89"/>
                    <a:pt x="14" y="104"/>
                    <a:pt x="14" y="117"/>
                  </a:cubicBezTo>
                  <a:cubicBezTo>
                    <a:pt x="1" y="145"/>
                    <a:pt x="1" y="164"/>
                    <a:pt x="1" y="186"/>
                  </a:cubicBezTo>
                  <a:lnTo>
                    <a:pt x="1" y="192"/>
                  </a:lnTo>
                  <a:cubicBezTo>
                    <a:pt x="7" y="212"/>
                    <a:pt x="7" y="227"/>
                    <a:pt x="14" y="240"/>
                  </a:cubicBezTo>
                  <a:lnTo>
                    <a:pt x="14" y="246"/>
                  </a:lnTo>
                  <a:cubicBezTo>
                    <a:pt x="20" y="260"/>
                    <a:pt x="27" y="274"/>
                    <a:pt x="33" y="288"/>
                  </a:cubicBezTo>
                  <a:lnTo>
                    <a:pt x="33" y="294"/>
                  </a:lnTo>
                  <a:lnTo>
                    <a:pt x="42" y="294"/>
                  </a:lnTo>
                  <a:cubicBezTo>
                    <a:pt x="61" y="329"/>
                    <a:pt x="83" y="350"/>
                    <a:pt x="116" y="363"/>
                  </a:cubicBezTo>
                  <a:cubicBezTo>
                    <a:pt x="130" y="370"/>
                    <a:pt x="144" y="370"/>
                    <a:pt x="165" y="376"/>
                  </a:cubicBezTo>
                  <a:cubicBezTo>
                    <a:pt x="176" y="379"/>
                    <a:pt x="188" y="381"/>
                    <a:pt x="201" y="381"/>
                  </a:cubicBezTo>
                  <a:cubicBezTo>
                    <a:pt x="220" y="381"/>
                    <a:pt x="240" y="377"/>
                    <a:pt x="260" y="370"/>
                  </a:cubicBezTo>
                  <a:cubicBezTo>
                    <a:pt x="273" y="363"/>
                    <a:pt x="288" y="357"/>
                    <a:pt x="301" y="350"/>
                  </a:cubicBezTo>
                  <a:cubicBezTo>
                    <a:pt x="336" y="329"/>
                    <a:pt x="355" y="309"/>
                    <a:pt x="370" y="274"/>
                  </a:cubicBezTo>
                  <a:cubicBezTo>
                    <a:pt x="383" y="253"/>
                    <a:pt x="390" y="227"/>
                    <a:pt x="383" y="205"/>
                  </a:cubicBezTo>
                  <a:cubicBezTo>
                    <a:pt x="390" y="178"/>
                    <a:pt x="390" y="158"/>
                    <a:pt x="377" y="130"/>
                  </a:cubicBezTo>
                  <a:cubicBezTo>
                    <a:pt x="370" y="104"/>
                    <a:pt x="355" y="82"/>
                    <a:pt x="342" y="69"/>
                  </a:cubicBezTo>
                  <a:cubicBezTo>
                    <a:pt x="321" y="48"/>
                    <a:pt x="308" y="28"/>
                    <a:pt x="280" y="21"/>
                  </a:cubicBezTo>
                  <a:cubicBezTo>
                    <a:pt x="267" y="13"/>
                    <a:pt x="254" y="13"/>
                    <a:pt x="232" y="7"/>
                  </a:cubicBezTo>
                  <a:cubicBezTo>
                    <a:pt x="226" y="7"/>
                    <a:pt x="219" y="7"/>
                    <a:pt x="2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7"/>
            <p:cNvSpPr/>
            <p:nvPr/>
          </p:nvSpPr>
          <p:spPr>
            <a:xfrm>
              <a:off x="3017600" y="2691600"/>
              <a:ext cx="323275" cy="321625"/>
            </a:xfrm>
            <a:custGeom>
              <a:avLst/>
              <a:gdLst/>
              <a:ahLst/>
              <a:cxnLst/>
              <a:rect l="l" t="t" r="r" b="b"/>
              <a:pathLst>
                <a:path w="12931" h="12865" extrusionOk="0">
                  <a:moveTo>
                    <a:pt x="6514" y="1"/>
                  </a:moveTo>
                  <a:cubicBezTo>
                    <a:pt x="5030" y="1"/>
                    <a:pt x="3517" y="393"/>
                    <a:pt x="2288" y="1246"/>
                  </a:cubicBezTo>
                  <a:cubicBezTo>
                    <a:pt x="1652" y="1691"/>
                    <a:pt x="1110" y="2273"/>
                    <a:pt x="734" y="2958"/>
                  </a:cubicBezTo>
                  <a:cubicBezTo>
                    <a:pt x="556" y="3271"/>
                    <a:pt x="426" y="3615"/>
                    <a:pt x="316" y="3963"/>
                  </a:cubicBezTo>
                  <a:cubicBezTo>
                    <a:pt x="221" y="4244"/>
                    <a:pt x="159" y="4551"/>
                    <a:pt x="111" y="4838"/>
                  </a:cubicBezTo>
                  <a:cubicBezTo>
                    <a:pt x="1" y="5586"/>
                    <a:pt x="9" y="6366"/>
                    <a:pt x="111" y="7118"/>
                  </a:cubicBezTo>
                  <a:cubicBezTo>
                    <a:pt x="357" y="8891"/>
                    <a:pt x="1036" y="10739"/>
                    <a:pt x="2644" y="11705"/>
                  </a:cubicBezTo>
                  <a:cubicBezTo>
                    <a:pt x="3431" y="12176"/>
                    <a:pt x="4328" y="12492"/>
                    <a:pt x="5231" y="12682"/>
                  </a:cubicBezTo>
                  <a:cubicBezTo>
                    <a:pt x="5737" y="12792"/>
                    <a:pt x="6269" y="12864"/>
                    <a:pt x="6796" y="12864"/>
                  </a:cubicBezTo>
                  <a:cubicBezTo>
                    <a:pt x="7188" y="12864"/>
                    <a:pt x="7579" y="12825"/>
                    <a:pt x="7955" y="12731"/>
                  </a:cubicBezTo>
                  <a:cubicBezTo>
                    <a:pt x="8845" y="12511"/>
                    <a:pt x="9673" y="12046"/>
                    <a:pt x="10399" y="11485"/>
                  </a:cubicBezTo>
                  <a:cubicBezTo>
                    <a:pt x="11082" y="10957"/>
                    <a:pt x="11720" y="10315"/>
                    <a:pt x="12157" y="9555"/>
                  </a:cubicBezTo>
                  <a:cubicBezTo>
                    <a:pt x="12863" y="8344"/>
                    <a:pt x="12930" y="6831"/>
                    <a:pt x="12677" y="5476"/>
                  </a:cubicBezTo>
                  <a:cubicBezTo>
                    <a:pt x="12418" y="4066"/>
                    <a:pt x="11808" y="2662"/>
                    <a:pt x="10810" y="1622"/>
                  </a:cubicBezTo>
                  <a:cubicBezTo>
                    <a:pt x="10323" y="1123"/>
                    <a:pt x="9755" y="725"/>
                    <a:pt x="9105" y="466"/>
                  </a:cubicBezTo>
                  <a:cubicBezTo>
                    <a:pt x="8387" y="185"/>
                    <a:pt x="7613" y="42"/>
                    <a:pt x="6846" y="7"/>
                  </a:cubicBezTo>
                  <a:cubicBezTo>
                    <a:pt x="6736" y="3"/>
                    <a:pt x="6625" y="1"/>
                    <a:pt x="6514"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7"/>
            <p:cNvSpPr/>
            <p:nvPr/>
          </p:nvSpPr>
          <p:spPr>
            <a:xfrm>
              <a:off x="3017600" y="2691600"/>
              <a:ext cx="243550" cy="186175"/>
            </a:xfrm>
            <a:custGeom>
              <a:avLst/>
              <a:gdLst/>
              <a:ahLst/>
              <a:cxnLst/>
              <a:rect l="l" t="t" r="r" b="b"/>
              <a:pathLst>
                <a:path w="9742" h="7447" extrusionOk="0">
                  <a:moveTo>
                    <a:pt x="6514" y="1"/>
                  </a:moveTo>
                  <a:cubicBezTo>
                    <a:pt x="5030" y="1"/>
                    <a:pt x="3517" y="393"/>
                    <a:pt x="2288" y="1246"/>
                  </a:cubicBezTo>
                  <a:cubicBezTo>
                    <a:pt x="1652" y="1691"/>
                    <a:pt x="1110" y="2273"/>
                    <a:pt x="734" y="2958"/>
                  </a:cubicBezTo>
                  <a:cubicBezTo>
                    <a:pt x="556" y="3271"/>
                    <a:pt x="426" y="3615"/>
                    <a:pt x="316" y="3963"/>
                  </a:cubicBezTo>
                  <a:cubicBezTo>
                    <a:pt x="297" y="4032"/>
                    <a:pt x="275" y="4107"/>
                    <a:pt x="256" y="4175"/>
                  </a:cubicBezTo>
                  <a:cubicBezTo>
                    <a:pt x="256" y="4203"/>
                    <a:pt x="247" y="4231"/>
                    <a:pt x="256" y="4250"/>
                  </a:cubicBezTo>
                  <a:cubicBezTo>
                    <a:pt x="193" y="4443"/>
                    <a:pt x="152" y="4641"/>
                    <a:pt x="118" y="4832"/>
                  </a:cubicBezTo>
                  <a:lnTo>
                    <a:pt x="111" y="4838"/>
                  </a:lnTo>
                  <a:cubicBezTo>
                    <a:pt x="1" y="5586"/>
                    <a:pt x="9" y="6366"/>
                    <a:pt x="111" y="7118"/>
                  </a:cubicBezTo>
                  <a:cubicBezTo>
                    <a:pt x="124" y="7229"/>
                    <a:pt x="145" y="7337"/>
                    <a:pt x="165" y="7447"/>
                  </a:cubicBezTo>
                  <a:cubicBezTo>
                    <a:pt x="193" y="7270"/>
                    <a:pt x="187" y="7077"/>
                    <a:pt x="187" y="6892"/>
                  </a:cubicBezTo>
                  <a:cubicBezTo>
                    <a:pt x="193" y="6626"/>
                    <a:pt x="214" y="6366"/>
                    <a:pt x="256" y="6105"/>
                  </a:cubicBezTo>
                  <a:cubicBezTo>
                    <a:pt x="338" y="5633"/>
                    <a:pt x="433" y="5154"/>
                    <a:pt x="576" y="4702"/>
                  </a:cubicBezTo>
                  <a:cubicBezTo>
                    <a:pt x="837" y="3868"/>
                    <a:pt x="1200" y="3114"/>
                    <a:pt x="1754" y="2437"/>
                  </a:cubicBezTo>
                  <a:cubicBezTo>
                    <a:pt x="2350" y="1704"/>
                    <a:pt x="3102" y="1095"/>
                    <a:pt x="3971" y="706"/>
                  </a:cubicBezTo>
                  <a:cubicBezTo>
                    <a:pt x="4660" y="391"/>
                    <a:pt x="5458" y="188"/>
                    <a:pt x="6231" y="188"/>
                  </a:cubicBezTo>
                  <a:cubicBezTo>
                    <a:pt x="6404" y="188"/>
                    <a:pt x="6575" y="198"/>
                    <a:pt x="6744" y="219"/>
                  </a:cubicBezTo>
                  <a:cubicBezTo>
                    <a:pt x="7263" y="280"/>
                    <a:pt x="7771" y="459"/>
                    <a:pt x="8290" y="541"/>
                  </a:cubicBezTo>
                  <a:cubicBezTo>
                    <a:pt x="8530" y="582"/>
                    <a:pt x="8776" y="617"/>
                    <a:pt x="9003" y="706"/>
                  </a:cubicBezTo>
                  <a:cubicBezTo>
                    <a:pt x="9228" y="794"/>
                    <a:pt x="9399" y="904"/>
                    <a:pt x="9645" y="904"/>
                  </a:cubicBezTo>
                  <a:cubicBezTo>
                    <a:pt x="9701" y="904"/>
                    <a:pt x="9742" y="835"/>
                    <a:pt x="9721" y="788"/>
                  </a:cubicBezTo>
                  <a:cubicBezTo>
                    <a:pt x="9714" y="773"/>
                    <a:pt x="9701" y="766"/>
                    <a:pt x="9693" y="753"/>
                  </a:cubicBezTo>
                  <a:cubicBezTo>
                    <a:pt x="9509" y="643"/>
                    <a:pt x="9310" y="548"/>
                    <a:pt x="9105" y="466"/>
                  </a:cubicBezTo>
                  <a:cubicBezTo>
                    <a:pt x="8387" y="185"/>
                    <a:pt x="7613" y="42"/>
                    <a:pt x="6846" y="7"/>
                  </a:cubicBezTo>
                  <a:cubicBezTo>
                    <a:pt x="6736" y="3"/>
                    <a:pt x="6625" y="1"/>
                    <a:pt x="65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7"/>
            <p:cNvSpPr/>
            <p:nvPr/>
          </p:nvSpPr>
          <p:spPr>
            <a:xfrm>
              <a:off x="3046900" y="2720850"/>
              <a:ext cx="293975" cy="292375"/>
            </a:xfrm>
            <a:custGeom>
              <a:avLst/>
              <a:gdLst/>
              <a:ahLst/>
              <a:cxnLst/>
              <a:rect l="l" t="t" r="r" b="b"/>
              <a:pathLst>
                <a:path w="11759" h="11695" extrusionOk="0">
                  <a:moveTo>
                    <a:pt x="9137" y="0"/>
                  </a:moveTo>
                  <a:cubicBezTo>
                    <a:pt x="9145" y="288"/>
                    <a:pt x="9123" y="575"/>
                    <a:pt x="9096" y="843"/>
                  </a:cubicBezTo>
                  <a:cubicBezTo>
                    <a:pt x="9041" y="1410"/>
                    <a:pt x="8918" y="1952"/>
                    <a:pt x="8706" y="2478"/>
                  </a:cubicBezTo>
                  <a:cubicBezTo>
                    <a:pt x="8268" y="3567"/>
                    <a:pt x="7543" y="4539"/>
                    <a:pt x="6707" y="5346"/>
                  </a:cubicBezTo>
                  <a:cubicBezTo>
                    <a:pt x="5866" y="6173"/>
                    <a:pt x="4900" y="6872"/>
                    <a:pt x="3880" y="7468"/>
                  </a:cubicBezTo>
                  <a:cubicBezTo>
                    <a:pt x="2875" y="8056"/>
                    <a:pt x="1779" y="8605"/>
                    <a:pt x="651" y="8933"/>
                  </a:cubicBezTo>
                  <a:cubicBezTo>
                    <a:pt x="439" y="8994"/>
                    <a:pt x="219" y="9042"/>
                    <a:pt x="0" y="9083"/>
                  </a:cubicBezTo>
                  <a:cubicBezTo>
                    <a:pt x="370" y="9664"/>
                    <a:pt x="849" y="10165"/>
                    <a:pt x="1472" y="10535"/>
                  </a:cubicBezTo>
                  <a:cubicBezTo>
                    <a:pt x="2259" y="11006"/>
                    <a:pt x="3156" y="11322"/>
                    <a:pt x="4059" y="11512"/>
                  </a:cubicBezTo>
                  <a:cubicBezTo>
                    <a:pt x="4565" y="11622"/>
                    <a:pt x="5097" y="11694"/>
                    <a:pt x="5624" y="11694"/>
                  </a:cubicBezTo>
                  <a:cubicBezTo>
                    <a:pt x="6016" y="11694"/>
                    <a:pt x="6407" y="11655"/>
                    <a:pt x="6783" y="11561"/>
                  </a:cubicBezTo>
                  <a:cubicBezTo>
                    <a:pt x="7673" y="11341"/>
                    <a:pt x="8501" y="10876"/>
                    <a:pt x="9227" y="10315"/>
                  </a:cubicBezTo>
                  <a:cubicBezTo>
                    <a:pt x="9910" y="9787"/>
                    <a:pt x="10548" y="9145"/>
                    <a:pt x="10985" y="8385"/>
                  </a:cubicBezTo>
                  <a:cubicBezTo>
                    <a:pt x="11691" y="7174"/>
                    <a:pt x="11758" y="5661"/>
                    <a:pt x="11505" y="4306"/>
                  </a:cubicBezTo>
                  <a:cubicBezTo>
                    <a:pt x="11246" y="2896"/>
                    <a:pt x="10636" y="1492"/>
                    <a:pt x="9638" y="452"/>
                  </a:cubicBezTo>
                  <a:cubicBezTo>
                    <a:pt x="9480" y="288"/>
                    <a:pt x="9316" y="145"/>
                    <a:pt x="913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7"/>
            <p:cNvSpPr/>
            <p:nvPr/>
          </p:nvSpPr>
          <p:spPr>
            <a:xfrm>
              <a:off x="3283100" y="2816625"/>
              <a:ext cx="45450" cy="134425"/>
            </a:xfrm>
            <a:custGeom>
              <a:avLst/>
              <a:gdLst/>
              <a:ahLst/>
              <a:cxnLst/>
              <a:rect l="l" t="t" r="r" b="b"/>
              <a:pathLst>
                <a:path w="1818" h="5377" extrusionOk="0">
                  <a:moveTo>
                    <a:pt x="1401" y="1"/>
                  </a:moveTo>
                  <a:cubicBezTo>
                    <a:pt x="1358" y="1"/>
                    <a:pt x="1318" y="37"/>
                    <a:pt x="1318" y="92"/>
                  </a:cubicBezTo>
                  <a:cubicBezTo>
                    <a:pt x="1325" y="330"/>
                    <a:pt x="1454" y="550"/>
                    <a:pt x="1448" y="790"/>
                  </a:cubicBezTo>
                  <a:cubicBezTo>
                    <a:pt x="1448" y="1002"/>
                    <a:pt x="1422" y="1214"/>
                    <a:pt x="1428" y="1432"/>
                  </a:cubicBezTo>
                  <a:cubicBezTo>
                    <a:pt x="1435" y="1906"/>
                    <a:pt x="1441" y="2377"/>
                    <a:pt x="1387" y="2850"/>
                  </a:cubicBezTo>
                  <a:cubicBezTo>
                    <a:pt x="1359" y="3082"/>
                    <a:pt x="1312" y="3308"/>
                    <a:pt x="1249" y="3533"/>
                  </a:cubicBezTo>
                  <a:cubicBezTo>
                    <a:pt x="1182" y="3773"/>
                    <a:pt x="1134" y="3993"/>
                    <a:pt x="983" y="4205"/>
                  </a:cubicBezTo>
                  <a:cubicBezTo>
                    <a:pt x="847" y="4383"/>
                    <a:pt x="723" y="4575"/>
                    <a:pt x="579" y="4752"/>
                  </a:cubicBezTo>
                  <a:cubicBezTo>
                    <a:pt x="421" y="4944"/>
                    <a:pt x="196" y="5068"/>
                    <a:pt x="39" y="5252"/>
                  </a:cubicBezTo>
                  <a:cubicBezTo>
                    <a:pt x="1" y="5303"/>
                    <a:pt x="38" y="5377"/>
                    <a:pt x="93" y="5377"/>
                  </a:cubicBezTo>
                  <a:cubicBezTo>
                    <a:pt x="98" y="5377"/>
                    <a:pt x="102" y="5376"/>
                    <a:pt x="107" y="5375"/>
                  </a:cubicBezTo>
                  <a:cubicBezTo>
                    <a:pt x="339" y="5355"/>
                    <a:pt x="572" y="5156"/>
                    <a:pt x="737" y="4999"/>
                  </a:cubicBezTo>
                  <a:cubicBezTo>
                    <a:pt x="914" y="4834"/>
                    <a:pt x="1065" y="4650"/>
                    <a:pt x="1216" y="4465"/>
                  </a:cubicBezTo>
                  <a:cubicBezTo>
                    <a:pt x="1551" y="4054"/>
                    <a:pt x="1668" y="3514"/>
                    <a:pt x="1742" y="3000"/>
                  </a:cubicBezTo>
                  <a:cubicBezTo>
                    <a:pt x="1817" y="2487"/>
                    <a:pt x="1716" y="1973"/>
                    <a:pt x="1701" y="1460"/>
                  </a:cubicBezTo>
                  <a:cubicBezTo>
                    <a:pt x="1688" y="1009"/>
                    <a:pt x="1791" y="406"/>
                    <a:pt x="1463" y="30"/>
                  </a:cubicBezTo>
                  <a:cubicBezTo>
                    <a:pt x="1444" y="10"/>
                    <a:pt x="1422" y="1"/>
                    <a:pt x="14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7"/>
            <p:cNvSpPr/>
            <p:nvPr/>
          </p:nvSpPr>
          <p:spPr>
            <a:xfrm>
              <a:off x="3195500" y="2742375"/>
              <a:ext cx="93375" cy="128500"/>
            </a:xfrm>
            <a:custGeom>
              <a:avLst/>
              <a:gdLst/>
              <a:ahLst/>
              <a:cxnLst/>
              <a:rect l="l" t="t" r="r" b="b"/>
              <a:pathLst>
                <a:path w="3735" h="5140" extrusionOk="0">
                  <a:moveTo>
                    <a:pt x="2925" y="0"/>
                  </a:moveTo>
                  <a:cubicBezTo>
                    <a:pt x="2869" y="0"/>
                    <a:pt x="2812" y="69"/>
                    <a:pt x="2838" y="125"/>
                  </a:cubicBezTo>
                  <a:cubicBezTo>
                    <a:pt x="2940" y="311"/>
                    <a:pt x="3084" y="460"/>
                    <a:pt x="3179" y="652"/>
                  </a:cubicBezTo>
                  <a:cubicBezTo>
                    <a:pt x="3255" y="817"/>
                    <a:pt x="3357" y="1035"/>
                    <a:pt x="3331" y="1221"/>
                  </a:cubicBezTo>
                  <a:cubicBezTo>
                    <a:pt x="3296" y="1426"/>
                    <a:pt x="3110" y="1603"/>
                    <a:pt x="2968" y="1748"/>
                  </a:cubicBezTo>
                  <a:cubicBezTo>
                    <a:pt x="2803" y="1919"/>
                    <a:pt x="2659" y="2096"/>
                    <a:pt x="2509" y="2282"/>
                  </a:cubicBezTo>
                  <a:cubicBezTo>
                    <a:pt x="2118" y="2766"/>
                    <a:pt x="1688" y="3212"/>
                    <a:pt x="1256" y="3657"/>
                  </a:cubicBezTo>
                  <a:cubicBezTo>
                    <a:pt x="1037" y="3883"/>
                    <a:pt x="832" y="4108"/>
                    <a:pt x="627" y="4348"/>
                  </a:cubicBezTo>
                  <a:cubicBezTo>
                    <a:pt x="428" y="4582"/>
                    <a:pt x="175" y="4800"/>
                    <a:pt x="17" y="5066"/>
                  </a:cubicBezTo>
                  <a:cubicBezTo>
                    <a:pt x="1" y="5095"/>
                    <a:pt x="17" y="5140"/>
                    <a:pt x="51" y="5140"/>
                  </a:cubicBezTo>
                  <a:cubicBezTo>
                    <a:pt x="57" y="5140"/>
                    <a:pt x="64" y="5138"/>
                    <a:pt x="72" y="5135"/>
                  </a:cubicBezTo>
                  <a:cubicBezTo>
                    <a:pt x="709" y="4854"/>
                    <a:pt x="1139" y="4286"/>
                    <a:pt x="1606" y="3801"/>
                  </a:cubicBezTo>
                  <a:cubicBezTo>
                    <a:pt x="2092" y="3300"/>
                    <a:pt x="2550" y="2775"/>
                    <a:pt x="2995" y="2241"/>
                  </a:cubicBezTo>
                  <a:cubicBezTo>
                    <a:pt x="3275" y="1904"/>
                    <a:pt x="3735" y="1597"/>
                    <a:pt x="3685" y="1104"/>
                  </a:cubicBezTo>
                  <a:cubicBezTo>
                    <a:pt x="3666" y="871"/>
                    <a:pt x="3549" y="652"/>
                    <a:pt x="3426" y="454"/>
                  </a:cubicBezTo>
                  <a:cubicBezTo>
                    <a:pt x="3309" y="270"/>
                    <a:pt x="3160" y="43"/>
                    <a:pt x="2940" y="2"/>
                  </a:cubicBezTo>
                  <a:cubicBezTo>
                    <a:pt x="2935" y="1"/>
                    <a:pt x="2930" y="0"/>
                    <a:pt x="292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7"/>
            <p:cNvSpPr/>
            <p:nvPr/>
          </p:nvSpPr>
          <p:spPr>
            <a:xfrm>
              <a:off x="3069150" y="2704675"/>
              <a:ext cx="114475" cy="166800"/>
            </a:xfrm>
            <a:custGeom>
              <a:avLst/>
              <a:gdLst/>
              <a:ahLst/>
              <a:cxnLst/>
              <a:rect l="l" t="t" r="r" b="b"/>
              <a:pathLst>
                <a:path w="4579" h="6672" extrusionOk="0">
                  <a:moveTo>
                    <a:pt x="3580" y="0"/>
                  </a:moveTo>
                  <a:cubicBezTo>
                    <a:pt x="3520" y="0"/>
                    <a:pt x="3462" y="5"/>
                    <a:pt x="3409" y="12"/>
                  </a:cubicBezTo>
                  <a:cubicBezTo>
                    <a:pt x="3080" y="59"/>
                    <a:pt x="2765" y="202"/>
                    <a:pt x="2478" y="353"/>
                  </a:cubicBezTo>
                  <a:cubicBezTo>
                    <a:pt x="2101" y="552"/>
                    <a:pt x="1732" y="751"/>
                    <a:pt x="1362" y="963"/>
                  </a:cubicBezTo>
                  <a:cubicBezTo>
                    <a:pt x="1129" y="1099"/>
                    <a:pt x="896" y="1244"/>
                    <a:pt x="699" y="1441"/>
                  </a:cubicBezTo>
                  <a:cubicBezTo>
                    <a:pt x="513" y="1626"/>
                    <a:pt x="329" y="1851"/>
                    <a:pt x="74" y="1962"/>
                  </a:cubicBezTo>
                  <a:cubicBezTo>
                    <a:pt x="33" y="1975"/>
                    <a:pt x="0" y="2031"/>
                    <a:pt x="7" y="2078"/>
                  </a:cubicBezTo>
                  <a:cubicBezTo>
                    <a:pt x="55" y="2303"/>
                    <a:pt x="191" y="2495"/>
                    <a:pt x="329" y="2673"/>
                  </a:cubicBezTo>
                  <a:cubicBezTo>
                    <a:pt x="485" y="2878"/>
                    <a:pt x="630" y="3098"/>
                    <a:pt x="794" y="3297"/>
                  </a:cubicBezTo>
                  <a:cubicBezTo>
                    <a:pt x="971" y="3509"/>
                    <a:pt x="1183" y="3680"/>
                    <a:pt x="1382" y="3864"/>
                  </a:cubicBezTo>
                  <a:cubicBezTo>
                    <a:pt x="1602" y="4056"/>
                    <a:pt x="1814" y="4268"/>
                    <a:pt x="2013" y="4480"/>
                  </a:cubicBezTo>
                  <a:cubicBezTo>
                    <a:pt x="2711" y="5227"/>
                    <a:pt x="3401" y="6068"/>
                    <a:pt x="4339" y="6513"/>
                  </a:cubicBezTo>
                  <a:cubicBezTo>
                    <a:pt x="4345" y="6541"/>
                    <a:pt x="4345" y="6568"/>
                    <a:pt x="4345" y="6589"/>
                  </a:cubicBezTo>
                  <a:cubicBezTo>
                    <a:pt x="4349" y="6645"/>
                    <a:pt x="4390" y="6671"/>
                    <a:pt x="4432" y="6671"/>
                  </a:cubicBezTo>
                  <a:cubicBezTo>
                    <a:pt x="4483" y="6671"/>
                    <a:pt x="4537" y="6634"/>
                    <a:pt x="4537" y="6568"/>
                  </a:cubicBezTo>
                  <a:cubicBezTo>
                    <a:pt x="4572" y="6548"/>
                    <a:pt x="4579" y="6485"/>
                    <a:pt x="4531" y="6459"/>
                  </a:cubicBezTo>
                  <a:cubicBezTo>
                    <a:pt x="4510" y="5993"/>
                    <a:pt x="4401" y="5562"/>
                    <a:pt x="4298" y="5110"/>
                  </a:cubicBezTo>
                  <a:cubicBezTo>
                    <a:pt x="4189" y="4637"/>
                    <a:pt x="4155" y="4173"/>
                    <a:pt x="4148" y="3693"/>
                  </a:cubicBezTo>
                  <a:cubicBezTo>
                    <a:pt x="4140" y="3029"/>
                    <a:pt x="4202" y="2385"/>
                    <a:pt x="4250" y="1722"/>
                  </a:cubicBezTo>
                  <a:cubicBezTo>
                    <a:pt x="4271" y="1428"/>
                    <a:pt x="4285" y="1134"/>
                    <a:pt x="4263" y="833"/>
                  </a:cubicBezTo>
                  <a:cubicBezTo>
                    <a:pt x="4243" y="619"/>
                    <a:pt x="4216" y="360"/>
                    <a:pt x="4073" y="183"/>
                  </a:cubicBezTo>
                  <a:cubicBezTo>
                    <a:pt x="3958" y="42"/>
                    <a:pt x="3763" y="0"/>
                    <a:pt x="358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7"/>
            <p:cNvSpPr/>
            <p:nvPr/>
          </p:nvSpPr>
          <p:spPr>
            <a:xfrm>
              <a:off x="3194725" y="2724775"/>
              <a:ext cx="88825" cy="145900"/>
            </a:xfrm>
            <a:custGeom>
              <a:avLst/>
              <a:gdLst/>
              <a:ahLst/>
              <a:cxnLst/>
              <a:rect l="l" t="t" r="r" b="b"/>
              <a:pathLst>
                <a:path w="3553" h="5836" extrusionOk="0">
                  <a:moveTo>
                    <a:pt x="1399" y="0"/>
                  </a:moveTo>
                  <a:cubicBezTo>
                    <a:pt x="1368" y="0"/>
                    <a:pt x="1335" y="25"/>
                    <a:pt x="1335" y="62"/>
                  </a:cubicBezTo>
                  <a:cubicBezTo>
                    <a:pt x="1274" y="535"/>
                    <a:pt x="1170" y="974"/>
                    <a:pt x="1014" y="1425"/>
                  </a:cubicBezTo>
                  <a:cubicBezTo>
                    <a:pt x="863" y="1856"/>
                    <a:pt x="677" y="2273"/>
                    <a:pt x="563" y="2711"/>
                  </a:cubicBezTo>
                  <a:cubicBezTo>
                    <a:pt x="288" y="3710"/>
                    <a:pt x="288" y="4765"/>
                    <a:pt x="7" y="5757"/>
                  </a:cubicBezTo>
                  <a:cubicBezTo>
                    <a:pt x="1" y="5785"/>
                    <a:pt x="20" y="5811"/>
                    <a:pt x="48" y="5811"/>
                  </a:cubicBezTo>
                  <a:cubicBezTo>
                    <a:pt x="66" y="5827"/>
                    <a:pt x="92" y="5835"/>
                    <a:pt x="117" y="5835"/>
                  </a:cubicBezTo>
                  <a:cubicBezTo>
                    <a:pt x="158" y="5835"/>
                    <a:pt x="200" y="5812"/>
                    <a:pt x="213" y="5757"/>
                  </a:cubicBezTo>
                  <a:cubicBezTo>
                    <a:pt x="254" y="5538"/>
                    <a:pt x="528" y="5353"/>
                    <a:pt x="686" y="5223"/>
                  </a:cubicBezTo>
                  <a:cubicBezTo>
                    <a:pt x="870" y="5065"/>
                    <a:pt x="1062" y="4922"/>
                    <a:pt x="1226" y="4743"/>
                  </a:cubicBezTo>
                  <a:cubicBezTo>
                    <a:pt x="1739" y="4203"/>
                    <a:pt x="2102" y="3546"/>
                    <a:pt x="2547" y="2951"/>
                  </a:cubicBezTo>
                  <a:cubicBezTo>
                    <a:pt x="2813" y="2595"/>
                    <a:pt x="3245" y="2342"/>
                    <a:pt x="3463" y="1944"/>
                  </a:cubicBezTo>
                  <a:cubicBezTo>
                    <a:pt x="3552" y="1780"/>
                    <a:pt x="3491" y="1631"/>
                    <a:pt x="3416" y="1466"/>
                  </a:cubicBezTo>
                  <a:cubicBezTo>
                    <a:pt x="3321" y="1268"/>
                    <a:pt x="3204" y="1056"/>
                    <a:pt x="3059" y="877"/>
                  </a:cubicBezTo>
                  <a:cubicBezTo>
                    <a:pt x="2862" y="630"/>
                    <a:pt x="2601" y="425"/>
                    <a:pt x="2320" y="275"/>
                  </a:cubicBezTo>
                  <a:cubicBezTo>
                    <a:pt x="2020" y="111"/>
                    <a:pt x="1739" y="49"/>
                    <a:pt x="1410" y="1"/>
                  </a:cubicBezTo>
                  <a:cubicBezTo>
                    <a:pt x="1407" y="0"/>
                    <a:pt x="1403" y="0"/>
                    <a:pt x="139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7"/>
            <p:cNvSpPr/>
            <p:nvPr/>
          </p:nvSpPr>
          <p:spPr>
            <a:xfrm>
              <a:off x="3198300" y="2815375"/>
              <a:ext cx="125125" cy="132825"/>
            </a:xfrm>
            <a:custGeom>
              <a:avLst/>
              <a:gdLst/>
              <a:ahLst/>
              <a:cxnLst/>
              <a:rect l="l" t="t" r="r" b="b"/>
              <a:pathLst>
                <a:path w="5005" h="5313" extrusionOk="0">
                  <a:moveTo>
                    <a:pt x="4651" y="1"/>
                  </a:moveTo>
                  <a:cubicBezTo>
                    <a:pt x="4641" y="1"/>
                    <a:pt x="4631" y="2"/>
                    <a:pt x="4621" y="4"/>
                  </a:cubicBezTo>
                  <a:cubicBezTo>
                    <a:pt x="3861" y="209"/>
                    <a:pt x="3212" y="627"/>
                    <a:pt x="2562" y="1059"/>
                  </a:cubicBezTo>
                  <a:cubicBezTo>
                    <a:pt x="1781" y="1571"/>
                    <a:pt x="945" y="2031"/>
                    <a:pt x="83" y="2401"/>
                  </a:cubicBezTo>
                  <a:cubicBezTo>
                    <a:pt x="56" y="2414"/>
                    <a:pt x="50" y="2448"/>
                    <a:pt x="63" y="2468"/>
                  </a:cubicBezTo>
                  <a:cubicBezTo>
                    <a:pt x="22" y="2503"/>
                    <a:pt x="1" y="2565"/>
                    <a:pt x="50" y="2619"/>
                  </a:cubicBezTo>
                  <a:cubicBezTo>
                    <a:pt x="262" y="2852"/>
                    <a:pt x="584" y="2920"/>
                    <a:pt x="837" y="3091"/>
                  </a:cubicBezTo>
                  <a:cubicBezTo>
                    <a:pt x="1178" y="3317"/>
                    <a:pt x="1500" y="3557"/>
                    <a:pt x="1788" y="3845"/>
                  </a:cubicBezTo>
                  <a:cubicBezTo>
                    <a:pt x="2041" y="4098"/>
                    <a:pt x="2281" y="4331"/>
                    <a:pt x="2568" y="4543"/>
                  </a:cubicBezTo>
                  <a:cubicBezTo>
                    <a:pt x="2862" y="4761"/>
                    <a:pt x="3156" y="4960"/>
                    <a:pt x="3376" y="5267"/>
                  </a:cubicBezTo>
                  <a:cubicBezTo>
                    <a:pt x="3399" y="5298"/>
                    <a:pt x="3433" y="5312"/>
                    <a:pt x="3467" y="5312"/>
                  </a:cubicBezTo>
                  <a:cubicBezTo>
                    <a:pt x="3494" y="5312"/>
                    <a:pt x="3523" y="5304"/>
                    <a:pt x="3547" y="5288"/>
                  </a:cubicBezTo>
                  <a:cubicBezTo>
                    <a:pt x="4909" y="4487"/>
                    <a:pt x="5004" y="2695"/>
                    <a:pt x="4902" y="1292"/>
                  </a:cubicBezTo>
                  <a:cubicBezTo>
                    <a:pt x="4868" y="888"/>
                    <a:pt x="4814" y="490"/>
                    <a:pt x="4758" y="86"/>
                  </a:cubicBezTo>
                  <a:cubicBezTo>
                    <a:pt x="4752" y="30"/>
                    <a:pt x="4703" y="1"/>
                    <a:pt x="465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7"/>
            <p:cNvSpPr/>
            <p:nvPr/>
          </p:nvSpPr>
          <p:spPr>
            <a:xfrm>
              <a:off x="3065375" y="2880425"/>
              <a:ext cx="156250" cy="103050"/>
            </a:xfrm>
            <a:custGeom>
              <a:avLst/>
              <a:gdLst/>
              <a:ahLst/>
              <a:cxnLst/>
              <a:rect l="l" t="t" r="r" b="b"/>
              <a:pathLst>
                <a:path w="6250" h="4122" extrusionOk="0">
                  <a:moveTo>
                    <a:pt x="4595" y="1"/>
                  </a:moveTo>
                  <a:cubicBezTo>
                    <a:pt x="4519" y="1"/>
                    <a:pt x="4442" y="7"/>
                    <a:pt x="4373" y="11"/>
                  </a:cubicBezTo>
                  <a:cubicBezTo>
                    <a:pt x="4189" y="24"/>
                    <a:pt x="4004" y="45"/>
                    <a:pt x="3813" y="78"/>
                  </a:cubicBezTo>
                  <a:cubicBezTo>
                    <a:pt x="3437" y="134"/>
                    <a:pt x="3074" y="229"/>
                    <a:pt x="2698" y="305"/>
                  </a:cubicBezTo>
                  <a:cubicBezTo>
                    <a:pt x="1820" y="469"/>
                    <a:pt x="904" y="428"/>
                    <a:pt x="76" y="817"/>
                  </a:cubicBezTo>
                  <a:cubicBezTo>
                    <a:pt x="28" y="845"/>
                    <a:pt x="0" y="893"/>
                    <a:pt x="20" y="949"/>
                  </a:cubicBezTo>
                  <a:cubicBezTo>
                    <a:pt x="322" y="1776"/>
                    <a:pt x="767" y="2706"/>
                    <a:pt x="1485" y="3248"/>
                  </a:cubicBezTo>
                  <a:cubicBezTo>
                    <a:pt x="2129" y="3733"/>
                    <a:pt x="3005" y="3830"/>
                    <a:pt x="3772" y="3987"/>
                  </a:cubicBezTo>
                  <a:cubicBezTo>
                    <a:pt x="4153" y="4065"/>
                    <a:pt x="4562" y="4121"/>
                    <a:pt x="4963" y="4121"/>
                  </a:cubicBezTo>
                  <a:cubicBezTo>
                    <a:pt x="5160" y="4121"/>
                    <a:pt x="5355" y="4108"/>
                    <a:pt x="5544" y="4076"/>
                  </a:cubicBezTo>
                  <a:cubicBezTo>
                    <a:pt x="5756" y="4042"/>
                    <a:pt x="6024" y="3973"/>
                    <a:pt x="6132" y="3761"/>
                  </a:cubicBezTo>
                  <a:cubicBezTo>
                    <a:pt x="6249" y="3536"/>
                    <a:pt x="6113" y="3233"/>
                    <a:pt x="6031" y="3015"/>
                  </a:cubicBezTo>
                  <a:cubicBezTo>
                    <a:pt x="5886" y="2645"/>
                    <a:pt x="5681" y="2304"/>
                    <a:pt x="5585" y="1913"/>
                  </a:cubicBezTo>
                  <a:cubicBezTo>
                    <a:pt x="5462" y="1386"/>
                    <a:pt x="5277" y="880"/>
                    <a:pt x="5121" y="359"/>
                  </a:cubicBezTo>
                  <a:cubicBezTo>
                    <a:pt x="5127" y="352"/>
                    <a:pt x="5127" y="346"/>
                    <a:pt x="5127" y="339"/>
                  </a:cubicBezTo>
                  <a:cubicBezTo>
                    <a:pt x="5121" y="318"/>
                    <a:pt x="5121" y="291"/>
                    <a:pt x="5112" y="264"/>
                  </a:cubicBezTo>
                  <a:cubicBezTo>
                    <a:pt x="5106" y="250"/>
                    <a:pt x="5093" y="229"/>
                    <a:pt x="5086" y="216"/>
                  </a:cubicBezTo>
                  <a:cubicBezTo>
                    <a:pt x="5079" y="209"/>
                    <a:pt x="5079" y="195"/>
                    <a:pt x="5071" y="188"/>
                  </a:cubicBezTo>
                  <a:cubicBezTo>
                    <a:pt x="5065" y="160"/>
                    <a:pt x="5058" y="140"/>
                    <a:pt x="5052" y="112"/>
                  </a:cubicBezTo>
                  <a:cubicBezTo>
                    <a:pt x="5042" y="93"/>
                    <a:pt x="5023" y="83"/>
                    <a:pt x="5006" y="83"/>
                  </a:cubicBezTo>
                  <a:cubicBezTo>
                    <a:pt x="5000" y="83"/>
                    <a:pt x="4994" y="84"/>
                    <a:pt x="4989" y="86"/>
                  </a:cubicBezTo>
                  <a:cubicBezTo>
                    <a:pt x="4979" y="80"/>
                    <a:pt x="4968" y="78"/>
                    <a:pt x="4957" y="78"/>
                  </a:cubicBezTo>
                  <a:cubicBezTo>
                    <a:pt x="4941" y="78"/>
                    <a:pt x="4924" y="84"/>
                    <a:pt x="4907" y="93"/>
                  </a:cubicBezTo>
                  <a:cubicBezTo>
                    <a:pt x="4907" y="93"/>
                    <a:pt x="4900" y="99"/>
                    <a:pt x="4894" y="99"/>
                  </a:cubicBezTo>
                  <a:cubicBezTo>
                    <a:pt x="4887" y="106"/>
                    <a:pt x="4887" y="106"/>
                    <a:pt x="4881" y="112"/>
                  </a:cubicBezTo>
                  <a:cubicBezTo>
                    <a:pt x="4881" y="78"/>
                    <a:pt x="4859" y="52"/>
                    <a:pt x="4825" y="37"/>
                  </a:cubicBezTo>
                  <a:cubicBezTo>
                    <a:pt x="4757" y="9"/>
                    <a:pt x="4677" y="1"/>
                    <a:pt x="459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7"/>
            <p:cNvSpPr/>
            <p:nvPr/>
          </p:nvSpPr>
          <p:spPr>
            <a:xfrm>
              <a:off x="3050825" y="2822350"/>
              <a:ext cx="109875" cy="56475"/>
            </a:xfrm>
            <a:custGeom>
              <a:avLst/>
              <a:gdLst/>
              <a:ahLst/>
              <a:cxnLst/>
              <a:rect l="l" t="t" r="r" b="b"/>
              <a:pathLst>
                <a:path w="4395" h="2259" extrusionOk="0">
                  <a:moveTo>
                    <a:pt x="659" y="0"/>
                  </a:moveTo>
                  <a:cubicBezTo>
                    <a:pt x="587" y="0"/>
                    <a:pt x="516" y="9"/>
                    <a:pt x="446" y="27"/>
                  </a:cubicBezTo>
                  <a:cubicBezTo>
                    <a:pt x="76" y="123"/>
                    <a:pt x="14" y="520"/>
                    <a:pt x="7" y="849"/>
                  </a:cubicBezTo>
                  <a:cubicBezTo>
                    <a:pt x="1" y="1286"/>
                    <a:pt x="42" y="1800"/>
                    <a:pt x="254" y="2196"/>
                  </a:cubicBezTo>
                  <a:cubicBezTo>
                    <a:pt x="275" y="2237"/>
                    <a:pt x="307" y="2259"/>
                    <a:pt x="344" y="2259"/>
                  </a:cubicBezTo>
                  <a:cubicBezTo>
                    <a:pt x="357" y="2259"/>
                    <a:pt x="370" y="2256"/>
                    <a:pt x="384" y="2251"/>
                  </a:cubicBezTo>
                  <a:cubicBezTo>
                    <a:pt x="844" y="2091"/>
                    <a:pt x="1332" y="2051"/>
                    <a:pt x="1819" y="2051"/>
                  </a:cubicBezTo>
                  <a:cubicBezTo>
                    <a:pt x="2019" y="2051"/>
                    <a:pt x="2219" y="2058"/>
                    <a:pt x="2417" y="2066"/>
                  </a:cubicBezTo>
                  <a:cubicBezTo>
                    <a:pt x="2648" y="2077"/>
                    <a:pt x="2889" y="2092"/>
                    <a:pt x="3127" y="2092"/>
                  </a:cubicBezTo>
                  <a:cubicBezTo>
                    <a:pt x="3198" y="2092"/>
                    <a:pt x="3270" y="2090"/>
                    <a:pt x="3340" y="2087"/>
                  </a:cubicBezTo>
                  <a:cubicBezTo>
                    <a:pt x="3589" y="2071"/>
                    <a:pt x="3829" y="2014"/>
                    <a:pt x="4076" y="2014"/>
                  </a:cubicBezTo>
                  <a:cubicBezTo>
                    <a:pt x="4149" y="2014"/>
                    <a:pt x="4223" y="2019"/>
                    <a:pt x="4298" y="2031"/>
                  </a:cubicBezTo>
                  <a:cubicBezTo>
                    <a:pt x="4302" y="2032"/>
                    <a:pt x="4305" y="2032"/>
                    <a:pt x="4308" y="2032"/>
                  </a:cubicBezTo>
                  <a:cubicBezTo>
                    <a:pt x="4343" y="2032"/>
                    <a:pt x="4360" y="1996"/>
                    <a:pt x="4354" y="1971"/>
                  </a:cubicBezTo>
                  <a:cubicBezTo>
                    <a:pt x="4388" y="1923"/>
                    <a:pt x="4395" y="1861"/>
                    <a:pt x="4339" y="1819"/>
                  </a:cubicBezTo>
                  <a:cubicBezTo>
                    <a:pt x="3887" y="1497"/>
                    <a:pt x="3470" y="1115"/>
                    <a:pt x="2936" y="916"/>
                  </a:cubicBezTo>
                  <a:cubicBezTo>
                    <a:pt x="2683" y="827"/>
                    <a:pt x="2437" y="745"/>
                    <a:pt x="2204" y="615"/>
                  </a:cubicBezTo>
                  <a:cubicBezTo>
                    <a:pt x="1985" y="492"/>
                    <a:pt x="1773" y="362"/>
                    <a:pt x="1533" y="259"/>
                  </a:cubicBezTo>
                  <a:cubicBezTo>
                    <a:pt x="1274" y="144"/>
                    <a:pt x="960" y="0"/>
                    <a:pt x="659"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7"/>
            <p:cNvSpPr/>
            <p:nvPr/>
          </p:nvSpPr>
          <p:spPr>
            <a:xfrm>
              <a:off x="3041425" y="2773150"/>
              <a:ext cx="10625" cy="10575"/>
            </a:xfrm>
            <a:custGeom>
              <a:avLst/>
              <a:gdLst/>
              <a:ahLst/>
              <a:cxnLst/>
              <a:rect l="l" t="t" r="r" b="b"/>
              <a:pathLst>
                <a:path w="425" h="423" extrusionOk="0">
                  <a:moveTo>
                    <a:pt x="212" y="0"/>
                  </a:moveTo>
                  <a:cubicBezTo>
                    <a:pt x="187" y="0"/>
                    <a:pt x="161" y="6"/>
                    <a:pt x="130" y="16"/>
                  </a:cubicBezTo>
                  <a:cubicBezTo>
                    <a:pt x="103" y="31"/>
                    <a:pt x="83" y="44"/>
                    <a:pt x="61" y="65"/>
                  </a:cubicBezTo>
                  <a:cubicBezTo>
                    <a:pt x="42" y="85"/>
                    <a:pt x="27" y="106"/>
                    <a:pt x="20" y="133"/>
                  </a:cubicBezTo>
                  <a:cubicBezTo>
                    <a:pt x="7" y="154"/>
                    <a:pt x="1" y="180"/>
                    <a:pt x="7" y="208"/>
                  </a:cubicBezTo>
                  <a:cubicBezTo>
                    <a:pt x="1" y="236"/>
                    <a:pt x="7" y="262"/>
                    <a:pt x="20" y="290"/>
                  </a:cubicBezTo>
                  <a:cubicBezTo>
                    <a:pt x="27" y="312"/>
                    <a:pt x="34" y="325"/>
                    <a:pt x="48" y="338"/>
                  </a:cubicBezTo>
                  <a:cubicBezTo>
                    <a:pt x="68" y="372"/>
                    <a:pt x="96" y="394"/>
                    <a:pt x="130" y="407"/>
                  </a:cubicBezTo>
                  <a:cubicBezTo>
                    <a:pt x="150" y="413"/>
                    <a:pt x="165" y="413"/>
                    <a:pt x="185" y="420"/>
                  </a:cubicBezTo>
                  <a:cubicBezTo>
                    <a:pt x="194" y="422"/>
                    <a:pt x="203" y="423"/>
                    <a:pt x="212" y="423"/>
                  </a:cubicBezTo>
                  <a:cubicBezTo>
                    <a:pt x="238" y="423"/>
                    <a:pt x="263" y="416"/>
                    <a:pt x="288" y="407"/>
                  </a:cubicBezTo>
                  <a:cubicBezTo>
                    <a:pt x="314" y="400"/>
                    <a:pt x="342" y="379"/>
                    <a:pt x="355" y="359"/>
                  </a:cubicBezTo>
                  <a:cubicBezTo>
                    <a:pt x="383" y="344"/>
                    <a:pt x="397" y="318"/>
                    <a:pt x="403" y="297"/>
                  </a:cubicBezTo>
                  <a:cubicBezTo>
                    <a:pt x="418" y="271"/>
                    <a:pt x="424" y="243"/>
                    <a:pt x="418" y="215"/>
                  </a:cubicBezTo>
                  <a:cubicBezTo>
                    <a:pt x="424" y="188"/>
                    <a:pt x="418" y="160"/>
                    <a:pt x="403" y="133"/>
                  </a:cubicBezTo>
                  <a:cubicBezTo>
                    <a:pt x="397" y="119"/>
                    <a:pt x="390" y="98"/>
                    <a:pt x="377" y="85"/>
                  </a:cubicBezTo>
                  <a:cubicBezTo>
                    <a:pt x="355" y="57"/>
                    <a:pt x="329" y="31"/>
                    <a:pt x="295" y="16"/>
                  </a:cubicBezTo>
                  <a:cubicBezTo>
                    <a:pt x="273" y="16"/>
                    <a:pt x="260" y="9"/>
                    <a:pt x="239" y="3"/>
                  </a:cubicBezTo>
                  <a:cubicBezTo>
                    <a:pt x="230" y="1"/>
                    <a:pt x="221" y="0"/>
                    <a:pt x="2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17"/>
            <p:cNvSpPr/>
            <p:nvPr/>
          </p:nvSpPr>
          <p:spPr>
            <a:xfrm>
              <a:off x="3067075" y="2785950"/>
              <a:ext cx="3950" cy="2800"/>
            </a:xfrm>
            <a:custGeom>
              <a:avLst/>
              <a:gdLst/>
              <a:ahLst/>
              <a:cxnLst/>
              <a:rect l="l" t="t" r="r" b="b"/>
              <a:pathLst>
                <a:path w="158" h="112" extrusionOk="0">
                  <a:moveTo>
                    <a:pt x="79" y="0"/>
                  </a:moveTo>
                  <a:cubicBezTo>
                    <a:pt x="72" y="0"/>
                    <a:pt x="64" y="2"/>
                    <a:pt x="56" y="5"/>
                  </a:cubicBezTo>
                  <a:cubicBezTo>
                    <a:pt x="0" y="28"/>
                    <a:pt x="26" y="112"/>
                    <a:pt x="76" y="112"/>
                  </a:cubicBezTo>
                  <a:cubicBezTo>
                    <a:pt x="82" y="112"/>
                    <a:pt x="89" y="110"/>
                    <a:pt x="97" y="107"/>
                  </a:cubicBezTo>
                  <a:cubicBezTo>
                    <a:pt x="157" y="82"/>
                    <a:pt x="133" y="0"/>
                    <a:pt x="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17"/>
            <p:cNvSpPr/>
            <p:nvPr/>
          </p:nvSpPr>
          <p:spPr>
            <a:xfrm>
              <a:off x="3167875" y="2725050"/>
              <a:ext cx="12825" cy="12650"/>
            </a:xfrm>
            <a:custGeom>
              <a:avLst/>
              <a:gdLst/>
              <a:ahLst/>
              <a:cxnLst/>
              <a:rect l="l" t="t" r="r" b="b"/>
              <a:pathLst>
                <a:path w="513" h="506" extrusionOk="0">
                  <a:moveTo>
                    <a:pt x="258" y="1"/>
                  </a:moveTo>
                  <a:cubicBezTo>
                    <a:pt x="225" y="1"/>
                    <a:pt x="195" y="7"/>
                    <a:pt x="165" y="18"/>
                  </a:cubicBezTo>
                  <a:cubicBezTo>
                    <a:pt x="130" y="31"/>
                    <a:pt x="102" y="51"/>
                    <a:pt x="83" y="79"/>
                  </a:cubicBezTo>
                  <a:cubicBezTo>
                    <a:pt x="55" y="100"/>
                    <a:pt x="35" y="126"/>
                    <a:pt x="20" y="154"/>
                  </a:cubicBezTo>
                  <a:cubicBezTo>
                    <a:pt x="7" y="189"/>
                    <a:pt x="7" y="215"/>
                    <a:pt x="7" y="250"/>
                  </a:cubicBezTo>
                  <a:cubicBezTo>
                    <a:pt x="0" y="284"/>
                    <a:pt x="7" y="319"/>
                    <a:pt x="20" y="353"/>
                  </a:cubicBezTo>
                  <a:cubicBezTo>
                    <a:pt x="35" y="366"/>
                    <a:pt x="48" y="388"/>
                    <a:pt x="55" y="407"/>
                  </a:cubicBezTo>
                  <a:cubicBezTo>
                    <a:pt x="83" y="442"/>
                    <a:pt x="117" y="470"/>
                    <a:pt x="158" y="489"/>
                  </a:cubicBezTo>
                  <a:cubicBezTo>
                    <a:pt x="178" y="496"/>
                    <a:pt x="199" y="496"/>
                    <a:pt x="219" y="503"/>
                  </a:cubicBezTo>
                  <a:cubicBezTo>
                    <a:pt x="232" y="505"/>
                    <a:pt x="245" y="506"/>
                    <a:pt x="257" y="506"/>
                  </a:cubicBezTo>
                  <a:cubicBezTo>
                    <a:pt x="289" y="506"/>
                    <a:pt x="319" y="499"/>
                    <a:pt x="349" y="489"/>
                  </a:cubicBezTo>
                  <a:cubicBezTo>
                    <a:pt x="383" y="476"/>
                    <a:pt x="411" y="455"/>
                    <a:pt x="431" y="435"/>
                  </a:cubicBezTo>
                  <a:cubicBezTo>
                    <a:pt x="459" y="414"/>
                    <a:pt x="478" y="388"/>
                    <a:pt x="493" y="353"/>
                  </a:cubicBezTo>
                  <a:cubicBezTo>
                    <a:pt x="506" y="325"/>
                    <a:pt x="513" y="291"/>
                    <a:pt x="506" y="256"/>
                  </a:cubicBezTo>
                  <a:cubicBezTo>
                    <a:pt x="513" y="223"/>
                    <a:pt x="506" y="189"/>
                    <a:pt x="493" y="161"/>
                  </a:cubicBezTo>
                  <a:cubicBezTo>
                    <a:pt x="478" y="141"/>
                    <a:pt x="472" y="120"/>
                    <a:pt x="459" y="100"/>
                  </a:cubicBezTo>
                  <a:cubicBezTo>
                    <a:pt x="431" y="66"/>
                    <a:pt x="396" y="38"/>
                    <a:pt x="355" y="25"/>
                  </a:cubicBezTo>
                  <a:cubicBezTo>
                    <a:pt x="336" y="18"/>
                    <a:pt x="314" y="10"/>
                    <a:pt x="294" y="3"/>
                  </a:cubicBezTo>
                  <a:cubicBezTo>
                    <a:pt x="282" y="2"/>
                    <a:pt x="270" y="1"/>
                    <a:pt x="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98" name="Google Shape;1898;p17"/>
          <p:cNvGrpSpPr/>
          <p:nvPr/>
        </p:nvGrpSpPr>
        <p:grpSpPr>
          <a:xfrm>
            <a:off x="6584707" y="2128919"/>
            <a:ext cx="2491172" cy="2431284"/>
            <a:chOff x="2797900" y="1570450"/>
            <a:chExt cx="649250" cy="633675"/>
          </a:xfrm>
        </p:grpSpPr>
        <p:sp>
          <p:nvSpPr>
            <p:cNvPr id="1899" name="Google Shape;1899;p17"/>
            <p:cNvSpPr/>
            <p:nvPr/>
          </p:nvSpPr>
          <p:spPr>
            <a:xfrm>
              <a:off x="2827175" y="1597450"/>
              <a:ext cx="619975" cy="606675"/>
            </a:xfrm>
            <a:custGeom>
              <a:avLst/>
              <a:gdLst/>
              <a:ahLst/>
              <a:cxnLst/>
              <a:rect l="l" t="t" r="r" b="b"/>
              <a:pathLst>
                <a:path w="24799" h="24267" extrusionOk="0">
                  <a:moveTo>
                    <a:pt x="13992" y="1"/>
                  </a:moveTo>
                  <a:cubicBezTo>
                    <a:pt x="13405" y="1"/>
                    <a:pt x="12812" y="93"/>
                    <a:pt x="12239" y="222"/>
                  </a:cubicBezTo>
                  <a:cubicBezTo>
                    <a:pt x="11281" y="442"/>
                    <a:pt x="10384" y="879"/>
                    <a:pt x="9686" y="1570"/>
                  </a:cubicBezTo>
                  <a:cubicBezTo>
                    <a:pt x="9671" y="1577"/>
                    <a:pt x="9658" y="1577"/>
                    <a:pt x="9645" y="1577"/>
                  </a:cubicBezTo>
                  <a:cubicBezTo>
                    <a:pt x="8268" y="1905"/>
                    <a:pt x="6976" y="2543"/>
                    <a:pt x="5778" y="3275"/>
                  </a:cubicBezTo>
                  <a:cubicBezTo>
                    <a:pt x="4594" y="4000"/>
                    <a:pt x="3388" y="4787"/>
                    <a:pt x="2417" y="5772"/>
                  </a:cubicBezTo>
                  <a:cubicBezTo>
                    <a:pt x="555" y="7648"/>
                    <a:pt x="1" y="10352"/>
                    <a:pt x="111" y="12911"/>
                  </a:cubicBezTo>
                  <a:cubicBezTo>
                    <a:pt x="172" y="14335"/>
                    <a:pt x="384" y="15773"/>
                    <a:pt x="945" y="17093"/>
                  </a:cubicBezTo>
                  <a:cubicBezTo>
                    <a:pt x="1240" y="17798"/>
                    <a:pt x="1630" y="18462"/>
                    <a:pt x="2095" y="19071"/>
                  </a:cubicBezTo>
                  <a:cubicBezTo>
                    <a:pt x="2219" y="19242"/>
                    <a:pt x="2355" y="19406"/>
                    <a:pt x="2493" y="19571"/>
                  </a:cubicBezTo>
                  <a:cubicBezTo>
                    <a:pt x="2526" y="19605"/>
                    <a:pt x="2554" y="19640"/>
                    <a:pt x="2588" y="19674"/>
                  </a:cubicBezTo>
                  <a:cubicBezTo>
                    <a:pt x="2724" y="19832"/>
                    <a:pt x="2869" y="19989"/>
                    <a:pt x="3012" y="20132"/>
                  </a:cubicBezTo>
                  <a:cubicBezTo>
                    <a:pt x="3950" y="21070"/>
                    <a:pt x="5046" y="21809"/>
                    <a:pt x="6222" y="22356"/>
                  </a:cubicBezTo>
                  <a:cubicBezTo>
                    <a:pt x="6420" y="22473"/>
                    <a:pt x="6619" y="22583"/>
                    <a:pt x="6825" y="22685"/>
                  </a:cubicBezTo>
                  <a:cubicBezTo>
                    <a:pt x="8063" y="23322"/>
                    <a:pt x="9405" y="23850"/>
                    <a:pt x="10780" y="24116"/>
                  </a:cubicBezTo>
                  <a:cubicBezTo>
                    <a:pt x="11311" y="24218"/>
                    <a:pt x="11838" y="24266"/>
                    <a:pt x="12362" y="24266"/>
                  </a:cubicBezTo>
                  <a:cubicBezTo>
                    <a:pt x="13316" y="24266"/>
                    <a:pt x="14259" y="24105"/>
                    <a:pt x="15196" y="23809"/>
                  </a:cubicBezTo>
                  <a:cubicBezTo>
                    <a:pt x="15894" y="23588"/>
                    <a:pt x="16585" y="23342"/>
                    <a:pt x="17262" y="23061"/>
                  </a:cubicBezTo>
                  <a:cubicBezTo>
                    <a:pt x="17426" y="22994"/>
                    <a:pt x="17591" y="22918"/>
                    <a:pt x="17755" y="22843"/>
                  </a:cubicBezTo>
                  <a:cubicBezTo>
                    <a:pt x="18919" y="22706"/>
                    <a:pt x="20076" y="22536"/>
                    <a:pt x="21144" y="21993"/>
                  </a:cubicBezTo>
                  <a:cubicBezTo>
                    <a:pt x="21355" y="21885"/>
                    <a:pt x="21548" y="21755"/>
                    <a:pt x="21725" y="21611"/>
                  </a:cubicBezTo>
                  <a:cubicBezTo>
                    <a:pt x="21889" y="21468"/>
                    <a:pt x="22040" y="21317"/>
                    <a:pt x="22177" y="21152"/>
                  </a:cubicBezTo>
                  <a:lnTo>
                    <a:pt x="22183" y="21146"/>
                  </a:lnTo>
                  <a:cubicBezTo>
                    <a:pt x="22320" y="20982"/>
                    <a:pt x="22443" y="20811"/>
                    <a:pt x="22553" y="20632"/>
                  </a:cubicBezTo>
                  <a:cubicBezTo>
                    <a:pt x="22553" y="20625"/>
                    <a:pt x="22560" y="20619"/>
                    <a:pt x="22560" y="20612"/>
                  </a:cubicBezTo>
                  <a:cubicBezTo>
                    <a:pt x="22615" y="20523"/>
                    <a:pt x="22670" y="20433"/>
                    <a:pt x="22717" y="20344"/>
                  </a:cubicBezTo>
                  <a:cubicBezTo>
                    <a:pt x="22717" y="20338"/>
                    <a:pt x="22724" y="20331"/>
                    <a:pt x="22724" y="20324"/>
                  </a:cubicBezTo>
                  <a:cubicBezTo>
                    <a:pt x="22771" y="20236"/>
                    <a:pt x="22813" y="20145"/>
                    <a:pt x="22854" y="20057"/>
                  </a:cubicBezTo>
                  <a:cubicBezTo>
                    <a:pt x="22862" y="20050"/>
                    <a:pt x="22868" y="20044"/>
                    <a:pt x="22868" y="20037"/>
                  </a:cubicBezTo>
                  <a:cubicBezTo>
                    <a:pt x="22909" y="19940"/>
                    <a:pt x="22951" y="19851"/>
                    <a:pt x="22985" y="19763"/>
                  </a:cubicBezTo>
                  <a:cubicBezTo>
                    <a:pt x="22992" y="19743"/>
                    <a:pt x="22998" y="19722"/>
                    <a:pt x="23005" y="19702"/>
                  </a:cubicBezTo>
                  <a:cubicBezTo>
                    <a:pt x="23046" y="19612"/>
                    <a:pt x="23080" y="19523"/>
                    <a:pt x="23115" y="19428"/>
                  </a:cubicBezTo>
                  <a:cubicBezTo>
                    <a:pt x="23560" y="18189"/>
                    <a:pt x="23819" y="16895"/>
                    <a:pt x="24360" y="15691"/>
                  </a:cubicBezTo>
                  <a:cubicBezTo>
                    <a:pt x="24496" y="15369"/>
                    <a:pt x="24654" y="15068"/>
                    <a:pt x="24723" y="14725"/>
                  </a:cubicBezTo>
                  <a:cubicBezTo>
                    <a:pt x="24792" y="14418"/>
                    <a:pt x="24798" y="14102"/>
                    <a:pt x="24777" y="13788"/>
                  </a:cubicBezTo>
                  <a:cubicBezTo>
                    <a:pt x="24736" y="13103"/>
                    <a:pt x="24606" y="12440"/>
                    <a:pt x="24593" y="11761"/>
                  </a:cubicBezTo>
                  <a:cubicBezTo>
                    <a:pt x="24572" y="11050"/>
                    <a:pt x="24587" y="10345"/>
                    <a:pt x="24477" y="9641"/>
                  </a:cubicBezTo>
                  <a:cubicBezTo>
                    <a:pt x="24373" y="9003"/>
                    <a:pt x="24155" y="8400"/>
                    <a:pt x="23819" y="7847"/>
                  </a:cubicBezTo>
                  <a:cubicBezTo>
                    <a:pt x="23737" y="7717"/>
                    <a:pt x="23655" y="7594"/>
                    <a:pt x="23567" y="7464"/>
                  </a:cubicBezTo>
                  <a:cubicBezTo>
                    <a:pt x="23560" y="7464"/>
                    <a:pt x="23560" y="7464"/>
                    <a:pt x="23560" y="7456"/>
                  </a:cubicBezTo>
                  <a:cubicBezTo>
                    <a:pt x="23470" y="7333"/>
                    <a:pt x="23374" y="7218"/>
                    <a:pt x="23279" y="7101"/>
                  </a:cubicBezTo>
                  <a:cubicBezTo>
                    <a:pt x="22704" y="6403"/>
                    <a:pt x="21985" y="5807"/>
                    <a:pt x="21226" y="5342"/>
                  </a:cubicBezTo>
                  <a:cubicBezTo>
                    <a:pt x="20739" y="5041"/>
                    <a:pt x="20225" y="4780"/>
                    <a:pt x="19760" y="4438"/>
                  </a:cubicBezTo>
                  <a:cubicBezTo>
                    <a:pt x="19274" y="4082"/>
                    <a:pt x="18952" y="3624"/>
                    <a:pt x="18611" y="3131"/>
                  </a:cubicBezTo>
                  <a:cubicBezTo>
                    <a:pt x="17899" y="2111"/>
                    <a:pt x="17104" y="1099"/>
                    <a:pt x="16004" y="483"/>
                  </a:cubicBezTo>
                  <a:cubicBezTo>
                    <a:pt x="15372" y="130"/>
                    <a:pt x="14687" y="1"/>
                    <a:pt x="13992"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7"/>
            <p:cNvSpPr/>
            <p:nvPr/>
          </p:nvSpPr>
          <p:spPr>
            <a:xfrm>
              <a:off x="2797900" y="1570450"/>
              <a:ext cx="619975" cy="606625"/>
            </a:xfrm>
            <a:custGeom>
              <a:avLst/>
              <a:gdLst/>
              <a:ahLst/>
              <a:cxnLst/>
              <a:rect l="l" t="t" r="r" b="b"/>
              <a:pathLst>
                <a:path w="24799" h="24265" extrusionOk="0">
                  <a:moveTo>
                    <a:pt x="14005" y="0"/>
                  </a:moveTo>
                  <a:cubicBezTo>
                    <a:pt x="13414" y="0"/>
                    <a:pt x="12816" y="95"/>
                    <a:pt x="12239" y="227"/>
                  </a:cubicBezTo>
                  <a:cubicBezTo>
                    <a:pt x="11281" y="439"/>
                    <a:pt x="10384" y="878"/>
                    <a:pt x="9686" y="1569"/>
                  </a:cubicBezTo>
                  <a:cubicBezTo>
                    <a:pt x="9673" y="1576"/>
                    <a:pt x="9660" y="1576"/>
                    <a:pt x="9645" y="1583"/>
                  </a:cubicBezTo>
                  <a:cubicBezTo>
                    <a:pt x="8270" y="1905"/>
                    <a:pt x="6975" y="2540"/>
                    <a:pt x="5778" y="3279"/>
                  </a:cubicBezTo>
                  <a:cubicBezTo>
                    <a:pt x="4594" y="3999"/>
                    <a:pt x="3390" y="4786"/>
                    <a:pt x="2417" y="5771"/>
                  </a:cubicBezTo>
                  <a:cubicBezTo>
                    <a:pt x="556" y="7654"/>
                    <a:pt x="1" y="10351"/>
                    <a:pt x="111" y="12910"/>
                  </a:cubicBezTo>
                  <a:cubicBezTo>
                    <a:pt x="173" y="14335"/>
                    <a:pt x="392" y="15778"/>
                    <a:pt x="945" y="17093"/>
                  </a:cubicBezTo>
                  <a:cubicBezTo>
                    <a:pt x="1241" y="17797"/>
                    <a:pt x="1630" y="18461"/>
                    <a:pt x="2095" y="19077"/>
                  </a:cubicBezTo>
                  <a:cubicBezTo>
                    <a:pt x="2218" y="19241"/>
                    <a:pt x="2356" y="19405"/>
                    <a:pt x="2493" y="19570"/>
                  </a:cubicBezTo>
                  <a:cubicBezTo>
                    <a:pt x="2527" y="19604"/>
                    <a:pt x="2555" y="19639"/>
                    <a:pt x="2588" y="19673"/>
                  </a:cubicBezTo>
                  <a:cubicBezTo>
                    <a:pt x="2726" y="19829"/>
                    <a:pt x="2869" y="19987"/>
                    <a:pt x="3020" y="20138"/>
                  </a:cubicBezTo>
                  <a:cubicBezTo>
                    <a:pt x="3951" y="21076"/>
                    <a:pt x="5045" y="21809"/>
                    <a:pt x="6223" y="22362"/>
                  </a:cubicBezTo>
                  <a:cubicBezTo>
                    <a:pt x="6422" y="22472"/>
                    <a:pt x="6621" y="22581"/>
                    <a:pt x="6826" y="22684"/>
                  </a:cubicBezTo>
                  <a:cubicBezTo>
                    <a:pt x="8065" y="23320"/>
                    <a:pt x="9405" y="23854"/>
                    <a:pt x="10781" y="24115"/>
                  </a:cubicBezTo>
                  <a:cubicBezTo>
                    <a:pt x="11311" y="24216"/>
                    <a:pt x="11836" y="24265"/>
                    <a:pt x="12358" y="24265"/>
                  </a:cubicBezTo>
                  <a:cubicBezTo>
                    <a:pt x="13313" y="24265"/>
                    <a:pt x="14257" y="24102"/>
                    <a:pt x="15195" y="23806"/>
                  </a:cubicBezTo>
                  <a:cubicBezTo>
                    <a:pt x="15893" y="23588"/>
                    <a:pt x="16585" y="23341"/>
                    <a:pt x="17263" y="23060"/>
                  </a:cubicBezTo>
                  <a:cubicBezTo>
                    <a:pt x="17428" y="22991"/>
                    <a:pt x="17592" y="22924"/>
                    <a:pt x="17756" y="22842"/>
                  </a:cubicBezTo>
                  <a:cubicBezTo>
                    <a:pt x="18919" y="22704"/>
                    <a:pt x="20076" y="22533"/>
                    <a:pt x="21143" y="21993"/>
                  </a:cubicBezTo>
                  <a:cubicBezTo>
                    <a:pt x="21355" y="21883"/>
                    <a:pt x="21547" y="21753"/>
                    <a:pt x="21725" y="21610"/>
                  </a:cubicBezTo>
                  <a:cubicBezTo>
                    <a:pt x="21889" y="21472"/>
                    <a:pt x="22040" y="21316"/>
                    <a:pt x="22177" y="21152"/>
                  </a:cubicBezTo>
                  <a:lnTo>
                    <a:pt x="22185" y="21143"/>
                  </a:lnTo>
                  <a:cubicBezTo>
                    <a:pt x="22321" y="20987"/>
                    <a:pt x="22444" y="20808"/>
                    <a:pt x="22554" y="20631"/>
                  </a:cubicBezTo>
                  <a:cubicBezTo>
                    <a:pt x="22554" y="20624"/>
                    <a:pt x="22561" y="20618"/>
                    <a:pt x="22561" y="20618"/>
                  </a:cubicBezTo>
                  <a:cubicBezTo>
                    <a:pt x="22615" y="20527"/>
                    <a:pt x="22669" y="20432"/>
                    <a:pt x="22719" y="20343"/>
                  </a:cubicBezTo>
                  <a:cubicBezTo>
                    <a:pt x="22719" y="20337"/>
                    <a:pt x="22725" y="20330"/>
                    <a:pt x="22725" y="20322"/>
                  </a:cubicBezTo>
                  <a:cubicBezTo>
                    <a:pt x="22773" y="20233"/>
                    <a:pt x="22814" y="20145"/>
                    <a:pt x="22862" y="20056"/>
                  </a:cubicBezTo>
                  <a:cubicBezTo>
                    <a:pt x="22862" y="20049"/>
                    <a:pt x="22868" y="20043"/>
                    <a:pt x="22868" y="20035"/>
                  </a:cubicBezTo>
                  <a:cubicBezTo>
                    <a:pt x="22909" y="19946"/>
                    <a:pt x="22950" y="19851"/>
                    <a:pt x="22985" y="19762"/>
                  </a:cubicBezTo>
                  <a:cubicBezTo>
                    <a:pt x="22991" y="19740"/>
                    <a:pt x="22998" y="19721"/>
                    <a:pt x="23013" y="19706"/>
                  </a:cubicBezTo>
                  <a:cubicBezTo>
                    <a:pt x="23047" y="19611"/>
                    <a:pt x="23080" y="19522"/>
                    <a:pt x="23115" y="19427"/>
                  </a:cubicBezTo>
                  <a:cubicBezTo>
                    <a:pt x="23560" y="18195"/>
                    <a:pt x="23827" y="16894"/>
                    <a:pt x="24361" y="15690"/>
                  </a:cubicBezTo>
                  <a:cubicBezTo>
                    <a:pt x="24498" y="15368"/>
                    <a:pt x="24655" y="15065"/>
                    <a:pt x="24731" y="14724"/>
                  </a:cubicBezTo>
                  <a:cubicBezTo>
                    <a:pt x="24792" y="14417"/>
                    <a:pt x="24798" y="14101"/>
                    <a:pt x="24785" y="13786"/>
                  </a:cubicBezTo>
                  <a:cubicBezTo>
                    <a:pt x="24738" y="13109"/>
                    <a:pt x="24608" y="12437"/>
                    <a:pt x="24593" y="11760"/>
                  </a:cubicBezTo>
                  <a:cubicBezTo>
                    <a:pt x="24573" y="11056"/>
                    <a:pt x="24586" y="10343"/>
                    <a:pt x="24476" y="9645"/>
                  </a:cubicBezTo>
                  <a:cubicBezTo>
                    <a:pt x="24374" y="9009"/>
                    <a:pt x="24156" y="8400"/>
                    <a:pt x="23819" y="7853"/>
                  </a:cubicBezTo>
                  <a:cubicBezTo>
                    <a:pt x="23737" y="7715"/>
                    <a:pt x="23655" y="7591"/>
                    <a:pt x="23566" y="7462"/>
                  </a:cubicBezTo>
                  <a:cubicBezTo>
                    <a:pt x="23560" y="7462"/>
                    <a:pt x="23560" y="7462"/>
                    <a:pt x="23560" y="7455"/>
                  </a:cubicBezTo>
                  <a:cubicBezTo>
                    <a:pt x="23471" y="7338"/>
                    <a:pt x="23376" y="7215"/>
                    <a:pt x="23279" y="7099"/>
                  </a:cubicBezTo>
                  <a:cubicBezTo>
                    <a:pt x="22704" y="6400"/>
                    <a:pt x="21986" y="5812"/>
                    <a:pt x="21225" y="5341"/>
                  </a:cubicBezTo>
                  <a:cubicBezTo>
                    <a:pt x="20739" y="5039"/>
                    <a:pt x="20227" y="4779"/>
                    <a:pt x="19762" y="4438"/>
                  </a:cubicBezTo>
                  <a:cubicBezTo>
                    <a:pt x="19276" y="4081"/>
                    <a:pt x="18954" y="3623"/>
                    <a:pt x="18612" y="3130"/>
                  </a:cubicBezTo>
                  <a:cubicBezTo>
                    <a:pt x="17899" y="2116"/>
                    <a:pt x="17106" y="1096"/>
                    <a:pt x="16003" y="480"/>
                  </a:cubicBezTo>
                  <a:cubicBezTo>
                    <a:pt x="15377" y="130"/>
                    <a:pt x="14696" y="0"/>
                    <a:pt x="140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7"/>
            <p:cNvSpPr/>
            <p:nvPr/>
          </p:nvSpPr>
          <p:spPr>
            <a:xfrm>
              <a:off x="2810600" y="1609825"/>
              <a:ext cx="567925" cy="572725"/>
            </a:xfrm>
            <a:custGeom>
              <a:avLst/>
              <a:gdLst/>
              <a:ahLst/>
              <a:cxnLst/>
              <a:rect l="l" t="t" r="r" b="b"/>
              <a:pathLst>
                <a:path w="22717" h="22909" extrusionOk="0">
                  <a:moveTo>
                    <a:pt x="11530" y="0"/>
                  </a:moveTo>
                  <a:cubicBezTo>
                    <a:pt x="10897" y="0"/>
                    <a:pt x="10263" y="72"/>
                    <a:pt x="9636" y="219"/>
                  </a:cubicBezTo>
                  <a:cubicBezTo>
                    <a:pt x="8261" y="548"/>
                    <a:pt x="6975" y="1185"/>
                    <a:pt x="5769" y="1925"/>
                  </a:cubicBezTo>
                  <a:cubicBezTo>
                    <a:pt x="4593" y="2642"/>
                    <a:pt x="3387" y="3429"/>
                    <a:pt x="2408" y="4415"/>
                  </a:cubicBezTo>
                  <a:cubicBezTo>
                    <a:pt x="554" y="6297"/>
                    <a:pt x="0" y="8995"/>
                    <a:pt x="109" y="11554"/>
                  </a:cubicBezTo>
                  <a:cubicBezTo>
                    <a:pt x="171" y="12978"/>
                    <a:pt x="383" y="14415"/>
                    <a:pt x="938" y="15736"/>
                  </a:cubicBezTo>
                  <a:cubicBezTo>
                    <a:pt x="1423" y="16873"/>
                    <a:pt x="2142" y="17906"/>
                    <a:pt x="3011" y="18781"/>
                  </a:cubicBezTo>
                  <a:cubicBezTo>
                    <a:pt x="3949" y="19713"/>
                    <a:pt x="5037" y="20452"/>
                    <a:pt x="6221" y="21006"/>
                  </a:cubicBezTo>
                  <a:cubicBezTo>
                    <a:pt x="6420" y="21116"/>
                    <a:pt x="6619" y="21226"/>
                    <a:pt x="6817" y="21328"/>
                  </a:cubicBezTo>
                  <a:cubicBezTo>
                    <a:pt x="8062" y="21965"/>
                    <a:pt x="9398" y="22492"/>
                    <a:pt x="10773" y="22758"/>
                  </a:cubicBezTo>
                  <a:cubicBezTo>
                    <a:pt x="11304" y="22860"/>
                    <a:pt x="11831" y="22909"/>
                    <a:pt x="12354" y="22909"/>
                  </a:cubicBezTo>
                  <a:cubicBezTo>
                    <a:pt x="13308" y="22909"/>
                    <a:pt x="14251" y="22747"/>
                    <a:pt x="15188" y="22451"/>
                  </a:cubicBezTo>
                  <a:cubicBezTo>
                    <a:pt x="15886" y="22231"/>
                    <a:pt x="16585" y="21985"/>
                    <a:pt x="17261" y="21704"/>
                  </a:cubicBezTo>
                  <a:cubicBezTo>
                    <a:pt x="17877" y="21444"/>
                    <a:pt x="18474" y="21144"/>
                    <a:pt x="18986" y="20712"/>
                  </a:cubicBezTo>
                  <a:cubicBezTo>
                    <a:pt x="20034" y="19823"/>
                    <a:pt x="20581" y="18494"/>
                    <a:pt x="21150" y="17283"/>
                  </a:cubicBezTo>
                  <a:cubicBezTo>
                    <a:pt x="21766" y="15948"/>
                    <a:pt x="22340" y="14573"/>
                    <a:pt x="22524" y="13101"/>
                  </a:cubicBezTo>
                  <a:cubicBezTo>
                    <a:pt x="22717" y="11554"/>
                    <a:pt x="22470" y="9993"/>
                    <a:pt x="22129" y="8480"/>
                  </a:cubicBezTo>
                  <a:cubicBezTo>
                    <a:pt x="21813" y="7084"/>
                    <a:pt x="21409" y="5696"/>
                    <a:pt x="20527" y="4531"/>
                  </a:cubicBezTo>
                  <a:cubicBezTo>
                    <a:pt x="19760" y="3520"/>
                    <a:pt x="18753" y="2705"/>
                    <a:pt x="17672" y="2033"/>
                  </a:cubicBezTo>
                  <a:cubicBezTo>
                    <a:pt x="16488" y="1302"/>
                    <a:pt x="15195" y="678"/>
                    <a:pt x="13846" y="316"/>
                  </a:cubicBezTo>
                  <a:cubicBezTo>
                    <a:pt x="13084" y="108"/>
                    <a:pt x="12308" y="0"/>
                    <a:pt x="11530"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7"/>
            <p:cNvSpPr/>
            <p:nvPr/>
          </p:nvSpPr>
          <p:spPr>
            <a:xfrm>
              <a:off x="2969725" y="2027100"/>
              <a:ext cx="136725" cy="36225"/>
            </a:xfrm>
            <a:custGeom>
              <a:avLst/>
              <a:gdLst/>
              <a:ahLst/>
              <a:cxnLst/>
              <a:rect l="l" t="t" r="r" b="b"/>
              <a:pathLst>
                <a:path w="5469" h="1449" extrusionOk="0">
                  <a:moveTo>
                    <a:pt x="5273" y="1"/>
                  </a:moveTo>
                  <a:cubicBezTo>
                    <a:pt x="5266" y="1"/>
                    <a:pt x="5258" y="1"/>
                    <a:pt x="5251" y="3"/>
                  </a:cubicBezTo>
                  <a:cubicBezTo>
                    <a:pt x="4819" y="65"/>
                    <a:pt x="4421" y="264"/>
                    <a:pt x="3997" y="380"/>
                  </a:cubicBezTo>
                  <a:cubicBezTo>
                    <a:pt x="3567" y="504"/>
                    <a:pt x="3128" y="586"/>
                    <a:pt x="2683" y="668"/>
                  </a:cubicBezTo>
                  <a:cubicBezTo>
                    <a:pt x="2238" y="742"/>
                    <a:pt x="1814" y="832"/>
                    <a:pt x="1376" y="962"/>
                  </a:cubicBezTo>
                  <a:cubicBezTo>
                    <a:pt x="1164" y="1023"/>
                    <a:pt x="945" y="1085"/>
                    <a:pt x="733" y="1139"/>
                  </a:cubicBezTo>
                  <a:cubicBezTo>
                    <a:pt x="507" y="1194"/>
                    <a:pt x="273" y="1222"/>
                    <a:pt x="55" y="1284"/>
                  </a:cubicBezTo>
                  <a:cubicBezTo>
                    <a:pt x="1" y="1297"/>
                    <a:pt x="7" y="1366"/>
                    <a:pt x="55" y="1379"/>
                  </a:cubicBezTo>
                  <a:cubicBezTo>
                    <a:pt x="198" y="1430"/>
                    <a:pt x="351" y="1449"/>
                    <a:pt x="508" y="1449"/>
                  </a:cubicBezTo>
                  <a:cubicBezTo>
                    <a:pt x="796" y="1449"/>
                    <a:pt x="1094" y="1385"/>
                    <a:pt x="1356" y="1332"/>
                  </a:cubicBezTo>
                  <a:cubicBezTo>
                    <a:pt x="1842" y="1228"/>
                    <a:pt x="2320" y="1111"/>
                    <a:pt x="2813" y="1044"/>
                  </a:cubicBezTo>
                  <a:cubicBezTo>
                    <a:pt x="3258" y="988"/>
                    <a:pt x="3710" y="886"/>
                    <a:pt x="4142" y="763"/>
                  </a:cubicBezTo>
                  <a:cubicBezTo>
                    <a:pt x="4367" y="694"/>
                    <a:pt x="4579" y="627"/>
                    <a:pt x="4799" y="545"/>
                  </a:cubicBezTo>
                  <a:cubicBezTo>
                    <a:pt x="5024" y="454"/>
                    <a:pt x="5188" y="359"/>
                    <a:pt x="5374" y="201"/>
                  </a:cubicBezTo>
                  <a:cubicBezTo>
                    <a:pt x="5469" y="119"/>
                    <a:pt x="5374" y="1"/>
                    <a:pt x="5273"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7"/>
            <p:cNvSpPr/>
            <p:nvPr/>
          </p:nvSpPr>
          <p:spPr>
            <a:xfrm>
              <a:off x="2968375" y="1986350"/>
              <a:ext cx="278725" cy="69375"/>
            </a:xfrm>
            <a:custGeom>
              <a:avLst/>
              <a:gdLst/>
              <a:ahLst/>
              <a:cxnLst/>
              <a:rect l="l" t="t" r="r" b="b"/>
              <a:pathLst>
                <a:path w="11149" h="2775" extrusionOk="0">
                  <a:moveTo>
                    <a:pt x="11087" y="0"/>
                  </a:moveTo>
                  <a:cubicBezTo>
                    <a:pt x="11080" y="0"/>
                    <a:pt x="11074" y="2"/>
                    <a:pt x="11067" y="5"/>
                  </a:cubicBezTo>
                  <a:cubicBezTo>
                    <a:pt x="11054" y="5"/>
                    <a:pt x="11039" y="11"/>
                    <a:pt x="11032" y="18"/>
                  </a:cubicBezTo>
                  <a:cubicBezTo>
                    <a:pt x="11026" y="15"/>
                    <a:pt x="11021" y="13"/>
                    <a:pt x="11017" y="13"/>
                  </a:cubicBezTo>
                  <a:cubicBezTo>
                    <a:pt x="11012" y="13"/>
                    <a:pt x="11009" y="15"/>
                    <a:pt x="11005" y="18"/>
                  </a:cubicBezTo>
                  <a:cubicBezTo>
                    <a:pt x="10998" y="25"/>
                    <a:pt x="10991" y="25"/>
                    <a:pt x="10991" y="31"/>
                  </a:cubicBezTo>
                  <a:cubicBezTo>
                    <a:pt x="10382" y="271"/>
                    <a:pt x="9718" y="305"/>
                    <a:pt x="9068" y="368"/>
                  </a:cubicBezTo>
                  <a:cubicBezTo>
                    <a:pt x="8335" y="450"/>
                    <a:pt x="7596" y="524"/>
                    <a:pt x="6857" y="580"/>
                  </a:cubicBezTo>
                  <a:cubicBezTo>
                    <a:pt x="6111" y="627"/>
                    <a:pt x="5359" y="723"/>
                    <a:pt x="4639" y="921"/>
                  </a:cubicBezTo>
                  <a:cubicBezTo>
                    <a:pt x="3893" y="1120"/>
                    <a:pt x="3176" y="1427"/>
                    <a:pt x="2450" y="1674"/>
                  </a:cubicBezTo>
                  <a:cubicBezTo>
                    <a:pt x="2073" y="1797"/>
                    <a:pt x="1641" y="1900"/>
                    <a:pt x="1300" y="2099"/>
                  </a:cubicBezTo>
                  <a:cubicBezTo>
                    <a:pt x="971" y="2283"/>
                    <a:pt x="671" y="2564"/>
                    <a:pt x="280" y="2612"/>
                  </a:cubicBezTo>
                  <a:cubicBezTo>
                    <a:pt x="267" y="2618"/>
                    <a:pt x="260" y="2640"/>
                    <a:pt x="273" y="2653"/>
                  </a:cubicBezTo>
                  <a:lnTo>
                    <a:pt x="68" y="2653"/>
                  </a:lnTo>
                  <a:cubicBezTo>
                    <a:pt x="66" y="2653"/>
                    <a:pt x="64" y="2652"/>
                    <a:pt x="62" y="2652"/>
                  </a:cubicBezTo>
                  <a:cubicBezTo>
                    <a:pt x="13" y="2652"/>
                    <a:pt x="1" y="2742"/>
                    <a:pt x="55" y="2756"/>
                  </a:cubicBezTo>
                  <a:lnTo>
                    <a:pt x="68" y="2756"/>
                  </a:lnTo>
                  <a:cubicBezTo>
                    <a:pt x="156" y="2769"/>
                    <a:pt x="244" y="2775"/>
                    <a:pt x="334" y="2775"/>
                  </a:cubicBezTo>
                  <a:cubicBezTo>
                    <a:pt x="572" y="2775"/>
                    <a:pt x="813" y="2736"/>
                    <a:pt x="1047" y="2700"/>
                  </a:cubicBezTo>
                  <a:cubicBezTo>
                    <a:pt x="1444" y="2646"/>
                    <a:pt x="1840" y="2640"/>
                    <a:pt x="2238" y="2599"/>
                  </a:cubicBezTo>
                  <a:cubicBezTo>
                    <a:pt x="3072" y="2503"/>
                    <a:pt x="3908" y="2359"/>
                    <a:pt x="4749" y="2277"/>
                  </a:cubicBezTo>
                  <a:cubicBezTo>
                    <a:pt x="5564" y="2188"/>
                    <a:pt x="6372" y="2065"/>
                    <a:pt x="7166" y="1853"/>
                  </a:cubicBezTo>
                  <a:cubicBezTo>
                    <a:pt x="7925" y="1654"/>
                    <a:pt x="8651" y="1373"/>
                    <a:pt x="9370" y="1066"/>
                  </a:cubicBezTo>
                  <a:cubicBezTo>
                    <a:pt x="9904" y="833"/>
                    <a:pt x="10594" y="627"/>
                    <a:pt x="10963" y="148"/>
                  </a:cubicBezTo>
                  <a:cubicBezTo>
                    <a:pt x="11013" y="128"/>
                    <a:pt x="11060" y="100"/>
                    <a:pt x="11108" y="72"/>
                  </a:cubicBezTo>
                  <a:cubicBezTo>
                    <a:pt x="11149" y="50"/>
                    <a:pt x="11124" y="0"/>
                    <a:pt x="11087"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7"/>
            <p:cNvSpPr/>
            <p:nvPr/>
          </p:nvSpPr>
          <p:spPr>
            <a:xfrm>
              <a:off x="2857075" y="1858750"/>
              <a:ext cx="383450" cy="64350"/>
            </a:xfrm>
            <a:custGeom>
              <a:avLst/>
              <a:gdLst/>
              <a:ahLst/>
              <a:cxnLst/>
              <a:rect l="l" t="t" r="r" b="b"/>
              <a:pathLst>
                <a:path w="15338" h="2574" extrusionOk="0">
                  <a:moveTo>
                    <a:pt x="15270" y="0"/>
                  </a:moveTo>
                  <a:cubicBezTo>
                    <a:pt x="15267" y="0"/>
                    <a:pt x="15263" y="1"/>
                    <a:pt x="15259" y="2"/>
                  </a:cubicBezTo>
                  <a:cubicBezTo>
                    <a:pt x="14758" y="105"/>
                    <a:pt x="14294" y="297"/>
                    <a:pt x="13773" y="324"/>
                  </a:cubicBezTo>
                  <a:cubicBezTo>
                    <a:pt x="13691" y="327"/>
                    <a:pt x="13609" y="329"/>
                    <a:pt x="13526" y="329"/>
                  </a:cubicBezTo>
                  <a:cubicBezTo>
                    <a:pt x="13244" y="329"/>
                    <a:pt x="12961" y="312"/>
                    <a:pt x="12677" y="312"/>
                  </a:cubicBezTo>
                  <a:cubicBezTo>
                    <a:pt x="12557" y="312"/>
                    <a:pt x="12436" y="315"/>
                    <a:pt x="12316" y="324"/>
                  </a:cubicBezTo>
                  <a:cubicBezTo>
                    <a:pt x="12012" y="343"/>
                    <a:pt x="11723" y="372"/>
                    <a:pt x="11434" y="372"/>
                  </a:cubicBezTo>
                  <a:cubicBezTo>
                    <a:pt x="11195" y="372"/>
                    <a:pt x="10955" y="352"/>
                    <a:pt x="10708" y="289"/>
                  </a:cubicBezTo>
                  <a:cubicBezTo>
                    <a:pt x="10515" y="242"/>
                    <a:pt x="10323" y="181"/>
                    <a:pt x="10126" y="146"/>
                  </a:cubicBezTo>
                  <a:cubicBezTo>
                    <a:pt x="9999" y="124"/>
                    <a:pt x="9873" y="118"/>
                    <a:pt x="9748" y="118"/>
                  </a:cubicBezTo>
                  <a:cubicBezTo>
                    <a:pt x="9610" y="118"/>
                    <a:pt x="9472" y="125"/>
                    <a:pt x="9331" y="125"/>
                  </a:cubicBezTo>
                  <a:cubicBezTo>
                    <a:pt x="8326" y="153"/>
                    <a:pt x="7299" y="159"/>
                    <a:pt x="6307" y="358"/>
                  </a:cubicBezTo>
                  <a:cubicBezTo>
                    <a:pt x="5793" y="462"/>
                    <a:pt x="5293" y="652"/>
                    <a:pt x="4787" y="775"/>
                  </a:cubicBezTo>
                  <a:cubicBezTo>
                    <a:pt x="4239" y="920"/>
                    <a:pt x="3685" y="987"/>
                    <a:pt x="3137" y="1097"/>
                  </a:cubicBezTo>
                  <a:cubicBezTo>
                    <a:pt x="2618" y="1201"/>
                    <a:pt x="2090" y="1275"/>
                    <a:pt x="1604" y="1502"/>
                  </a:cubicBezTo>
                  <a:cubicBezTo>
                    <a:pt x="1133" y="1720"/>
                    <a:pt x="742" y="2070"/>
                    <a:pt x="283" y="2316"/>
                  </a:cubicBezTo>
                  <a:cubicBezTo>
                    <a:pt x="229" y="2329"/>
                    <a:pt x="180" y="2357"/>
                    <a:pt x="132" y="2392"/>
                  </a:cubicBezTo>
                  <a:cubicBezTo>
                    <a:pt x="119" y="2398"/>
                    <a:pt x="106" y="2405"/>
                    <a:pt x="98" y="2405"/>
                  </a:cubicBezTo>
                  <a:cubicBezTo>
                    <a:pt x="85" y="2412"/>
                    <a:pt x="78" y="2425"/>
                    <a:pt x="78" y="2433"/>
                  </a:cubicBezTo>
                  <a:cubicBezTo>
                    <a:pt x="65" y="2446"/>
                    <a:pt x="50" y="2453"/>
                    <a:pt x="37" y="2466"/>
                  </a:cubicBezTo>
                  <a:cubicBezTo>
                    <a:pt x="0" y="2514"/>
                    <a:pt x="41" y="2574"/>
                    <a:pt x="86" y="2574"/>
                  </a:cubicBezTo>
                  <a:cubicBezTo>
                    <a:pt x="99" y="2574"/>
                    <a:pt x="113" y="2569"/>
                    <a:pt x="126" y="2556"/>
                  </a:cubicBezTo>
                  <a:cubicBezTo>
                    <a:pt x="230" y="2456"/>
                    <a:pt x="358" y="2434"/>
                    <a:pt x="489" y="2434"/>
                  </a:cubicBezTo>
                  <a:cubicBezTo>
                    <a:pt x="565" y="2434"/>
                    <a:pt x="641" y="2441"/>
                    <a:pt x="714" y="2446"/>
                  </a:cubicBezTo>
                  <a:cubicBezTo>
                    <a:pt x="837" y="2454"/>
                    <a:pt x="954" y="2460"/>
                    <a:pt x="1073" y="2460"/>
                  </a:cubicBezTo>
                  <a:cubicBezTo>
                    <a:pt x="1147" y="2460"/>
                    <a:pt x="1221" y="2458"/>
                    <a:pt x="1297" y="2453"/>
                  </a:cubicBezTo>
                  <a:cubicBezTo>
                    <a:pt x="1796" y="2412"/>
                    <a:pt x="2309" y="2316"/>
                    <a:pt x="2802" y="2228"/>
                  </a:cubicBezTo>
                  <a:cubicBezTo>
                    <a:pt x="3350" y="2137"/>
                    <a:pt x="3876" y="1973"/>
                    <a:pt x="4438" y="1947"/>
                  </a:cubicBezTo>
                  <a:cubicBezTo>
                    <a:pt x="4834" y="1925"/>
                    <a:pt x="5234" y="1888"/>
                    <a:pt x="5632" y="1888"/>
                  </a:cubicBezTo>
                  <a:cubicBezTo>
                    <a:pt x="5750" y="1888"/>
                    <a:pt x="5868" y="1891"/>
                    <a:pt x="5985" y="1899"/>
                  </a:cubicBezTo>
                  <a:cubicBezTo>
                    <a:pt x="6280" y="1922"/>
                    <a:pt x="6570" y="1943"/>
                    <a:pt x="6863" y="1943"/>
                  </a:cubicBezTo>
                  <a:cubicBezTo>
                    <a:pt x="7087" y="1943"/>
                    <a:pt x="7311" y="1931"/>
                    <a:pt x="7539" y="1899"/>
                  </a:cubicBezTo>
                  <a:cubicBezTo>
                    <a:pt x="8079" y="1823"/>
                    <a:pt x="8613" y="1679"/>
                    <a:pt x="9154" y="1618"/>
                  </a:cubicBezTo>
                  <a:cubicBezTo>
                    <a:pt x="10167" y="1508"/>
                    <a:pt x="11186" y="1653"/>
                    <a:pt x="12186" y="1426"/>
                  </a:cubicBezTo>
                  <a:cubicBezTo>
                    <a:pt x="12480" y="1365"/>
                    <a:pt x="12754" y="1242"/>
                    <a:pt x="13034" y="1139"/>
                  </a:cubicBezTo>
                  <a:cubicBezTo>
                    <a:pt x="13315" y="1028"/>
                    <a:pt x="13602" y="946"/>
                    <a:pt x="13883" y="844"/>
                  </a:cubicBezTo>
                  <a:cubicBezTo>
                    <a:pt x="14110" y="762"/>
                    <a:pt x="14321" y="674"/>
                    <a:pt x="14527" y="536"/>
                  </a:cubicBezTo>
                  <a:cubicBezTo>
                    <a:pt x="14758" y="386"/>
                    <a:pt x="14979" y="207"/>
                    <a:pt x="15245" y="118"/>
                  </a:cubicBezTo>
                  <a:cubicBezTo>
                    <a:pt x="15259" y="112"/>
                    <a:pt x="15266" y="105"/>
                    <a:pt x="15266" y="99"/>
                  </a:cubicBezTo>
                  <a:cubicBezTo>
                    <a:pt x="15279" y="92"/>
                    <a:pt x="15286" y="92"/>
                    <a:pt x="15292" y="84"/>
                  </a:cubicBezTo>
                  <a:cubicBezTo>
                    <a:pt x="15338" y="66"/>
                    <a:pt x="15312" y="0"/>
                    <a:pt x="1527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17"/>
            <p:cNvSpPr/>
            <p:nvPr/>
          </p:nvSpPr>
          <p:spPr>
            <a:xfrm>
              <a:off x="2906400" y="1752675"/>
              <a:ext cx="272575" cy="43600"/>
            </a:xfrm>
            <a:custGeom>
              <a:avLst/>
              <a:gdLst/>
              <a:ahLst/>
              <a:cxnLst/>
              <a:rect l="l" t="t" r="r" b="b"/>
              <a:pathLst>
                <a:path w="10903" h="1744" extrusionOk="0">
                  <a:moveTo>
                    <a:pt x="10830" y="0"/>
                  </a:moveTo>
                  <a:cubicBezTo>
                    <a:pt x="10827" y="0"/>
                    <a:pt x="10825" y="1"/>
                    <a:pt x="10822" y="2"/>
                  </a:cubicBezTo>
                  <a:cubicBezTo>
                    <a:pt x="10479" y="71"/>
                    <a:pt x="10144" y="125"/>
                    <a:pt x="9788" y="132"/>
                  </a:cubicBezTo>
                  <a:cubicBezTo>
                    <a:pt x="9762" y="132"/>
                    <a:pt x="9737" y="132"/>
                    <a:pt x="9712" y="132"/>
                  </a:cubicBezTo>
                  <a:cubicBezTo>
                    <a:pt x="9396" y="132"/>
                    <a:pt x="9080" y="97"/>
                    <a:pt x="8769" y="91"/>
                  </a:cubicBezTo>
                  <a:cubicBezTo>
                    <a:pt x="8633" y="88"/>
                    <a:pt x="8497" y="87"/>
                    <a:pt x="8361" y="87"/>
                  </a:cubicBezTo>
                  <a:cubicBezTo>
                    <a:pt x="7725" y="87"/>
                    <a:pt x="7093" y="110"/>
                    <a:pt x="6461" y="132"/>
                  </a:cubicBezTo>
                  <a:cubicBezTo>
                    <a:pt x="5696" y="160"/>
                    <a:pt x="4935" y="214"/>
                    <a:pt x="4170" y="283"/>
                  </a:cubicBezTo>
                  <a:cubicBezTo>
                    <a:pt x="3478" y="343"/>
                    <a:pt x="2800" y="440"/>
                    <a:pt x="2143" y="680"/>
                  </a:cubicBezTo>
                  <a:cubicBezTo>
                    <a:pt x="1459" y="933"/>
                    <a:pt x="856" y="1378"/>
                    <a:pt x="165" y="1617"/>
                  </a:cubicBezTo>
                  <a:cubicBezTo>
                    <a:pt x="130" y="1625"/>
                    <a:pt x="89" y="1638"/>
                    <a:pt x="55" y="1644"/>
                  </a:cubicBezTo>
                  <a:cubicBezTo>
                    <a:pt x="42" y="1651"/>
                    <a:pt x="35" y="1658"/>
                    <a:pt x="35" y="1666"/>
                  </a:cubicBezTo>
                  <a:lnTo>
                    <a:pt x="29" y="1666"/>
                  </a:lnTo>
                  <a:cubicBezTo>
                    <a:pt x="1" y="1679"/>
                    <a:pt x="7" y="1707"/>
                    <a:pt x="29" y="1713"/>
                  </a:cubicBezTo>
                  <a:cubicBezTo>
                    <a:pt x="34" y="1724"/>
                    <a:pt x="48" y="1735"/>
                    <a:pt x="68" y="1735"/>
                  </a:cubicBezTo>
                  <a:cubicBezTo>
                    <a:pt x="73" y="1735"/>
                    <a:pt x="78" y="1734"/>
                    <a:pt x="83" y="1733"/>
                  </a:cubicBezTo>
                  <a:cubicBezTo>
                    <a:pt x="161" y="1707"/>
                    <a:pt x="242" y="1698"/>
                    <a:pt x="325" y="1698"/>
                  </a:cubicBezTo>
                  <a:cubicBezTo>
                    <a:pt x="513" y="1698"/>
                    <a:pt x="709" y="1744"/>
                    <a:pt x="896" y="1744"/>
                  </a:cubicBezTo>
                  <a:cubicBezTo>
                    <a:pt x="927" y="1744"/>
                    <a:pt x="957" y="1743"/>
                    <a:pt x="986" y="1740"/>
                  </a:cubicBezTo>
                  <a:cubicBezTo>
                    <a:pt x="1369" y="1707"/>
                    <a:pt x="1732" y="1575"/>
                    <a:pt x="2108" y="1493"/>
                  </a:cubicBezTo>
                  <a:cubicBezTo>
                    <a:pt x="2506" y="1405"/>
                    <a:pt x="2903" y="1344"/>
                    <a:pt x="3314" y="1316"/>
                  </a:cubicBezTo>
                  <a:cubicBezTo>
                    <a:pt x="3454" y="1306"/>
                    <a:pt x="3596" y="1303"/>
                    <a:pt x="3738" y="1303"/>
                  </a:cubicBezTo>
                  <a:cubicBezTo>
                    <a:pt x="3900" y="1303"/>
                    <a:pt x="4063" y="1307"/>
                    <a:pt x="4227" y="1307"/>
                  </a:cubicBezTo>
                  <a:cubicBezTo>
                    <a:pt x="4310" y="1307"/>
                    <a:pt x="4394" y="1306"/>
                    <a:pt x="4477" y="1303"/>
                  </a:cubicBezTo>
                  <a:cubicBezTo>
                    <a:pt x="6051" y="1247"/>
                    <a:pt x="7598" y="1009"/>
                    <a:pt x="9139" y="665"/>
                  </a:cubicBezTo>
                  <a:cubicBezTo>
                    <a:pt x="9733" y="536"/>
                    <a:pt x="10425" y="488"/>
                    <a:pt x="10883" y="56"/>
                  </a:cubicBezTo>
                  <a:cubicBezTo>
                    <a:pt x="10902" y="38"/>
                    <a:pt x="10887" y="14"/>
                    <a:pt x="10864" y="14"/>
                  </a:cubicBezTo>
                  <a:cubicBezTo>
                    <a:pt x="10861" y="14"/>
                    <a:pt x="10858" y="14"/>
                    <a:pt x="10855" y="15"/>
                  </a:cubicBezTo>
                  <a:cubicBezTo>
                    <a:pt x="10850" y="10"/>
                    <a:pt x="10840" y="0"/>
                    <a:pt x="1083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7"/>
            <p:cNvSpPr/>
            <p:nvPr/>
          </p:nvSpPr>
          <p:spPr>
            <a:xfrm>
              <a:off x="3082825" y="2106200"/>
              <a:ext cx="6675" cy="5175"/>
            </a:xfrm>
            <a:custGeom>
              <a:avLst/>
              <a:gdLst/>
              <a:ahLst/>
              <a:cxnLst/>
              <a:rect l="l" t="t" r="r" b="b"/>
              <a:pathLst>
                <a:path w="267" h="207" extrusionOk="0">
                  <a:moveTo>
                    <a:pt x="130" y="1"/>
                  </a:moveTo>
                  <a:cubicBezTo>
                    <a:pt x="0" y="1"/>
                    <a:pt x="0" y="206"/>
                    <a:pt x="130" y="206"/>
                  </a:cubicBezTo>
                  <a:cubicBezTo>
                    <a:pt x="267" y="206"/>
                    <a:pt x="267" y="1"/>
                    <a:pt x="130"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17"/>
            <p:cNvSpPr/>
            <p:nvPr/>
          </p:nvSpPr>
          <p:spPr>
            <a:xfrm>
              <a:off x="3130925" y="2140075"/>
              <a:ext cx="9425" cy="7225"/>
            </a:xfrm>
            <a:custGeom>
              <a:avLst/>
              <a:gdLst/>
              <a:ahLst/>
              <a:cxnLst/>
              <a:rect l="l" t="t" r="r" b="b"/>
              <a:pathLst>
                <a:path w="377" h="289" extrusionOk="0">
                  <a:moveTo>
                    <a:pt x="184" y="1"/>
                  </a:moveTo>
                  <a:cubicBezTo>
                    <a:pt x="0" y="1"/>
                    <a:pt x="0" y="288"/>
                    <a:pt x="184" y="288"/>
                  </a:cubicBezTo>
                  <a:cubicBezTo>
                    <a:pt x="376" y="288"/>
                    <a:pt x="376" y="1"/>
                    <a:pt x="184"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17"/>
            <p:cNvSpPr/>
            <p:nvPr/>
          </p:nvSpPr>
          <p:spPr>
            <a:xfrm>
              <a:off x="3114650" y="2147100"/>
              <a:ext cx="5850" cy="4500"/>
            </a:xfrm>
            <a:custGeom>
              <a:avLst/>
              <a:gdLst/>
              <a:ahLst/>
              <a:cxnLst/>
              <a:rect l="l" t="t" r="r" b="b"/>
              <a:pathLst>
                <a:path w="234" h="180" extrusionOk="0">
                  <a:moveTo>
                    <a:pt x="117" y="1"/>
                  </a:moveTo>
                  <a:cubicBezTo>
                    <a:pt x="1" y="1"/>
                    <a:pt x="1" y="180"/>
                    <a:pt x="117" y="180"/>
                  </a:cubicBezTo>
                  <a:cubicBezTo>
                    <a:pt x="234" y="180"/>
                    <a:pt x="234" y="1"/>
                    <a:pt x="11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7"/>
            <p:cNvSpPr/>
            <p:nvPr/>
          </p:nvSpPr>
          <p:spPr>
            <a:xfrm>
              <a:off x="2986475" y="2114250"/>
              <a:ext cx="5875" cy="7575"/>
            </a:xfrm>
            <a:custGeom>
              <a:avLst/>
              <a:gdLst/>
              <a:ahLst/>
              <a:cxnLst/>
              <a:rect l="l" t="t" r="r" b="b"/>
              <a:pathLst>
                <a:path w="235" h="303" extrusionOk="0">
                  <a:moveTo>
                    <a:pt x="117" y="1"/>
                  </a:moveTo>
                  <a:cubicBezTo>
                    <a:pt x="104" y="7"/>
                    <a:pt x="96" y="7"/>
                    <a:pt x="90" y="7"/>
                  </a:cubicBezTo>
                  <a:cubicBezTo>
                    <a:pt x="83" y="7"/>
                    <a:pt x="70" y="16"/>
                    <a:pt x="63" y="16"/>
                  </a:cubicBezTo>
                  <a:cubicBezTo>
                    <a:pt x="48" y="22"/>
                    <a:pt x="42" y="35"/>
                    <a:pt x="35" y="42"/>
                  </a:cubicBezTo>
                  <a:cubicBezTo>
                    <a:pt x="29" y="57"/>
                    <a:pt x="22" y="63"/>
                    <a:pt x="14" y="76"/>
                  </a:cubicBezTo>
                  <a:cubicBezTo>
                    <a:pt x="14" y="104"/>
                    <a:pt x="7" y="131"/>
                    <a:pt x="7" y="158"/>
                  </a:cubicBezTo>
                  <a:cubicBezTo>
                    <a:pt x="1" y="180"/>
                    <a:pt x="1" y="200"/>
                    <a:pt x="7" y="221"/>
                  </a:cubicBezTo>
                  <a:cubicBezTo>
                    <a:pt x="7" y="234"/>
                    <a:pt x="22" y="254"/>
                    <a:pt x="35" y="268"/>
                  </a:cubicBezTo>
                  <a:cubicBezTo>
                    <a:pt x="42" y="275"/>
                    <a:pt x="48" y="282"/>
                    <a:pt x="55" y="288"/>
                  </a:cubicBezTo>
                  <a:cubicBezTo>
                    <a:pt x="76" y="295"/>
                    <a:pt x="96" y="303"/>
                    <a:pt x="117" y="303"/>
                  </a:cubicBezTo>
                  <a:cubicBezTo>
                    <a:pt x="131" y="303"/>
                    <a:pt x="145" y="295"/>
                    <a:pt x="159" y="288"/>
                  </a:cubicBezTo>
                  <a:cubicBezTo>
                    <a:pt x="172" y="288"/>
                    <a:pt x="186" y="282"/>
                    <a:pt x="200" y="268"/>
                  </a:cubicBezTo>
                  <a:cubicBezTo>
                    <a:pt x="213" y="254"/>
                    <a:pt x="219" y="234"/>
                    <a:pt x="227" y="221"/>
                  </a:cubicBezTo>
                  <a:cubicBezTo>
                    <a:pt x="234" y="200"/>
                    <a:pt x="234" y="180"/>
                    <a:pt x="227" y="158"/>
                  </a:cubicBezTo>
                  <a:cubicBezTo>
                    <a:pt x="219" y="131"/>
                    <a:pt x="219" y="104"/>
                    <a:pt x="213" y="76"/>
                  </a:cubicBezTo>
                  <a:cubicBezTo>
                    <a:pt x="213" y="70"/>
                    <a:pt x="206" y="63"/>
                    <a:pt x="206" y="57"/>
                  </a:cubicBezTo>
                  <a:cubicBezTo>
                    <a:pt x="200" y="42"/>
                    <a:pt x="186" y="35"/>
                    <a:pt x="178" y="29"/>
                  </a:cubicBezTo>
                  <a:cubicBezTo>
                    <a:pt x="172" y="22"/>
                    <a:pt x="165" y="16"/>
                    <a:pt x="159" y="16"/>
                  </a:cubicBezTo>
                  <a:cubicBezTo>
                    <a:pt x="145" y="7"/>
                    <a:pt x="131" y="1"/>
                    <a:pt x="11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17"/>
            <p:cNvSpPr/>
            <p:nvPr/>
          </p:nvSpPr>
          <p:spPr>
            <a:xfrm>
              <a:off x="2872850" y="1739550"/>
              <a:ext cx="32875" cy="29450"/>
            </a:xfrm>
            <a:custGeom>
              <a:avLst/>
              <a:gdLst/>
              <a:ahLst/>
              <a:cxnLst/>
              <a:rect l="l" t="t" r="r" b="b"/>
              <a:pathLst>
                <a:path w="1315" h="1178" extrusionOk="0">
                  <a:moveTo>
                    <a:pt x="255" y="520"/>
                  </a:moveTo>
                  <a:cubicBezTo>
                    <a:pt x="253" y="520"/>
                    <a:pt x="250" y="522"/>
                    <a:pt x="248" y="525"/>
                  </a:cubicBezTo>
                  <a:lnTo>
                    <a:pt x="248" y="525"/>
                  </a:lnTo>
                  <a:cubicBezTo>
                    <a:pt x="251" y="522"/>
                    <a:pt x="253" y="520"/>
                    <a:pt x="255" y="520"/>
                  </a:cubicBezTo>
                  <a:close/>
                  <a:moveTo>
                    <a:pt x="1098" y="1"/>
                  </a:moveTo>
                  <a:cubicBezTo>
                    <a:pt x="1060" y="1"/>
                    <a:pt x="1023" y="11"/>
                    <a:pt x="986" y="27"/>
                  </a:cubicBezTo>
                  <a:cubicBezTo>
                    <a:pt x="973" y="34"/>
                    <a:pt x="960" y="41"/>
                    <a:pt x="945" y="47"/>
                  </a:cubicBezTo>
                  <a:lnTo>
                    <a:pt x="919" y="47"/>
                  </a:lnTo>
                  <a:cubicBezTo>
                    <a:pt x="843" y="55"/>
                    <a:pt x="796" y="69"/>
                    <a:pt x="727" y="103"/>
                  </a:cubicBezTo>
                  <a:cubicBezTo>
                    <a:pt x="644" y="138"/>
                    <a:pt x="576" y="198"/>
                    <a:pt x="515" y="261"/>
                  </a:cubicBezTo>
                  <a:cubicBezTo>
                    <a:pt x="446" y="308"/>
                    <a:pt x="378" y="369"/>
                    <a:pt x="323" y="432"/>
                  </a:cubicBezTo>
                  <a:cubicBezTo>
                    <a:pt x="316" y="445"/>
                    <a:pt x="303" y="458"/>
                    <a:pt x="288" y="473"/>
                  </a:cubicBezTo>
                  <a:cubicBezTo>
                    <a:pt x="275" y="492"/>
                    <a:pt x="262" y="514"/>
                    <a:pt x="247" y="533"/>
                  </a:cubicBezTo>
                  <a:cubicBezTo>
                    <a:pt x="242" y="538"/>
                    <a:pt x="240" y="540"/>
                    <a:pt x="239" y="540"/>
                  </a:cubicBezTo>
                  <a:cubicBezTo>
                    <a:pt x="237" y="540"/>
                    <a:pt x="242" y="531"/>
                    <a:pt x="248" y="525"/>
                  </a:cubicBezTo>
                  <a:lnTo>
                    <a:pt x="248" y="525"/>
                  </a:lnTo>
                  <a:cubicBezTo>
                    <a:pt x="238" y="535"/>
                    <a:pt x="226" y="556"/>
                    <a:pt x="221" y="561"/>
                  </a:cubicBezTo>
                  <a:cubicBezTo>
                    <a:pt x="199" y="589"/>
                    <a:pt x="180" y="616"/>
                    <a:pt x="158" y="643"/>
                  </a:cubicBezTo>
                  <a:cubicBezTo>
                    <a:pt x="117" y="698"/>
                    <a:pt x="76" y="760"/>
                    <a:pt x="50" y="821"/>
                  </a:cubicBezTo>
                  <a:cubicBezTo>
                    <a:pt x="9" y="896"/>
                    <a:pt x="1" y="985"/>
                    <a:pt x="50" y="1061"/>
                  </a:cubicBezTo>
                  <a:cubicBezTo>
                    <a:pt x="89" y="1126"/>
                    <a:pt x="164" y="1178"/>
                    <a:pt x="242" y="1178"/>
                  </a:cubicBezTo>
                  <a:cubicBezTo>
                    <a:pt x="246" y="1178"/>
                    <a:pt x="251" y="1178"/>
                    <a:pt x="255" y="1177"/>
                  </a:cubicBezTo>
                  <a:cubicBezTo>
                    <a:pt x="474" y="1164"/>
                    <a:pt x="666" y="1074"/>
                    <a:pt x="837" y="937"/>
                  </a:cubicBezTo>
                  <a:cubicBezTo>
                    <a:pt x="850" y="931"/>
                    <a:pt x="871" y="931"/>
                    <a:pt x="884" y="924"/>
                  </a:cubicBezTo>
                  <a:cubicBezTo>
                    <a:pt x="1055" y="842"/>
                    <a:pt x="1206" y="719"/>
                    <a:pt x="1282" y="540"/>
                  </a:cubicBezTo>
                  <a:cubicBezTo>
                    <a:pt x="1302" y="499"/>
                    <a:pt x="1308" y="458"/>
                    <a:pt x="1308" y="417"/>
                  </a:cubicBezTo>
                  <a:cubicBezTo>
                    <a:pt x="1315" y="404"/>
                    <a:pt x="1315" y="384"/>
                    <a:pt x="1315" y="369"/>
                  </a:cubicBezTo>
                  <a:cubicBezTo>
                    <a:pt x="1308" y="356"/>
                    <a:pt x="1308" y="343"/>
                    <a:pt x="1308" y="328"/>
                  </a:cubicBezTo>
                  <a:cubicBezTo>
                    <a:pt x="1308" y="343"/>
                    <a:pt x="1308" y="350"/>
                    <a:pt x="1308" y="350"/>
                  </a:cubicBezTo>
                  <a:cubicBezTo>
                    <a:pt x="1307" y="350"/>
                    <a:pt x="1305" y="336"/>
                    <a:pt x="1302" y="308"/>
                  </a:cubicBezTo>
                  <a:cubicBezTo>
                    <a:pt x="1302" y="294"/>
                    <a:pt x="1302" y="280"/>
                    <a:pt x="1295" y="274"/>
                  </a:cubicBezTo>
                  <a:cubicBezTo>
                    <a:pt x="1295" y="267"/>
                    <a:pt x="1295" y="261"/>
                    <a:pt x="1288" y="252"/>
                  </a:cubicBezTo>
                  <a:cubicBezTo>
                    <a:pt x="1308" y="170"/>
                    <a:pt x="1282" y="88"/>
                    <a:pt x="1213" y="41"/>
                  </a:cubicBezTo>
                  <a:cubicBezTo>
                    <a:pt x="1177" y="12"/>
                    <a:pt x="1138" y="1"/>
                    <a:pt x="10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17"/>
            <p:cNvSpPr/>
            <p:nvPr/>
          </p:nvSpPr>
          <p:spPr>
            <a:xfrm>
              <a:off x="2857650" y="1818250"/>
              <a:ext cx="10800" cy="12300"/>
            </a:xfrm>
            <a:custGeom>
              <a:avLst/>
              <a:gdLst/>
              <a:ahLst/>
              <a:cxnLst/>
              <a:rect l="l" t="t" r="r" b="b"/>
              <a:pathLst>
                <a:path w="432" h="492" extrusionOk="0">
                  <a:moveTo>
                    <a:pt x="232" y="0"/>
                  </a:moveTo>
                  <a:cubicBezTo>
                    <a:pt x="213" y="0"/>
                    <a:pt x="191" y="7"/>
                    <a:pt x="172" y="14"/>
                  </a:cubicBezTo>
                  <a:cubicBezTo>
                    <a:pt x="150" y="20"/>
                    <a:pt x="131" y="35"/>
                    <a:pt x="116" y="48"/>
                  </a:cubicBezTo>
                  <a:cubicBezTo>
                    <a:pt x="103" y="61"/>
                    <a:pt x="96" y="76"/>
                    <a:pt x="83" y="96"/>
                  </a:cubicBezTo>
                  <a:cubicBezTo>
                    <a:pt x="62" y="111"/>
                    <a:pt x="48" y="130"/>
                    <a:pt x="34" y="152"/>
                  </a:cubicBezTo>
                  <a:cubicBezTo>
                    <a:pt x="27" y="171"/>
                    <a:pt x="21" y="199"/>
                    <a:pt x="7" y="219"/>
                  </a:cubicBezTo>
                  <a:cubicBezTo>
                    <a:pt x="1" y="253"/>
                    <a:pt x="1" y="281"/>
                    <a:pt x="7" y="316"/>
                  </a:cubicBezTo>
                  <a:cubicBezTo>
                    <a:pt x="14" y="342"/>
                    <a:pt x="34" y="370"/>
                    <a:pt x="55" y="390"/>
                  </a:cubicBezTo>
                  <a:cubicBezTo>
                    <a:pt x="68" y="405"/>
                    <a:pt x="83" y="418"/>
                    <a:pt x="103" y="424"/>
                  </a:cubicBezTo>
                  <a:cubicBezTo>
                    <a:pt x="116" y="439"/>
                    <a:pt x="124" y="452"/>
                    <a:pt x="144" y="465"/>
                  </a:cubicBezTo>
                  <a:cubicBezTo>
                    <a:pt x="165" y="480"/>
                    <a:pt x="185" y="487"/>
                    <a:pt x="213" y="487"/>
                  </a:cubicBezTo>
                  <a:cubicBezTo>
                    <a:pt x="223" y="490"/>
                    <a:pt x="234" y="492"/>
                    <a:pt x="246" y="492"/>
                  </a:cubicBezTo>
                  <a:cubicBezTo>
                    <a:pt x="258" y="492"/>
                    <a:pt x="270" y="490"/>
                    <a:pt x="280" y="487"/>
                  </a:cubicBezTo>
                  <a:cubicBezTo>
                    <a:pt x="315" y="472"/>
                    <a:pt x="342" y="459"/>
                    <a:pt x="362" y="439"/>
                  </a:cubicBezTo>
                  <a:cubicBezTo>
                    <a:pt x="411" y="390"/>
                    <a:pt x="431" y="322"/>
                    <a:pt x="411" y="260"/>
                  </a:cubicBezTo>
                  <a:cubicBezTo>
                    <a:pt x="411" y="253"/>
                    <a:pt x="403" y="247"/>
                    <a:pt x="403" y="247"/>
                  </a:cubicBezTo>
                  <a:cubicBezTo>
                    <a:pt x="397" y="226"/>
                    <a:pt x="397" y="212"/>
                    <a:pt x="384" y="193"/>
                  </a:cubicBezTo>
                  <a:cubicBezTo>
                    <a:pt x="390" y="184"/>
                    <a:pt x="390" y="171"/>
                    <a:pt x="390" y="158"/>
                  </a:cubicBezTo>
                  <a:cubicBezTo>
                    <a:pt x="390" y="137"/>
                    <a:pt x="384" y="117"/>
                    <a:pt x="377" y="96"/>
                  </a:cubicBezTo>
                  <a:cubicBezTo>
                    <a:pt x="370" y="89"/>
                    <a:pt x="362" y="76"/>
                    <a:pt x="356" y="61"/>
                  </a:cubicBezTo>
                  <a:cubicBezTo>
                    <a:pt x="342" y="48"/>
                    <a:pt x="329" y="35"/>
                    <a:pt x="315" y="20"/>
                  </a:cubicBezTo>
                  <a:cubicBezTo>
                    <a:pt x="288" y="7"/>
                    <a:pt x="260" y="0"/>
                    <a:pt x="2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7"/>
            <p:cNvSpPr/>
            <p:nvPr/>
          </p:nvSpPr>
          <p:spPr>
            <a:xfrm>
              <a:off x="2878850" y="1575900"/>
              <a:ext cx="551700" cy="574050"/>
            </a:xfrm>
            <a:custGeom>
              <a:avLst/>
              <a:gdLst/>
              <a:ahLst/>
              <a:cxnLst/>
              <a:rect l="l" t="t" r="r" b="b"/>
              <a:pathLst>
                <a:path w="22068" h="22962" extrusionOk="0">
                  <a:moveTo>
                    <a:pt x="11261" y="0"/>
                  </a:moveTo>
                  <a:cubicBezTo>
                    <a:pt x="10675" y="0"/>
                    <a:pt x="10081" y="93"/>
                    <a:pt x="9508" y="221"/>
                  </a:cubicBezTo>
                  <a:cubicBezTo>
                    <a:pt x="8542" y="441"/>
                    <a:pt x="7639" y="878"/>
                    <a:pt x="6934" y="1583"/>
                  </a:cubicBezTo>
                  <a:cubicBezTo>
                    <a:pt x="6277" y="2248"/>
                    <a:pt x="5832" y="3076"/>
                    <a:pt x="5477" y="3939"/>
                  </a:cubicBezTo>
                  <a:cubicBezTo>
                    <a:pt x="5278" y="4417"/>
                    <a:pt x="5114" y="4909"/>
                    <a:pt x="4943" y="5396"/>
                  </a:cubicBezTo>
                  <a:cubicBezTo>
                    <a:pt x="4744" y="5964"/>
                    <a:pt x="4388" y="6444"/>
                    <a:pt x="3971" y="6867"/>
                  </a:cubicBezTo>
                  <a:cubicBezTo>
                    <a:pt x="3547" y="7299"/>
                    <a:pt x="3061" y="7669"/>
                    <a:pt x="2616" y="8086"/>
                  </a:cubicBezTo>
                  <a:cubicBezTo>
                    <a:pt x="2136" y="8551"/>
                    <a:pt x="1699" y="9065"/>
                    <a:pt x="1315" y="9612"/>
                  </a:cubicBezTo>
                  <a:cubicBezTo>
                    <a:pt x="679" y="10503"/>
                    <a:pt x="221" y="11426"/>
                    <a:pt x="104" y="12528"/>
                  </a:cubicBezTo>
                  <a:cubicBezTo>
                    <a:pt x="0" y="13520"/>
                    <a:pt x="158" y="14553"/>
                    <a:pt x="569" y="15463"/>
                  </a:cubicBezTo>
                  <a:cubicBezTo>
                    <a:pt x="1001" y="16416"/>
                    <a:pt x="1732" y="17182"/>
                    <a:pt x="2691" y="17620"/>
                  </a:cubicBezTo>
                  <a:cubicBezTo>
                    <a:pt x="3266" y="17873"/>
                    <a:pt x="3875" y="18038"/>
                    <a:pt x="4470" y="18230"/>
                  </a:cubicBezTo>
                  <a:cubicBezTo>
                    <a:pt x="5140" y="18448"/>
                    <a:pt x="5778" y="18770"/>
                    <a:pt x="6428" y="19051"/>
                  </a:cubicBezTo>
                  <a:cubicBezTo>
                    <a:pt x="7098" y="19339"/>
                    <a:pt x="7769" y="19611"/>
                    <a:pt x="8447" y="19886"/>
                  </a:cubicBezTo>
                  <a:cubicBezTo>
                    <a:pt x="9015" y="20125"/>
                    <a:pt x="9493" y="20495"/>
                    <a:pt x="9960" y="20906"/>
                  </a:cubicBezTo>
                  <a:cubicBezTo>
                    <a:pt x="10513" y="21398"/>
                    <a:pt x="11082" y="21919"/>
                    <a:pt x="11732" y="22274"/>
                  </a:cubicBezTo>
                  <a:cubicBezTo>
                    <a:pt x="11773" y="22322"/>
                    <a:pt x="11821" y="22363"/>
                    <a:pt x="11869" y="22404"/>
                  </a:cubicBezTo>
                  <a:cubicBezTo>
                    <a:pt x="12102" y="22589"/>
                    <a:pt x="12361" y="22732"/>
                    <a:pt x="12649" y="22823"/>
                  </a:cubicBezTo>
                  <a:cubicBezTo>
                    <a:pt x="12970" y="22926"/>
                    <a:pt x="13302" y="22962"/>
                    <a:pt x="13635" y="22962"/>
                  </a:cubicBezTo>
                  <a:cubicBezTo>
                    <a:pt x="13962" y="22962"/>
                    <a:pt x="14291" y="22927"/>
                    <a:pt x="14613" y="22890"/>
                  </a:cubicBezTo>
                  <a:cubicBezTo>
                    <a:pt x="15921" y="22740"/>
                    <a:pt x="17222" y="22596"/>
                    <a:pt x="18405" y="21993"/>
                  </a:cubicBezTo>
                  <a:cubicBezTo>
                    <a:pt x="19431" y="21474"/>
                    <a:pt x="20006" y="20474"/>
                    <a:pt x="20384" y="19427"/>
                  </a:cubicBezTo>
                  <a:cubicBezTo>
                    <a:pt x="20828" y="18189"/>
                    <a:pt x="21089" y="16894"/>
                    <a:pt x="21623" y="15690"/>
                  </a:cubicBezTo>
                  <a:cubicBezTo>
                    <a:pt x="21766" y="15368"/>
                    <a:pt x="21923" y="15068"/>
                    <a:pt x="21992" y="14724"/>
                  </a:cubicBezTo>
                  <a:cubicBezTo>
                    <a:pt x="22053" y="14417"/>
                    <a:pt x="22068" y="14102"/>
                    <a:pt x="22047" y="13788"/>
                  </a:cubicBezTo>
                  <a:cubicBezTo>
                    <a:pt x="22005" y="13110"/>
                    <a:pt x="21876" y="12439"/>
                    <a:pt x="21854" y="11761"/>
                  </a:cubicBezTo>
                  <a:cubicBezTo>
                    <a:pt x="21841" y="11050"/>
                    <a:pt x="21848" y="10345"/>
                    <a:pt x="21739" y="9647"/>
                  </a:cubicBezTo>
                  <a:cubicBezTo>
                    <a:pt x="21642" y="9003"/>
                    <a:pt x="21417" y="8400"/>
                    <a:pt x="21082" y="7847"/>
                  </a:cubicBezTo>
                  <a:cubicBezTo>
                    <a:pt x="20458" y="6820"/>
                    <a:pt x="19514" y="5971"/>
                    <a:pt x="18495" y="5341"/>
                  </a:cubicBezTo>
                  <a:cubicBezTo>
                    <a:pt x="18009" y="5041"/>
                    <a:pt x="17495" y="4780"/>
                    <a:pt x="17030" y="4438"/>
                  </a:cubicBezTo>
                  <a:cubicBezTo>
                    <a:pt x="16537" y="4082"/>
                    <a:pt x="16222" y="3623"/>
                    <a:pt x="15880" y="3130"/>
                  </a:cubicBezTo>
                  <a:cubicBezTo>
                    <a:pt x="15169" y="2117"/>
                    <a:pt x="14374" y="1098"/>
                    <a:pt x="13271" y="482"/>
                  </a:cubicBezTo>
                  <a:cubicBezTo>
                    <a:pt x="12641" y="130"/>
                    <a:pt x="11956" y="0"/>
                    <a:pt x="112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17"/>
            <p:cNvSpPr/>
            <p:nvPr/>
          </p:nvSpPr>
          <p:spPr>
            <a:xfrm>
              <a:off x="3265575" y="1716025"/>
              <a:ext cx="66600" cy="46225"/>
            </a:xfrm>
            <a:custGeom>
              <a:avLst/>
              <a:gdLst/>
              <a:ahLst/>
              <a:cxnLst/>
              <a:rect l="l" t="t" r="r" b="b"/>
              <a:pathLst>
                <a:path w="2664" h="1849" extrusionOk="0">
                  <a:moveTo>
                    <a:pt x="274" y="1"/>
                  </a:moveTo>
                  <a:cubicBezTo>
                    <a:pt x="185" y="1"/>
                    <a:pt x="114" y="60"/>
                    <a:pt x="82" y="147"/>
                  </a:cubicBezTo>
                  <a:cubicBezTo>
                    <a:pt x="0" y="366"/>
                    <a:pt x="20" y="551"/>
                    <a:pt x="102" y="709"/>
                  </a:cubicBezTo>
                  <a:cubicBezTo>
                    <a:pt x="130" y="791"/>
                    <a:pt x="178" y="865"/>
                    <a:pt x="247" y="941"/>
                  </a:cubicBezTo>
                  <a:cubicBezTo>
                    <a:pt x="349" y="1037"/>
                    <a:pt x="472" y="1120"/>
                    <a:pt x="595" y="1193"/>
                  </a:cubicBezTo>
                  <a:cubicBezTo>
                    <a:pt x="657" y="1358"/>
                    <a:pt x="767" y="1474"/>
                    <a:pt x="923" y="1571"/>
                  </a:cubicBezTo>
                  <a:cubicBezTo>
                    <a:pt x="1189" y="1742"/>
                    <a:pt x="1540" y="1848"/>
                    <a:pt x="1861" y="1848"/>
                  </a:cubicBezTo>
                  <a:cubicBezTo>
                    <a:pt x="1899" y="1848"/>
                    <a:pt x="1935" y="1847"/>
                    <a:pt x="1971" y="1844"/>
                  </a:cubicBezTo>
                  <a:cubicBezTo>
                    <a:pt x="2149" y="1837"/>
                    <a:pt x="2341" y="1790"/>
                    <a:pt x="2477" y="1667"/>
                  </a:cubicBezTo>
                  <a:cubicBezTo>
                    <a:pt x="2607" y="1543"/>
                    <a:pt x="2663" y="1373"/>
                    <a:pt x="2648" y="1202"/>
                  </a:cubicBezTo>
                  <a:cubicBezTo>
                    <a:pt x="2607" y="804"/>
                    <a:pt x="2177" y="551"/>
                    <a:pt x="1848" y="407"/>
                  </a:cubicBezTo>
                  <a:cubicBezTo>
                    <a:pt x="1753" y="366"/>
                    <a:pt x="1650" y="331"/>
                    <a:pt x="1554" y="298"/>
                  </a:cubicBezTo>
                  <a:cubicBezTo>
                    <a:pt x="1424" y="242"/>
                    <a:pt x="1287" y="195"/>
                    <a:pt x="1157" y="147"/>
                  </a:cubicBezTo>
                  <a:cubicBezTo>
                    <a:pt x="1024" y="102"/>
                    <a:pt x="891" y="45"/>
                    <a:pt x="751" y="45"/>
                  </a:cubicBezTo>
                  <a:cubicBezTo>
                    <a:pt x="724" y="45"/>
                    <a:pt x="698" y="47"/>
                    <a:pt x="671" y="52"/>
                  </a:cubicBezTo>
                  <a:cubicBezTo>
                    <a:pt x="603" y="65"/>
                    <a:pt x="528" y="93"/>
                    <a:pt x="459" y="134"/>
                  </a:cubicBezTo>
                  <a:cubicBezTo>
                    <a:pt x="439" y="65"/>
                    <a:pt x="363" y="11"/>
                    <a:pt x="301" y="3"/>
                  </a:cubicBezTo>
                  <a:cubicBezTo>
                    <a:pt x="292" y="1"/>
                    <a:pt x="283" y="1"/>
                    <a:pt x="2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17"/>
            <p:cNvSpPr/>
            <p:nvPr/>
          </p:nvSpPr>
          <p:spPr>
            <a:xfrm>
              <a:off x="3282325" y="1791600"/>
              <a:ext cx="21750" cy="18650"/>
            </a:xfrm>
            <a:custGeom>
              <a:avLst/>
              <a:gdLst/>
              <a:ahLst/>
              <a:cxnLst/>
              <a:rect l="l" t="t" r="r" b="b"/>
              <a:pathLst>
                <a:path w="870" h="746" extrusionOk="0">
                  <a:moveTo>
                    <a:pt x="441" y="0"/>
                  </a:moveTo>
                  <a:cubicBezTo>
                    <a:pt x="406" y="0"/>
                    <a:pt x="370" y="5"/>
                    <a:pt x="336" y="12"/>
                  </a:cubicBezTo>
                  <a:cubicBezTo>
                    <a:pt x="309" y="12"/>
                    <a:pt x="275" y="18"/>
                    <a:pt x="240" y="18"/>
                  </a:cubicBezTo>
                  <a:cubicBezTo>
                    <a:pt x="199" y="27"/>
                    <a:pt x="158" y="46"/>
                    <a:pt x="117" y="68"/>
                  </a:cubicBezTo>
                  <a:cubicBezTo>
                    <a:pt x="42" y="109"/>
                    <a:pt x="1" y="211"/>
                    <a:pt x="28" y="293"/>
                  </a:cubicBezTo>
                  <a:cubicBezTo>
                    <a:pt x="42" y="347"/>
                    <a:pt x="76" y="403"/>
                    <a:pt x="111" y="450"/>
                  </a:cubicBezTo>
                  <a:cubicBezTo>
                    <a:pt x="117" y="470"/>
                    <a:pt x="124" y="492"/>
                    <a:pt x="138" y="511"/>
                  </a:cubicBezTo>
                  <a:cubicBezTo>
                    <a:pt x="186" y="593"/>
                    <a:pt x="262" y="656"/>
                    <a:pt x="350" y="690"/>
                  </a:cubicBezTo>
                  <a:cubicBezTo>
                    <a:pt x="357" y="690"/>
                    <a:pt x="370" y="697"/>
                    <a:pt x="377" y="703"/>
                  </a:cubicBezTo>
                  <a:cubicBezTo>
                    <a:pt x="432" y="729"/>
                    <a:pt x="486" y="746"/>
                    <a:pt x="544" y="746"/>
                  </a:cubicBezTo>
                  <a:cubicBezTo>
                    <a:pt x="566" y="746"/>
                    <a:pt x="587" y="743"/>
                    <a:pt x="610" y="738"/>
                  </a:cubicBezTo>
                  <a:cubicBezTo>
                    <a:pt x="664" y="731"/>
                    <a:pt x="713" y="703"/>
                    <a:pt x="754" y="669"/>
                  </a:cubicBezTo>
                  <a:cubicBezTo>
                    <a:pt x="761" y="662"/>
                    <a:pt x="774" y="662"/>
                    <a:pt x="781" y="656"/>
                  </a:cubicBezTo>
                  <a:cubicBezTo>
                    <a:pt x="837" y="621"/>
                    <a:pt x="863" y="567"/>
                    <a:pt x="869" y="505"/>
                  </a:cubicBezTo>
                  <a:cubicBezTo>
                    <a:pt x="869" y="485"/>
                    <a:pt x="863" y="457"/>
                    <a:pt x="863" y="429"/>
                  </a:cubicBezTo>
                  <a:cubicBezTo>
                    <a:pt x="863" y="423"/>
                    <a:pt x="863" y="423"/>
                    <a:pt x="856" y="416"/>
                  </a:cubicBezTo>
                  <a:cubicBezTo>
                    <a:pt x="856" y="355"/>
                    <a:pt x="837" y="299"/>
                    <a:pt x="809" y="245"/>
                  </a:cubicBezTo>
                  <a:cubicBezTo>
                    <a:pt x="754" y="142"/>
                    <a:pt x="651" y="60"/>
                    <a:pt x="541" y="18"/>
                  </a:cubicBezTo>
                  <a:cubicBezTo>
                    <a:pt x="511" y="5"/>
                    <a:pt x="476" y="0"/>
                    <a:pt x="4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7"/>
            <p:cNvSpPr/>
            <p:nvPr/>
          </p:nvSpPr>
          <p:spPr>
            <a:xfrm>
              <a:off x="3091900" y="2031625"/>
              <a:ext cx="32025" cy="24050"/>
            </a:xfrm>
            <a:custGeom>
              <a:avLst/>
              <a:gdLst/>
              <a:ahLst/>
              <a:cxnLst/>
              <a:rect l="l" t="t" r="r" b="b"/>
              <a:pathLst>
                <a:path w="1281" h="962" extrusionOk="0">
                  <a:moveTo>
                    <a:pt x="353" y="0"/>
                  </a:moveTo>
                  <a:cubicBezTo>
                    <a:pt x="347" y="0"/>
                    <a:pt x="342" y="0"/>
                    <a:pt x="336" y="1"/>
                  </a:cubicBezTo>
                  <a:cubicBezTo>
                    <a:pt x="178" y="1"/>
                    <a:pt x="83" y="124"/>
                    <a:pt x="35" y="267"/>
                  </a:cubicBezTo>
                  <a:cubicBezTo>
                    <a:pt x="1" y="364"/>
                    <a:pt x="68" y="466"/>
                    <a:pt x="165" y="494"/>
                  </a:cubicBezTo>
                  <a:cubicBezTo>
                    <a:pt x="184" y="500"/>
                    <a:pt x="212" y="507"/>
                    <a:pt x="232" y="507"/>
                  </a:cubicBezTo>
                  <a:lnTo>
                    <a:pt x="253" y="507"/>
                  </a:lnTo>
                  <a:cubicBezTo>
                    <a:pt x="281" y="513"/>
                    <a:pt x="308" y="520"/>
                    <a:pt x="336" y="528"/>
                  </a:cubicBezTo>
                  <a:cubicBezTo>
                    <a:pt x="383" y="589"/>
                    <a:pt x="437" y="643"/>
                    <a:pt x="500" y="692"/>
                  </a:cubicBezTo>
                  <a:cubicBezTo>
                    <a:pt x="610" y="788"/>
                    <a:pt x="746" y="870"/>
                    <a:pt x="897" y="889"/>
                  </a:cubicBezTo>
                  <a:cubicBezTo>
                    <a:pt x="938" y="924"/>
                    <a:pt x="986" y="952"/>
                    <a:pt x="1034" y="958"/>
                  </a:cubicBezTo>
                  <a:cubicBezTo>
                    <a:pt x="1046" y="960"/>
                    <a:pt x="1058" y="961"/>
                    <a:pt x="1071" y="961"/>
                  </a:cubicBezTo>
                  <a:cubicBezTo>
                    <a:pt x="1152" y="961"/>
                    <a:pt x="1242" y="924"/>
                    <a:pt x="1259" y="829"/>
                  </a:cubicBezTo>
                  <a:cubicBezTo>
                    <a:pt x="1280" y="725"/>
                    <a:pt x="1259" y="617"/>
                    <a:pt x="1164" y="554"/>
                  </a:cubicBezTo>
                  <a:lnTo>
                    <a:pt x="1150" y="554"/>
                  </a:lnTo>
                  <a:cubicBezTo>
                    <a:pt x="1081" y="446"/>
                    <a:pt x="958" y="370"/>
                    <a:pt x="842" y="314"/>
                  </a:cubicBezTo>
                  <a:cubicBezTo>
                    <a:pt x="766" y="232"/>
                    <a:pt x="692" y="165"/>
                    <a:pt x="602" y="96"/>
                  </a:cubicBezTo>
                  <a:cubicBezTo>
                    <a:pt x="532" y="45"/>
                    <a:pt x="443" y="0"/>
                    <a:pt x="3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17"/>
            <p:cNvSpPr/>
            <p:nvPr/>
          </p:nvSpPr>
          <p:spPr>
            <a:xfrm>
              <a:off x="3005125" y="1760975"/>
              <a:ext cx="234100" cy="215650"/>
            </a:xfrm>
            <a:custGeom>
              <a:avLst/>
              <a:gdLst/>
              <a:ahLst/>
              <a:cxnLst/>
              <a:rect l="l" t="t" r="r" b="b"/>
              <a:pathLst>
                <a:path w="9364" h="8626" extrusionOk="0">
                  <a:moveTo>
                    <a:pt x="4934" y="1"/>
                  </a:moveTo>
                  <a:cubicBezTo>
                    <a:pt x="4226" y="1"/>
                    <a:pt x="3527" y="213"/>
                    <a:pt x="2869" y="519"/>
                  </a:cubicBezTo>
                  <a:cubicBezTo>
                    <a:pt x="2019" y="915"/>
                    <a:pt x="1274" y="1539"/>
                    <a:pt x="787" y="2352"/>
                  </a:cubicBezTo>
                  <a:cubicBezTo>
                    <a:pt x="262" y="3236"/>
                    <a:pt x="1" y="4379"/>
                    <a:pt x="165" y="5406"/>
                  </a:cubicBezTo>
                  <a:cubicBezTo>
                    <a:pt x="262" y="5974"/>
                    <a:pt x="534" y="6452"/>
                    <a:pt x="919" y="6884"/>
                  </a:cubicBezTo>
                  <a:cubicBezTo>
                    <a:pt x="1109" y="7096"/>
                    <a:pt x="1329" y="7308"/>
                    <a:pt x="1561" y="7500"/>
                  </a:cubicBezTo>
                  <a:cubicBezTo>
                    <a:pt x="1794" y="7747"/>
                    <a:pt x="2082" y="7952"/>
                    <a:pt x="2376" y="8102"/>
                  </a:cubicBezTo>
                  <a:cubicBezTo>
                    <a:pt x="3084" y="8469"/>
                    <a:pt x="3903" y="8626"/>
                    <a:pt x="4703" y="8626"/>
                  </a:cubicBezTo>
                  <a:cubicBezTo>
                    <a:pt x="4769" y="8626"/>
                    <a:pt x="4836" y="8624"/>
                    <a:pt x="4902" y="8622"/>
                  </a:cubicBezTo>
                  <a:cubicBezTo>
                    <a:pt x="5853" y="8588"/>
                    <a:pt x="6750" y="8274"/>
                    <a:pt x="7496" y="7678"/>
                  </a:cubicBezTo>
                  <a:cubicBezTo>
                    <a:pt x="8289" y="7034"/>
                    <a:pt x="8864" y="6098"/>
                    <a:pt x="9029" y="5084"/>
                  </a:cubicBezTo>
                  <a:cubicBezTo>
                    <a:pt x="9364" y="3024"/>
                    <a:pt x="7885" y="759"/>
                    <a:pt x="5901" y="143"/>
                  </a:cubicBezTo>
                  <a:cubicBezTo>
                    <a:pt x="5578" y="44"/>
                    <a:pt x="5255" y="1"/>
                    <a:pt x="4934"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17"/>
            <p:cNvSpPr/>
            <p:nvPr/>
          </p:nvSpPr>
          <p:spPr>
            <a:xfrm>
              <a:off x="3031500" y="1769375"/>
              <a:ext cx="203800" cy="207250"/>
            </a:xfrm>
            <a:custGeom>
              <a:avLst/>
              <a:gdLst/>
              <a:ahLst/>
              <a:cxnLst/>
              <a:rect l="l" t="t" r="r" b="b"/>
              <a:pathLst>
                <a:path w="8152" h="8290" extrusionOk="0">
                  <a:moveTo>
                    <a:pt x="4179" y="1"/>
                  </a:moveTo>
                  <a:cubicBezTo>
                    <a:pt x="4105" y="1"/>
                    <a:pt x="4054" y="64"/>
                    <a:pt x="4066" y="149"/>
                  </a:cubicBezTo>
                  <a:cubicBezTo>
                    <a:pt x="4154" y="751"/>
                    <a:pt x="4606" y="1175"/>
                    <a:pt x="4922" y="1668"/>
                  </a:cubicBezTo>
                  <a:cubicBezTo>
                    <a:pt x="5326" y="2284"/>
                    <a:pt x="5400" y="3140"/>
                    <a:pt x="5188" y="3838"/>
                  </a:cubicBezTo>
                  <a:cubicBezTo>
                    <a:pt x="5010" y="4426"/>
                    <a:pt x="4559" y="4973"/>
                    <a:pt x="4107" y="5384"/>
                  </a:cubicBezTo>
                  <a:cubicBezTo>
                    <a:pt x="3614" y="5829"/>
                    <a:pt x="2964" y="6090"/>
                    <a:pt x="2320" y="6213"/>
                  </a:cubicBezTo>
                  <a:cubicBezTo>
                    <a:pt x="2142" y="6250"/>
                    <a:pt x="1973" y="6267"/>
                    <a:pt x="1805" y="6267"/>
                  </a:cubicBezTo>
                  <a:cubicBezTo>
                    <a:pt x="1596" y="6267"/>
                    <a:pt x="1389" y="6241"/>
                    <a:pt x="1170" y="6192"/>
                  </a:cubicBezTo>
                  <a:cubicBezTo>
                    <a:pt x="906" y="6138"/>
                    <a:pt x="650" y="6075"/>
                    <a:pt x="386" y="6075"/>
                  </a:cubicBezTo>
                  <a:cubicBezTo>
                    <a:pt x="315" y="6075"/>
                    <a:pt x="244" y="6080"/>
                    <a:pt x="171" y="6090"/>
                  </a:cubicBezTo>
                  <a:cubicBezTo>
                    <a:pt x="163" y="6073"/>
                    <a:pt x="147" y="6065"/>
                    <a:pt x="130" y="6065"/>
                  </a:cubicBezTo>
                  <a:cubicBezTo>
                    <a:pt x="107" y="6065"/>
                    <a:pt x="83" y="6079"/>
                    <a:pt x="76" y="6103"/>
                  </a:cubicBezTo>
                  <a:cubicBezTo>
                    <a:pt x="69" y="6116"/>
                    <a:pt x="69" y="6123"/>
                    <a:pt x="61" y="6138"/>
                  </a:cubicBezTo>
                  <a:cubicBezTo>
                    <a:pt x="7" y="6198"/>
                    <a:pt x="0" y="6315"/>
                    <a:pt x="7" y="6384"/>
                  </a:cubicBezTo>
                  <a:cubicBezTo>
                    <a:pt x="13" y="6492"/>
                    <a:pt x="54" y="6589"/>
                    <a:pt x="95" y="6685"/>
                  </a:cubicBezTo>
                  <a:cubicBezTo>
                    <a:pt x="164" y="6814"/>
                    <a:pt x="260" y="6931"/>
                    <a:pt x="363" y="7041"/>
                  </a:cubicBezTo>
                  <a:cubicBezTo>
                    <a:pt x="411" y="7082"/>
                    <a:pt x="458" y="7123"/>
                    <a:pt x="506" y="7164"/>
                  </a:cubicBezTo>
                  <a:cubicBezTo>
                    <a:pt x="534" y="7191"/>
                    <a:pt x="562" y="7212"/>
                    <a:pt x="582" y="7240"/>
                  </a:cubicBezTo>
                  <a:cubicBezTo>
                    <a:pt x="629" y="7273"/>
                    <a:pt x="670" y="7307"/>
                    <a:pt x="711" y="7342"/>
                  </a:cubicBezTo>
                  <a:cubicBezTo>
                    <a:pt x="718" y="7355"/>
                    <a:pt x="733" y="7370"/>
                    <a:pt x="739" y="7376"/>
                  </a:cubicBezTo>
                  <a:cubicBezTo>
                    <a:pt x="917" y="7527"/>
                    <a:pt x="1116" y="7664"/>
                    <a:pt x="1321" y="7766"/>
                  </a:cubicBezTo>
                  <a:cubicBezTo>
                    <a:pt x="2029" y="8133"/>
                    <a:pt x="2848" y="8290"/>
                    <a:pt x="3648" y="8290"/>
                  </a:cubicBezTo>
                  <a:cubicBezTo>
                    <a:pt x="3714" y="8290"/>
                    <a:pt x="3781" y="8288"/>
                    <a:pt x="3847" y="8286"/>
                  </a:cubicBezTo>
                  <a:cubicBezTo>
                    <a:pt x="4798" y="8252"/>
                    <a:pt x="5695" y="7938"/>
                    <a:pt x="6441" y="7342"/>
                  </a:cubicBezTo>
                  <a:cubicBezTo>
                    <a:pt x="7234" y="6698"/>
                    <a:pt x="7809" y="5762"/>
                    <a:pt x="7974" y="4748"/>
                  </a:cubicBezTo>
                  <a:cubicBezTo>
                    <a:pt x="8151" y="3652"/>
                    <a:pt x="7816" y="2496"/>
                    <a:pt x="7165" y="1565"/>
                  </a:cubicBezTo>
                  <a:cubicBezTo>
                    <a:pt x="6837" y="1244"/>
                    <a:pt x="6454" y="983"/>
                    <a:pt x="6065" y="743"/>
                  </a:cubicBezTo>
                  <a:cubicBezTo>
                    <a:pt x="5496" y="408"/>
                    <a:pt x="4859" y="121"/>
                    <a:pt x="4209" y="4"/>
                  </a:cubicBezTo>
                  <a:cubicBezTo>
                    <a:pt x="4198" y="2"/>
                    <a:pt x="4188" y="1"/>
                    <a:pt x="417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7"/>
            <p:cNvSpPr/>
            <p:nvPr/>
          </p:nvSpPr>
          <p:spPr>
            <a:xfrm>
              <a:off x="3124375" y="1883100"/>
              <a:ext cx="34600" cy="37275"/>
            </a:xfrm>
            <a:custGeom>
              <a:avLst/>
              <a:gdLst/>
              <a:ahLst/>
              <a:cxnLst/>
              <a:rect l="l" t="t" r="r" b="b"/>
              <a:pathLst>
                <a:path w="1384" h="1491" extrusionOk="0">
                  <a:moveTo>
                    <a:pt x="831" y="1"/>
                  </a:moveTo>
                  <a:cubicBezTo>
                    <a:pt x="787" y="1"/>
                    <a:pt x="744" y="6"/>
                    <a:pt x="699" y="13"/>
                  </a:cubicBezTo>
                  <a:cubicBezTo>
                    <a:pt x="610" y="28"/>
                    <a:pt x="528" y="69"/>
                    <a:pt x="453" y="117"/>
                  </a:cubicBezTo>
                  <a:cubicBezTo>
                    <a:pt x="379" y="171"/>
                    <a:pt x="303" y="227"/>
                    <a:pt x="241" y="301"/>
                  </a:cubicBezTo>
                  <a:cubicBezTo>
                    <a:pt x="206" y="342"/>
                    <a:pt x="173" y="391"/>
                    <a:pt x="145" y="439"/>
                  </a:cubicBezTo>
                  <a:cubicBezTo>
                    <a:pt x="124" y="465"/>
                    <a:pt x="104" y="486"/>
                    <a:pt x="83" y="521"/>
                  </a:cubicBezTo>
                  <a:cubicBezTo>
                    <a:pt x="22" y="638"/>
                    <a:pt x="1" y="761"/>
                    <a:pt x="29" y="891"/>
                  </a:cubicBezTo>
                  <a:cubicBezTo>
                    <a:pt x="29" y="917"/>
                    <a:pt x="42" y="938"/>
                    <a:pt x="50" y="966"/>
                  </a:cubicBezTo>
                  <a:cubicBezTo>
                    <a:pt x="50" y="973"/>
                    <a:pt x="57" y="979"/>
                    <a:pt x="57" y="986"/>
                  </a:cubicBezTo>
                  <a:lnTo>
                    <a:pt x="57" y="1007"/>
                  </a:lnTo>
                  <a:cubicBezTo>
                    <a:pt x="63" y="1096"/>
                    <a:pt x="76" y="1157"/>
                    <a:pt x="117" y="1232"/>
                  </a:cubicBezTo>
                  <a:cubicBezTo>
                    <a:pt x="173" y="1349"/>
                    <a:pt x="282" y="1424"/>
                    <a:pt x="398" y="1465"/>
                  </a:cubicBezTo>
                  <a:cubicBezTo>
                    <a:pt x="451" y="1483"/>
                    <a:pt x="506" y="1491"/>
                    <a:pt x="562" y="1491"/>
                  </a:cubicBezTo>
                  <a:cubicBezTo>
                    <a:pt x="700" y="1491"/>
                    <a:pt x="839" y="1441"/>
                    <a:pt x="945" y="1362"/>
                  </a:cubicBezTo>
                  <a:cubicBezTo>
                    <a:pt x="1090" y="1254"/>
                    <a:pt x="1207" y="1109"/>
                    <a:pt x="1289" y="945"/>
                  </a:cubicBezTo>
                  <a:cubicBezTo>
                    <a:pt x="1323" y="869"/>
                    <a:pt x="1356" y="787"/>
                    <a:pt x="1371" y="705"/>
                  </a:cubicBezTo>
                  <a:cubicBezTo>
                    <a:pt x="1377" y="657"/>
                    <a:pt x="1384" y="603"/>
                    <a:pt x="1384" y="547"/>
                  </a:cubicBezTo>
                  <a:cubicBezTo>
                    <a:pt x="1377" y="459"/>
                    <a:pt x="1364" y="404"/>
                    <a:pt x="1323" y="322"/>
                  </a:cubicBezTo>
                  <a:cubicBezTo>
                    <a:pt x="1282" y="219"/>
                    <a:pt x="1185" y="130"/>
                    <a:pt x="1097" y="76"/>
                  </a:cubicBezTo>
                  <a:cubicBezTo>
                    <a:pt x="1049" y="48"/>
                    <a:pt x="1001" y="28"/>
                    <a:pt x="945" y="13"/>
                  </a:cubicBezTo>
                  <a:cubicBezTo>
                    <a:pt x="905" y="4"/>
                    <a:pt x="868" y="1"/>
                    <a:pt x="8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17"/>
            <p:cNvSpPr/>
            <p:nvPr/>
          </p:nvSpPr>
          <p:spPr>
            <a:xfrm>
              <a:off x="3166475" y="1863250"/>
              <a:ext cx="18025" cy="14025"/>
            </a:xfrm>
            <a:custGeom>
              <a:avLst/>
              <a:gdLst/>
              <a:ahLst/>
              <a:cxnLst/>
              <a:rect l="l" t="t" r="r" b="b"/>
              <a:pathLst>
                <a:path w="721" h="561" extrusionOk="0">
                  <a:moveTo>
                    <a:pt x="364" y="1"/>
                  </a:moveTo>
                  <a:cubicBezTo>
                    <a:pt x="1" y="1"/>
                    <a:pt x="1" y="561"/>
                    <a:pt x="364" y="561"/>
                  </a:cubicBezTo>
                  <a:cubicBezTo>
                    <a:pt x="720" y="561"/>
                    <a:pt x="720" y="1"/>
                    <a:pt x="3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17"/>
            <p:cNvSpPr/>
            <p:nvPr/>
          </p:nvSpPr>
          <p:spPr>
            <a:xfrm>
              <a:off x="3028575" y="1792500"/>
              <a:ext cx="93450" cy="102700"/>
            </a:xfrm>
            <a:custGeom>
              <a:avLst/>
              <a:gdLst/>
              <a:ahLst/>
              <a:cxnLst/>
              <a:rect l="l" t="t" r="r" b="b"/>
              <a:pathLst>
                <a:path w="3738" h="4108" extrusionOk="0">
                  <a:moveTo>
                    <a:pt x="2625" y="0"/>
                  </a:moveTo>
                  <a:cubicBezTo>
                    <a:pt x="2597" y="0"/>
                    <a:pt x="2569" y="2"/>
                    <a:pt x="2540" y="4"/>
                  </a:cubicBezTo>
                  <a:cubicBezTo>
                    <a:pt x="1451" y="99"/>
                    <a:pt x="761" y="935"/>
                    <a:pt x="391" y="1893"/>
                  </a:cubicBezTo>
                  <a:cubicBezTo>
                    <a:pt x="219" y="2351"/>
                    <a:pt x="1" y="2954"/>
                    <a:pt x="199" y="3440"/>
                  </a:cubicBezTo>
                  <a:cubicBezTo>
                    <a:pt x="383" y="3884"/>
                    <a:pt x="925" y="4048"/>
                    <a:pt x="1369" y="4097"/>
                  </a:cubicBezTo>
                  <a:cubicBezTo>
                    <a:pt x="1435" y="4104"/>
                    <a:pt x="1500" y="4107"/>
                    <a:pt x="1566" y="4107"/>
                  </a:cubicBezTo>
                  <a:cubicBezTo>
                    <a:pt x="1971" y="4107"/>
                    <a:pt x="2366" y="3980"/>
                    <a:pt x="2691" y="3720"/>
                  </a:cubicBezTo>
                  <a:cubicBezTo>
                    <a:pt x="3061" y="3419"/>
                    <a:pt x="3286" y="2989"/>
                    <a:pt x="3463" y="2557"/>
                  </a:cubicBezTo>
                  <a:cubicBezTo>
                    <a:pt x="3621" y="2167"/>
                    <a:pt x="3738" y="1605"/>
                    <a:pt x="3628" y="1132"/>
                  </a:cubicBezTo>
                  <a:cubicBezTo>
                    <a:pt x="3636" y="1024"/>
                    <a:pt x="3628" y="914"/>
                    <a:pt x="3614" y="812"/>
                  </a:cubicBezTo>
                  <a:cubicBezTo>
                    <a:pt x="3537" y="321"/>
                    <a:pt x="3100" y="0"/>
                    <a:pt x="2625"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17"/>
            <p:cNvSpPr/>
            <p:nvPr/>
          </p:nvSpPr>
          <p:spPr>
            <a:xfrm>
              <a:off x="3057000" y="1804900"/>
              <a:ext cx="18500" cy="21800"/>
            </a:xfrm>
            <a:custGeom>
              <a:avLst/>
              <a:gdLst/>
              <a:ahLst/>
              <a:cxnLst/>
              <a:rect l="l" t="t" r="r" b="b"/>
              <a:pathLst>
                <a:path w="740" h="872" extrusionOk="0">
                  <a:moveTo>
                    <a:pt x="417" y="1"/>
                  </a:moveTo>
                  <a:cubicBezTo>
                    <a:pt x="355" y="1"/>
                    <a:pt x="307" y="20"/>
                    <a:pt x="253" y="42"/>
                  </a:cubicBezTo>
                  <a:cubicBezTo>
                    <a:pt x="240" y="48"/>
                    <a:pt x="225" y="61"/>
                    <a:pt x="212" y="70"/>
                  </a:cubicBezTo>
                  <a:cubicBezTo>
                    <a:pt x="184" y="83"/>
                    <a:pt x="158" y="102"/>
                    <a:pt x="137" y="124"/>
                  </a:cubicBezTo>
                  <a:cubicBezTo>
                    <a:pt x="82" y="193"/>
                    <a:pt x="48" y="275"/>
                    <a:pt x="27" y="364"/>
                  </a:cubicBezTo>
                  <a:lnTo>
                    <a:pt x="27" y="370"/>
                  </a:lnTo>
                  <a:cubicBezTo>
                    <a:pt x="7" y="424"/>
                    <a:pt x="0" y="487"/>
                    <a:pt x="0" y="541"/>
                  </a:cubicBezTo>
                  <a:cubicBezTo>
                    <a:pt x="0" y="576"/>
                    <a:pt x="0" y="617"/>
                    <a:pt x="7" y="651"/>
                  </a:cubicBezTo>
                  <a:cubicBezTo>
                    <a:pt x="7" y="664"/>
                    <a:pt x="13" y="677"/>
                    <a:pt x="20" y="699"/>
                  </a:cubicBezTo>
                  <a:cubicBezTo>
                    <a:pt x="48" y="787"/>
                    <a:pt x="117" y="856"/>
                    <a:pt x="219" y="870"/>
                  </a:cubicBezTo>
                  <a:cubicBezTo>
                    <a:pt x="228" y="871"/>
                    <a:pt x="237" y="871"/>
                    <a:pt x="247" y="871"/>
                  </a:cubicBezTo>
                  <a:cubicBezTo>
                    <a:pt x="292" y="871"/>
                    <a:pt x="337" y="858"/>
                    <a:pt x="376" y="835"/>
                  </a:cubicBezTo>
                  <a:cubicBezTo>
                    <a:pt x="390" y="835"/>
                    <a:pt x="396" y="835"/>
                    <a:pt x="411" y="829"/>
                  </a:cubicBezTo>
                  <a:cubicBezTo>
                    <a:pt x="478" y="815"/>
                    <a:pt x="534" y="774"/>
                    <a:pt x="588" y="733"/>
                  </a:cubicBezTo>
                  <a:cubicBezTo>
                    <a:pt x="601" y="718"/>
                    <a:pt x="616" y="705"/>
                    <a:pt x="623" y="686"/>
                  </a:cubicBezTo>
                  <a:cubicBezTo>
                    <a:pt x="651" y="664"/>
                    <a:pt x="670" y="636"/>
                    <a:pt x="684" y="603"/>
                  </a:cubicBezTo>
                  <a:cubicBezTo>
                    <a:pt x="718" y="541"/>
                    <a:pt x="739" y="480"/>
                    <a:pt x="739" y="411"/>
                  </a:cubicBezTo>
                  <a:cubicBezTo>
                    <a:pt x="739" y="357"/>
                    <a:pt x="725" y="308"/>
                    <a:pt x="705" y="260"/>
                  </a:cubicBezTo>
                  <a:cubicBezTo>
                    <a:pt x="698" y="219"/>
                    <a:pt x="684" y="185"/>
                    <a:pt x="664" y="144"/>
                  </a:cubicBezTo>
                  <a:cubicBezTo>
                    <a:pt x="643" y="102"/>
                    <a:pt x="601" y="61"/>
                    <a:pt x="560" y="42"/>
                  </a:cubicBezTo>
                  <a:cubicBezTo>
                    <a:pt x="541" y="29"/>
                    <a:pt x="519" y="14"/>
                    <a:pt x="493" y="7"/>
                  </a:cubicBezTo>
                  <a:cubicBezTo>
                    <a:pt x="472" y="7"/>
                    <a:pt x="452" y="1"/>
                    <a:pt x="4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17"/>
            <p:cNvSpPr/>
            <p:nvPr/>
          </p:nvSpPr>
          <p:spPr>
            <a:xfrm>
              <a:off x="3047925" y="1838075"/>
              <a:ext cx="9750" cy="10125"/>
            </a:xfrm>
            <a:custGeom>
              <a:avLst/>
              <a:gdLst/>
              <a:ahLst/>
              <a:cxnLst/>
              <a:rect l="l" t="t" r="r" b="b"/>
              <a:pathLst>
                <a:path w="390" h="405" extrusionOk="0">
                  <a:moveTo>
                    <a:pt x="247" y="1"/>
                  </a:moveTo>
                  <a:cubicBezTo>
                    <a:pt x="225" y="1"/>
                    <a:pt x="206" y="1"/>
                    <a:pt x="184" y="7"/>
                  </a:cubicBezTo>
                  <a:lnTo>
                    <a:pt x="178" y="7"/>
                  </a:lnTo>
                  <a:cubicBezTo>
                    <a:pt x="164" y="16"/>
                    <a:pt x="151" y="22"/>
                    <a:pt x="137" y="22"/>
                  </a:cubicBezTo>
                  <a:lnTo>
                    <a:pt x="137" y="29"/>
                  </a:lnTo>
                  <a:cubicBezTo>
                    <a:pt x="130" y="35"/>
                    <a:pt x="123" y="42"/>
                    <a:pt x="117" y="42"/>
                  </a:cubicBezTo>
                  <a:cubicBezTo>
                    <a:pt x="102" y="49"/>
                    <a:pt x="95" y="57"/>
                    <a:pt x="89" y="63"/>
                  </a:cubicBezTo>
                  <a:lnTo>
                    <a:pt x="61" y="98"/>
                  </a:lnTo>
                  <a:cubicBezTo>
                    <a:pt x="61" y="104"/>
                    <a:pt x="61" y="111"/>
                    <a:pt x="54" y="111"/>
                  </a:cubicBezTo>
                  <a:cubicBezTo>
                    <a:pt x="48" y="124"/>
                    <a:pt x="35" y="139"/>
                    <a:pt x="28" y="152"/>
                  </a:cubicBezTo>
                  <a:cubicBezTo>
                    <a:pt x="28" y="159"/>
                    <a:pt x="20" y="165"/>
                    <a:pt x="20" y="165"/>
                  </a:cubicBezTo>
                  <a:lnTo>
                    <a:pt x="20" y="172"/>
                  </a:lnTo>
                  <a:cubicBezTo>
                    <a:pt x="13" y="180"/>
                    <a:pt x="7" y="193"/>
                    <a:pt x="7" y="200"/>
                  </a:cubicBezTo>
                  <a:lnTo>
                    <a:pt x="7" y="206"/>
                  </a:lnTo>
                  <a:cubicBezTo>
                    <a:pt x="7" y="213"/>
                    <a:pt x="0" y="221"/>
                    <a:pt x="0" y="228"/>
                  </a:cubicBezTo>
                  <a:cubicBezTo>
                    <a:pt x="0" y="247"/>
                    <a:pt x="0" y="269"/>
                    <a:pt x="7" y="288"/>
                  </a:cubicBezTo>
                  <a:cubicBezTo>
                    <a:pt x="7" y="303"/>
                    <a:pt x="13" y="316"/>
                    <a:pt x="20" y="323"/>
                  </a:cubicBezTo>
                  <a:cubicBezTo>
                    <a:pt x="28" y="344"/>
                    <a:pt x="41" y="357"/>
                    <a:pt x="61" y="370"/>
                  </a:cubicBezTo>
                  <a:cubicBezTo>
                    <a:pt x="69" y="377"/>
                    <a:pt x="82" y="385"/>
                    <a:pt x="95" y="392"/>
                  </a:cubicBezTo>
                  <a:cubicBezTo>
                    <a:pt x="117" y="398"/>
                    <a:pt x="137" y="405"/>
                    <a:pt x="158" y="405"/>
                  </a:cubicBezTo>
                  <a:cubicBezTo>
                    <a:pt x="171" y="405"/>
                    <a:pt x="184" y="398"/>
                    <a:pt x="199" y="398"/>
                  </a:cubicBezTo>
                  <a:cubicBezTo>
                    <a:pt x="212" y="395"/>
                    <a:pt x="225" y="390"/>
                    <a:pt x="236" y="382"/>
                  </a:cubicBezTo>
                  <a:lnTo>
                    <a:pt x="236" y="382"/>
                  </a:lnTo>
                  <a:lnTo>
                    <a:pt x="233" y="385"/>
                  </a:lnTo>
                  <a:cubicBezTo>
                    <a:pt x="234" y="384"/>
                    <a:pt x="235" y="383"/>
                    <a:pt x="236" y="382"/>
                  </a:cubicBezTo>
                  <a:lnTo>
                    <a:pt x="236" y="382"/>
                  </a:lnTo>
                  <a:cubicBezTo>
                    <a:pt x="236" y="382"/>
                    <a:pt x="236" y="382"/>
                    <a:pt x="236" y="382"/>
                  </a:cubicBezTo>
                  <a:lnTo>
                    <a:pt x="236" y="382"/>
                  </a:lnTo>
                  <a:lnTo>
                    <a:pt x="240" y="377"/>
                  </a:lnTo>
                  <a:cubicBezTo>
                    <a:pt x="240" y="377"/>
                    <a:pt x="241" y="377"/>
                    <a:pt x="241" y="377"/>
                  </a:cubicBezTo>
                  <a:lnTo>
                    <a:pt x="241" y="377"/>
                  </a:lnTo>
                  <a:cubicBezTo>
                    <a:pt x="240" y="379"/>
                    <a:pt x="238" y="380"/>
                    <a:pt x="236" y="382"/>
                  </a:cubicBezTo>
                  <a:lnTo>
                    <a:pt x="236" y="382"/>
                  </a:lnTo>
                  <a:cubicBezTo>
                    <a:pt x="240" y="380"/>
                    <a:pt x="243" y="377"/>
                    <a:pt x="247" y="375"/>
                  </a:cubicBezTo>
                  <a:lnTo>
                    <a:pt x="247" y="375"/>
                  </a:lnTo>
                  <a:cubicBezTo>
                    <a:pt x="257" y="369"/>
                    <a:pt x="275" y="356"/>
                    <a:pt x="275" y="351"/>
                  </a:cubicBezTo>
                  <a:lnTo>
                    <a:pt x="281" y="351"/>
                  </a:lnTo>
                  <a:cubicBezTo>
                    <a:pt x="281" y="344"/>
                    <a:pt x="288" y="336"/>
                    <a:pt x="294" y="329"/>
                  </a:cubicBezTo>
                  <a:cubicBezTo>
                    <a:pt x="307" y="323"/>
                    <a:pt x="322" y="310"/>
                    <a:pt x="335" y="295"/>
                  </a:cubicBezTo>
                  <a:cubicBezTo>
                    <a:pt x="335" y="288"/>
                    <a:pt x="342" y="288"/>
                    <a:pt x="342" y="282"/>
                  </a:cubicBezTo>
                  <a:cubicBezTo>
                    <a:pt x="348" y="269"/>
                    <a:pt x="363" y="262"/>
                    <a:pt x="370" y="247"/>
                  </a:cubicBezTo>
                  <a:cubicBezTo>
                    <a:pt x="383" y="228"/>
                    <a:pt x="383" y="206"/>
                    <a:pt x="390" y="187"/>
                  </a:cubicBezTo>
                  <a:lnTo>
                    <a:pt x="390" y="145"/>
                  </a:lnTo>
                  <a:cubicBezTo>
                    <a:pt x="383" y="124"/>
                    <a:pt x="383" y="104"/>
                    <a:pt x="370" y="83"/>
                  </a:cubicBezTo>
                  <a:cubicBezTo>
                    <a:pt x="363" y="70"/>
                    <a:pt x="348" y="63"/>
                    <a:pt x="342" y="49"/>
                  </a:cubicBezTo>
                  <a:cubicBezTo>
                    <a:pt x="329" y="42"/>
                    <a:pt x="322" y="35"/>
                    <a:pt x="307" y="22"/>
                  </a:cubicBezTo>
                  <a:cubicBezTo>
                    <a:pt x="288" y="16"/>
                    <a:pt x="266" y="7"/>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3" name="Google Shape;1923;p17"/>
          <p:cNvGrpSpPr/>
          <p:nvPr/>
        </p:nvGrpSpPr>
        <p:grpSpPr>
          <a:xfrm rot="10143452">
            <a:off x="5625535" y="4436467"/>
            <a:ext cx="447681" cy="410861"/>
            <a:chOff x="3466333" y="-758239"/>
            <a:chExt cx="188176" cy="172699"/>
          </a:xfrm>
        </p:grpSpPr>
        <p:sp>
          <p:nvSpPr>
            <p:cNvPr id="1924" name="Google Shape;1924;p17"/>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17"/>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17"/>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17"/>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17"/>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17"/>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0" name="Google Shape;1930;p17"/>
          <p:cNvGrpSpPr/>
          <p:nvPr/>
        </p:nvGrpSpPr>
        <p:grpSpPr>
          <a:xfrm rot="3468419">
            <a:off x="315889" y="3785198"/>
            <a:ext cx="447682" cy="410862"/>
            <a:chOff x="3466333" y="-758239"/>
            <a:chExt cx="188176" cy="172699"/>
          </a:xfrm>
        </p:grpSpPr>
        <p:sp>
          <p:nvSpPr>
            <p:cNvPr id="1931" name="Google Shape;1931;p17"/>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17"/>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17"/>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17"/>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17"/>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17"/>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37" name="Google Shape;1937;p17"/>
          <p:cNvPicPr preferRelativeResize="0"/>
          <p:nvPr/>
        </p:nvPicPr>
        <p:blipFill rotWithShape="1">
          <a:blip r:embed="rId3">
            <a:alphaModFix/>
          </a:blip>
          <a:srcRect/>
          <a:stretch/>
        </p:blipFill>
        <p:spPr>
          <a:xfrm>
            <a:off x="51750" y="4561302"/>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9">
                                            <p:txEl>
                                              <p:pRg st="2" end="2"/>
                                            </p:txEl>
                                          </p:spTgt>
                                        </p:tgtEl>
                                        <p:attrNameLst>
                                          <p:attrName>style.visibility</p:attrName>
                                        </p:attrNameLst>
                                      </p:cBhvr>
                                      <p:to>
                                        <p:strVal val="visible"/>
                                      </p:to>
                                    </p:set>
                                    <p:animEffect transition="in" filter="fade">
                                      <p:cBhvr>
                                        <p:cTn id="7" dur="500"/>
                                        <p:tgtEl>
                                          <p:spTgt spid="18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grpSp>
        <p:nvGrpSpPr>
          <p:cNvPr id="1942" name="Google Shape;1942;p18"/>
          <p:cNvGrpSpPr/>
          <p:nvPr/>
        </p:nvGrpSpPr>
        <p:grpSpPr>
          <a:xfrm rot="1777532">
            <a:off x="-356515" y="1805814"/>
            <a:ext cx="4174283" cy="3998592"/>
            <a:chOff x="607000" y="662725"/>
            <a:chExt cx="1139850" cy="1091875"/>
          </a:xfrm>
        </p:grpSpPr>
        <p:sp>
          <p:nvSpPr>
            <p:cNvPr id="1943" name="Google Shape;1943;p18"/>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18"/>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18"/>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18"/>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18"/>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18"/>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18"/>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18"/>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18"/>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18"/>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8"/>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18"/>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18"/>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18"/>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18"/>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8"/>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59" name="Google Shape;1959;p18"/>
          <p:cNvSpPr txBox="1">
            <a:spLocks noGrp="1"/>
          </p:cNvSpPr>
          <p:nvPr>
            <p:ph type="subTitle" idx="1"/>
          </p:nvPr>
        </p:nvSpPr>
        <p:spPr>
          <a:xfrm>
            <a:off x="6062037" y="722682"/>
            <a:ext cx="1052202"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dirty="0"/>
              <a:t>Rivalry</a:t>
            </a:r>
            <a:endParaRPr dirty="0"/>
          </a:p>
        </p:txBody>
      </p:sp>
      <p:sp>
        <p:nvSpPr>
          <p:cNvPr id="1960" name="Google Shape;1960;p18"/>
          <p:cNvSpPr txBox="1">
            <a:spLocks noGrp="1"/>
          </p:cNvSpPr>
          <p:nvPr>
            <p:ph type="title"/>
          </p:nvPr>
        </p:nvSpPr>
        <p:spPr>
          <a:xfrm>
            <a:off x="657913" y="259932"/>
            <a:ext cx="3688800" cy="149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a:t>Competitors in our Industry</a:t>
            </a:r>
            <a:endParaRPr/>
          </a:p>
        </p:txBody>
      </p:sp>
      <p:sp>
        <p:nvSpPr>
          <p:cNvPr id="1961" name="Google Shape;1961;p18"/>
          <p:cNvSpPr txBox="1">
            <a:spLocks noGrp="1"/>
          </p:cNvSpPr>
          <p:nvPr>
            <p:ph type="subTitle" idx="3"/>
          </p:nvPr>
        </p:nvSpPr>
        <p:spPr>
          <a:xfrm>
            <a:off x="4982354" y="1239849"/>
            <a:ext cx="3154500" cy="3813413"/>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In terms of products, we believe there is more than enough difference between what we offer and what the other competition offers.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Whereas we focus on </a:t>
            </a:r>
            <a:r>
              <a:rPr lang="en-US" dirty="0">
                <a:solidFill>
                  <a:schemeClr val="accent1"/>
                </a:solidFill>
              </a:rPr>
              <a:t>smaller food operators</a:t>
            </a:r>
            <a:r>
              <a:rPr lang="en-US" dirty="0"/>
              <a:t>, most of our competitors either don't have such a focus on this clientele or aren't interested in having such a focus, thereby having a </a:t>
            </a:r>
            <a:r>
              <a:rPr lang="en-US" dirty="0">
                <a:solidFill>
                  <a:schemeClr val="accent1"/>
                </a:solidFill>
              </a:rPr>
              <a:t>first mover advantage.</a:t>
            </a:r>
            <a:endParaRPr dirty="0">
              <a:solidFill>
                <a:schemeClr val="accent1"/>
              </a:solidFill>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This also means industry is likely not to grow as fast as others due to the </a:t>
            </a:r>
            <a:r>
              <a:rPr lang="en-US" dirty="0">
                <a:solidFill>
                  <a:schemeClr val="accent1"/>
                </a:solidFill>
              </a:rPr>
              <a:t>high upfront capital requirements</a:t>
            </a:r>
            <a:r>
              <a:rPr lang="en-US" dirty="0"/>
              <a:t> needed to network all of these restaurants but our fixed costs of operation will likely be higher, meaning our rates may be cheaper than our competitors in order to attract consumers.</a:t>
            </a:r>
            <a:endParaRPr dirty="0"/>
          </a:p>
        </p:txBody>
      </p:sp>
      <p:grpSp>
        <p:nvGrpSpPr>
          <p:cNvPr id="1962" name="Google Shape;1962;p18"/>
          <p:cNvGrpSpPr/>
          <p:nvPr/>
        </p:nvGrpSpPr>
        <p:grpSpPr>
          <a:xfrm>
            <a:off x="3185770" y="1870494"/>
            <a:ext cx="1698329" cy="1593346"/>
            <a:chOff x="3185770" y="1870494"/>
            <a:chExt cx="1698329" cy="1593346"/>
          </a:xfrm>
        </p:grpSpPr>
        <p:grpSp>
          <p:nvGrpSpPr>
            <p:cNvPr id="1963" name="Google Shape;1963;p18"/>
            <p:cNvGrpSpPr/>
            <p:nvPr/>
          </p:nvGrpSpPr>
          <p:grpSpPr>
            <a:xfrm>
              <a:off x="3185770" y="1870494"/>
              <a:ext cx="1698329" cy="1593346"/>
              <a:chOff x="391400" y="2929025"/>
              <a:chExt cx="2080266" cy="1951673"/>
            </a:xfrm>
          </p:grpSpPr>
          <p:sp>
            <p:nvSpPr>
              <p:cNvPr id="1964" name="Google Shape;1964;p18"/>
              <p:cNvSpPr/>
              <p:nvPr/>
            </p:nvSpPr>
            <p:spPr>
              <a:xfrm>
                <a:off x="391400" y="3133230"/>
                <a:ext cx="1965244" cy="1747468"/>
              </a:xfrm>
              <a:custGeom>
                <a:avLst/>
                <a:gdLst/>
                <a:ahLst/>
                <a:cxnLst/>
                <a:rect l="l" t="t" r="r" b="b"/>
                <a:pathLst>
                  <a:path w="88915" h="79062" extrusionOk="0">
                    <a:moveTo>
                      <a:pt x="44479" y="0"/>
                    </a:moveTo>
                    <a:cubicBezTo>
                      <a:pt x="32964" y="0"/>
                      <a:pt x="21547" y="5010"/>
                      <a:pt x="13734" y="14660"/>
                    </a:cubicBezTo>
                    <a:cubicBezTo>
                      <a:pt x="1" y="31624"/>
                      <a:pt x="2615" y="56518"/>
                      <a:pt x="19581" y="70255"/>
                    </a:cubicBezTo>
                    <a:cubicBezTo>
                      <a:pt x="26902" y="76180"/>
                      <a:pt x="35699" y="79062"/>
                      <a:pt x="44432" y="79062"/>
                    </a:cubicBezTo>
                    <a:cubicBezTo>
                      <a:pt x="55947" y="79062"/>
                      <a:pt x="67369" y="74051"/>
                      <a:pt x="75177" y="64408"/>
                    </a:cubicBezTo>
                    <a:cubicBezTo>
                      <a:pt x="88915" y="47438"/>
                      <a:pt x="86299" y="22551"/>
                      <a:pt x="69330" y="8812"/>
                    </a:cubicBezTo>
                    <a:cubicBezTo>
                      <a:pt x="62013" y="2887"/>
                      <a:pt x="53217" y="0"/>
                      <a:pt x="4447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8"/>
              <p:cNvSpPr/>
              <p:nvPr/>
            </p:nvSpPr>
            <p:spPr>
              <a:xfrm>
                <a:off x="683044" y="4331077"/>
                <a:ext cx="415549" cy="420854"/>
              </a:xfrm>
              <a:custGeom>
                <a:avLst/>
                <a:gdLst/>
                <a:ahLst/>
                <a:cxnLst/>
                <a:rect l="l" t="t" r="r" b="b"/>
                <a:pathLst>
                  <a:path w="18801" h="19041" extrusionOk="0">
                    <a:moveTo>
                      <a:pt x="10637" y="0"/>
                    </a:moveTo>
                    <a:cubicBezTo>
                      <a:pt x="9949" y="0"/>
                      <a:pt x="9266" y="299"/>
                      <a:pt x="8802" y="873"/>
                    </a:cubicBezTo>
                    <a:lnTo>
                      <a:pt x="822" y="10732"/>
                    </a:lnTo>
                    <a:cubicBezTo>
                      <a:pt x="1" y="11741"/>
                      <a:pt x="158" y="13231"/>
                      <a:pt x="1167" y="14046"/>
                    </a:cubicBezTo>
                    <a:lnTo>
                      <a:pt x="6684" y="18518"/>
                    </a:lnTo>
                    <a:cubicBezTo>
                      <a:pt x="7119" y="18870"/>
                      <a:pt x="7644" y="19041"/>
                      <a:pt x="8166" y="19041"/>
                    </a:cubicBezTo>
                    <a:cubicBezTo>
                      <a:pt x="8855" y="19041"/>
                      <a:pt x="9540" y="18743"/>
                      <a:pt x="10004" y="18168"/>
                    </a:cubicBezTo>
                    <a:lnTo>
                      <a:pt x="17985" y="8309"/>
                    </a:lnTo>
                    <a:cubicBezTo>
                      <a:pt x="18801" y="7300"/>
                      <a:pt x="18644" y="5810"/>
                      <a:pt x="17635" y="4995"/>
                    </a:cubicBezTo>
                    <a:lnTo>
                      <a:pt x="12118" y="523"/>
                    </a:lnTo>
                    <a:cubicBezTo>
                      <a:pt x="11683" y="171"/>
                      <a:pt x="11159" y="0"/>
                      <a:pt x="10637"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18"/>
              <p:cNvSpPr/>
              <p:nvPr/>
            </p:nvSpPr>
            <p:spPr>
              <a:xfrm>
                <a:off x="795391" y="4353334"/>
                <a:ext cx="287841" cy="262909"/>
              </a:xfrm>
              <a:custGeom>
                <a:avLst/>
                <a:gdLst/>
                <a:ahLst/>
                <a:cxnLst/>
                <a:rect l="l" t="t" r="r" b="b"/>
                <a:pathLst>
                  <a:path w="13023" h="11895" extrusionOk="0">
                    <a:moveTo>
                      <a:pt x="5919" y="0"/>
                    </a:moveTo>
                    <a:cubicBezTo>
                      <a:pt x="4511" y="0"/>
                      <a:pt x="3115" y="609"/>
                      <a:pt x="2166" y="1780"/>
                    </a:cubicBezTo>
                    <a:lnTo>
                      <a:pt x="1" y="4458"/>
                    </a:lnTo>
                    <a:cubicBezTo>
                      <a:pt x="1319" y="5897"/>
                      <a:pt x="2751" y="7256"/>
                      <a:pt x="4315" y="8521"/>
                    </a:cubicBezTo>
                    <a:cubicBezTo>
                      <a:pt x="5874" y="9781"/>
                      <a:pt x="7505" y="10906"/>
                      <a:pt x="9183" y="11895"/>
                    </a:cubicBezTo>
                    <a:lnTo>
                      <a:pt x="11353" y="9216"/>
                    </a:lnTo>
                    <a:cubicBezTo>
                      <a:pt x="13023" y="7157"/>
                      <a:pt x="12698" y="4102"/>
                      <a:pt x="10638" y="2434"/>
                    </a:cubicBezTo>
                    <a:lnTo>
                      <a:pt x="8949" y="1070"/>
                    </a:lnTo>
                    <a:cubicBezTo>
                      <a:pt x="8060" y="350"/>
                      <a:pt x="6986" y="0"/>
                      <a:pt x="591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18"/>
              <p:cNvSpPr/>
              <p:nvPr/>
            </p:nvSpPr>
            <p:spPr>
              <a:xfrm>
                <a:off x="506422" y="2929025"/>
                <a:ext cx="1965244" cy="1747402"/>
              </a:xfrm>
              <a:custGeom>
                <a:avLst/>
                <a:gdLst/>
                <a:ahLst/>
                <a:cxnLst/>
                <a:rect l="l" t="t" r="r" b="b"/>
                <a:pathLst>
                  <a:path w="88915" h="79059" extrusionOk="0">
                    <a:moveTo>
                      <a:pt x="44480" y="1"/>
                    </a:moveTo>
                    <a:cubicBezTo>
                      <a:pt x="32966" y="1"/>
                      <a:pt x="21550" y="5009"/>
                      <a:pt x="13739" y="14657"/>
                    </a:cubicBezTo>
                    <a:cubicBezTo>
                      <a:pt x="1" y="31623"/>
                      <a:pt x="2615" y="56510"/>
                      <a:pt x="19585" y="70249"/>
                    </a:cubicBezTo>
                    <a:cubicBezTo>
                      <a:pt x="26904" y="76175"/>
                      <a:pt x="35697" y="79059"/>
                      <a:pt x="44434" y="79059"/>
                    </a:cubicBezTo>
                    <a:cubicBezTo>
                      <a:pt x="55949" y="79059"/>
                      <a:pt x="67365" y="74050"/>
                      <a:pt x="75176" y="64401"/>
                    </a:cubicBezTo>
                    <a:cubicBezTo>
                      <a:pt x="88915" y="47437"/>
                      <a:pt x="86299" y="22549"/>
                      <a:pt x="69329" y="8811"/>
                    </a:cubicBezTo>
                    <a:cubicBezTo>
                      <a:pt x="62010" y="2884"/>
                      <a:pt x="53216" y="1"/>
                      <a:pt x="4448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18"/>
              <p:cNvSpPr/>
              <p:nvPr/>
            </p:nvSpPr>
            <p:spPr>
              <a:xfrm>
                <a:off x="642685" y="3050191"/>
                <a:ext cx="1692698" cy="1505070"/>
              </a:xfrm>
              <a:custGeom>
                <a:avLst/>
                <a:gdLst/>
                <a:ahLst/>
                <a:cxnLst/>
                <a:rect l="l" t="t" r="r" b="b"/>
                <a:pathLst>
                  <a:path w="76584" h="68095" extrusionOk="0">
                    <a:moveTo>
                      <a:pt x="38314" y="0"/>
                    </a:moveTo>
                    <a:cubicBezTo>
                      <a:pt x="28394" y="0"/>
                      <a:pt x="18560" y="4313"/>
                      <a:pt x="11830" y="12622"/>
                    </a:cubicBezTo>
                    <a:cubicBezTo>
                      <a:pt x="1" y="27239"/>
                      <a:pt x="2255" y="48675"/>
                      <a:pt x="16867" y="60509"/>
                    </a:cubicBezTo>
                    <a:cubicBezTo>
                      <a:pt x="23172" y="65612"/>
                      <a:pt x="30747" y="68094"/>
                      <a:pt x="38272" y="68094"/>
                    </a:cubicBezTo>
                    <a:cubicBezTo>
                      <a:pt x="48191" y="68094"/>
                      <a:pt x="58025" y="63782"/>
                      <a:pt x="64754" y="55474"/>
                    </a:cubicBezTo>
                    <a:cubicBezTo>
                      <a:pt x="76583" y="40857"/>
                      <a:pt x="74329" y="19421"/>
                      <a:pt x="59718" y="7585"/>
                    </a:cubicBezTo>
                    <a:cubicBezTo>
                      <a:pt x="53413" y="2482"/>
                      <a:pt x="45839" y="0"/>
                      <a:pt x="38314"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18"/>
              <p:cNvSpPr/>
              <p:nvPr/>
            </p:nvSpPr>
            <p:spPr>
              <a:xfrm>
                <a:off x="743030" y="3139397"/>
                <a:ext cx="1492007" cy="1326636"/>
              </a:xfrm>
              <a:custGeom>
                <a:avLst/>
                <a:gdLst/>
                <a:ahLst/>
                <a:cxnLst/>
                <a:rect l="l" t="t" r="r" b="b"/>
                <a:pathLst>
                  <a:path w="67504" h="60022" extrusionOk="0">
                    <a:moveTo>
                      <a:pt x="33772" y="1"/>
                    </a:moveTo>
                    <a:cubicBezTo>
                      <a:pt x="25029" y="1"/>
                      <a:pt x="16361" y="3803"/>
                      <a:pt x="10428" y="11127"/>
                    </a:cubicBezTo>
                    <a:cubicBezTo>
                      <a:pt x="0" y="24007"/>
                      <a:pt x="1987" y="42903"/>
                      <a:pt x="14868" y="53335"/>
                    </a:cubicBezTo>
                    <a:cubicBezTo>
                      <a:pt x="20424" y="57834"/>
                      <a:pt x="27100" y="60022"/>
                      <a:pt x="33733" y="60022"/>
                    </a:cubicBezTo>
                    <a:cubicBezTo>
                      <a:pt x="42476" y="60022"/>
                      <a:pt x="51144" y="56220"/>
                      <a:pt x="57076" y="48896"/>
                    </a:cubicBezTo>
                    <a:cubicBezTo>
                      <a:pt x="67504" y="36015"/>
                      <a:pt x="65517" y="17121"/>
                      <a:pt x="52637" y="6687"/>
                    </a:cubicBezTo>
                    <a:cubicBezTo>
                      <a:pt x="47080" y="2189"/>
                      <a:pt x="40405" y="1"/>
                      <a:pt x="337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18"/>
              <p:cNvSpPr/>
              <p:nvPr/>
            </p:nvSpPr>
            <p:spPr>
              <a:xfrm>
                <a:off x="786727" y="3178806"/>
                <a:ext cx="1335964" cy="1248504"/>
              </a:xfrm>
              <a:custGeom>
                <a:avLst/>
                <a:gdLst/>
                <a:ahLst/>
                <a:cxnLst/>
                <a:rect l="l" t="t" r="r" b="b"/>
                <a:pathLst>
                  <a:path w="60444" h="56487" extrusionOk="0">
                    <a:moveTo>
                      <a:pt x="31773" y="0"/>
                    </a:moveTo>
                    <a:cubicBezTo>
                      <a:pt x="23548" y="0"/>
                      <a:pt x="15394" y="3576"/>
                      <a:pt x="9816" y="10469"/>
                    </a:cubicBezTo>
                    <a:cubicBezTo>
                      <a:pt x="0" y="22591"/>
                      <a:pt x="1868" y="40377"/>
                      <a:pt x="13995" y="50193"/>
                    </a:cubicBezTo>
                    <a:cubicBezTo>
                      <a:pt x="19223" y="54427"/>
                      <a:pt x="25506" y="56487"/>
                      <a:pt x="31748" y="56487"/>
                    </a:cubicBezTo>
                    <a:cubicBezTo>
                      <a:pt x="39978" y="56487"/>
                      <a:pt x="48137" y="52908"/>
                      <a:pt x="53719" y="46015"/>
                    </a:cubicBezTo>
                    <a:cubicBezTo>
                      <a:pt x="58435" y="40189"/>
                      <a:pt x="60443" y="33056"/>
                      <a:pt x="59926" y="26132"/>
                    </a:cubicBezTo>
                    <a:lnTo>
                      <a:pt x="59926" y="26132"/>
                    </a:lnTo>
                    <a:cubicBezTo>
                      <a:pt x="57799" y="29429"/>
                      <a:pt x="54981" y="36490"/>
                      <a:pt x="52142" y="36490"/>
                    </a:cubicBezTo>
                    <a:cubicBezTo>
                      <a:pt x="52037" y="36490"/>
                      <a:pt x="51931" y="36480"/>
                      <a:pt x="51826" y="36460"/>
                    </a:cubicBezTo>
                    <a:cubicBezTo>
                      <a:pt x="49801" y="36078"/>
                      <a:pt x="49724" y="32098"/>
                      <a:pt x="47621" y="31968"/>
                    </a:cubicBezTo>
                    <a:cubicBezTo>
                      <a:pt x="47575" y="31965"/>
                      <a:pt x="47530" y="31964"/>
                      <a:pt x="47485" y="31964"/>
                    </a:cubicBezTo>
                    <a:cubicBezTo>
                      <a:pt x="43871" y="31964"/>
                      <a:pt x="42616" y="40548"/>
                      <a:pt x="38370" y="41246"/>
                    </a:cubicBezTo>
                    <a:cubicBezTo>
                      <a:pt x="38189" y="41275"/>
                      <a:pt x="38008" y="41290"/>
                      <a:pt x="37827" y="41290"/>
                    </a:cubicBezTo>
                    <a:cubicBezTo>
                      <a:pt x="31590" y="41290"/>
                      <a:pt x="25647" y="24095"/>
                      <a:pt x="20663" y="24095"/>
                    </a:cubicBezTo>
                    <a:cubicBezTo>
                      <a:pt x="20510" y="24095"/>
                      <a:pt x="20358" y="24111"/>
                      <a:pt x="20207" y="24145"/>
                    </a:cubicBezTo>
                    <a:cubicBezTo>
                      <a:pt x="16155" y="25038"/>
                      <a:pt x="16640" y="37443"/>
                      <a:pt x="14392" y="37512"/>
                    </a:cubicBezTo>
                    <a:cubicBezTo>
                      <a:pt x="14386" y="37512"/>
                      <a:pt x="14380" y="37512"/>
                      <a:pt x="14375" y="37512"/>
                    </a:cubicBezTo>
                    <a:cubicBezTo>
                      <a:pt x="12602" y="37512"/>
                      <a:pt x="9341" y="29919"/>
                      <a:pt x="11019" y="22586"/>
                    </a:cubicBezTo>
                    <a:cubicBezTo>
                      <a:pt x="13618" y="11232"/>
                      <a:pt x="24328" y="5543"/>
                      <a:pt x="27204" y="4476"/>
                    </a:cubicBezTo>
                    <a:cubicBezTo>
                      <a:pt x="30649" y="3201"/>
                      <a:pt x="34034" y="2372"/>
                      <a:pt x="37767" y="2372"/>
                    </a:cubicBezTo>
                    <a:cubicBezTo>
                      <a:pt x="40099" y="2372"/>
                      <a:pt x="42566" y="2695"/>
                      <a:pt x="45268" y="3435"/>
                    </a:cubicBezTo>
                    <a:cubicBezTo>
                      <a:pt x="41043" y="1130"/>
                      <a:pt x="36397" y="0"/>
                      <a:pt x="31773" y="0"/>
                    </a:cubicBezTo>
                    <a:close/>
                  </a:path>
                </a:pathLst>
              </a:custGeom>
              <a:solidFill>
                <a:srgbClr val="5C2F58">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1" name="Google Shape;1971;p18"/>
            <p:cNvGrpSpPr/>
            <p:nvPr/>
          </p:nvGrpSpPr>
          <p:grpSpPr>
            <a:xfrm rot="1771597">
              <a:off x="3813391" y="2877994"/>
              <a:ext cx="262199" cy="123623"/>
              <a:chOff x="760635" y="2348992"/>
              <a:chExt cx="231409" cy="109114"/>
            </a:xfrm>
          </p:grpSpPr>
          <p:sp>
            <p:nvSpPr>
              <p:cNvPr id="1972" name="Google Shape;1972;p18"/>
              <p:cNvSpPr/>
              <p:nvPr/>
            </p:nvSpPr>
            <p:spPr>
              <a:xfrm>
                <a:off x="760635" y="2357251"/>
                <a:ext cx="104692" cy="100855"/>
              </a:xfrm>
              <a:custGeom>
                <a:avLst/>
                <a:gdLst/>
                <a:ahLst/>
                <a:cxnLst/>
                <a:rect l="l" t="t" r="r" b="b"/>
                <a:pathLst>
                  <a:path w="1255" h="1209" extrusionOk="0">
                    <a:moveTo>
                      <a:pt x="615" y="0"/>
                    </a:moveTo>
                    <a:cubicBezTo>
                      <a:pt x="559" y="0"/>
                      <a:pt x="502" y="7"/>
                      <a:pt x="446" y="24"/>
                    </a:cubicBezTo>
                    <a:cubicBezTo>
                      <a:pt x="440" y="33"/>
                      <a:pt x="433" y="39"/>
                      <a:pt x="420" y="39"/>
                    </a:cubicBezTo>
                    <a:cubicBezTo>
                      <a:pt x="412" y="39"/>
                      <a:pt x="405" y="39"/>
                      <a:pt x="398" y="46"/>
                    </a:cubicBezTo>
                    <a:cubicBezTo>
                      <a:pt x="351" y="59"/>
                      <a:pt x="297" y="80"/>
                      <a:pt x="256" y="100"/>
                    </a:cubicBezTo>
                    <a:cubicBezTo>
                      <a:pt x="180" y="141"/>
                      <a:pt x="132" y="197"/>
                      <a:pt x="83" y="258"/>
                    </a:cubicBezTo>
                    <a:cubicBezTo>
                      <a:pt x="57" y="299"/>
                      <a:pt x="35" y="353"/>
                      <a:pt x="22" y="402"/>
                    </a:cubicBezTo>
                    <a:cubicBezTo>
                      <a:pt x="16" y="409"/>
                      <a:pt x="16" y="422"/>
                      <a:pt x="16" y="435"/>
                    </a:cubicBezTo>
                    <a:cubicBezTo>
                      <a:pt x="9" y="476"/>
                      <a:pt x="1" y="517"/>
                      <a:pt x="1" y="552"/>
                    </a:cubicBezTo>
                    <a:cubicBezTo>
                      <a:pt x="1" y="580"/>
                      <a:pt x="1" y="607"/>
                      <a:pt x="9" y="634"/>
                    </a:cubicBezTo>
                    <a:cubicBezTo>
                      <a:pt x="9" y="662"/>
                      <a:pt x="16" y="690"/>
                      <a:pt x="22" y="709"/>
                    </a:cubicBezTo>
                    <a:cubicBezTo>
                      <a:pt x="35" y="750"/>
                      <a:pt x="50" y="785"/>
                      <a:pt x="63" y="819"/>
                    </a:cubicBezTo>
                    <a:cubicBezTo>
                      <a:pt x="83" y="846"/>
                      <a:pt x="104" y="874"/>
                      <a:pt x="124" y="901"/>
                    </a:cubicBezTo>
                    <a:cubicBezTo>
                      <a:pt x="132" y="908"/>
                      <a:pt x="132" y="915"/>
                      <a:pt x="139" y="915"/>
                    </a:cubicBezTo>
                    <a:cubicBezTo>
                      <a:pt x="159" y="943"/>
                      <a:pt x="173" y="969"/>
                      <a:pt x="200" y="990"/>
                    </a:cubicBezTo>
                    <a:cubicBezTo>
                      <a:pt x="228" y="1010"/>
                      <a:pt x="256" y="1031"/>
                      <a:pt x="282" y="1051"/>
                    </a:cubicBezTo>
                    <a:cubicBezTo>
                      <a:pt x="310" y="1066"/>
                      <a:pt x="338" y="1072"/>
                      <a:pt x="357" y="1085"/>
                    </a:cubicBezTo>
                    <a:lnTo>
                      <a:pt x="364" y="1085"/>
                    </a:lnTo>
                    <a:cubicBezTo>
                      <a:pt x="385" y="1107"/>
                      <a:pt x="398" y="1120"/>
                      <a:pt x="426" y="1133"/>
                    </a:cubicBezTo>
                    <a:cubicBezTo>
                      <a:pt x="433" y="1141"/>
                      <a:pt x="446" y="1148"/>
                      <a:pt x="461" y="1154"/>
                    </a:cubicBezTo>
                    <a:cubicBezTo>
                      <a:pt x="528" y="1196"/>
                      <a:pt x="610" y="1209"/>
                      <a:pt x="693" y="1209"/>
                    </a:cubicBezTo>
                    <a:cubicBezTo>
                      <a:pt x="734" y="1202"/>
                      <a:pt x="768" y="1196"/>
                      <a:pt x="809" y="1189"/>
                    </a:cubicBezTo>
                    <a:cubicBezTo>
                      <a:pt x="831" y="1189"/>
                      <a:pt x="844" y="1182"/>
                      <a:pt x="857" y="1182"/>
                    </a:cubicBezTo>
                    <a:cubicBezTo>
                      <a:pt x="891" y="1168"/>
                      <a:pt x="932" y="1154"/>
                      <a:pt x="967" y="1133"/>
                    </a:cubicBezTo>
                    <a:cubicBezTo>
                      <a:pt x="995" y="1113"/>
                      <a:pt x="1021" y="1092"/>
                      <a:pt x="1049" y="1072"/>
                    </a:cubicBezTo>
                    <a:cubicBezTo>
                      <a:pt x="1056" y="1066"/>
                      <a:pt x="1062" y="1059"/>
                      <a:pt x="1062" y="1059"/>
                    </a:cubicBezTo>
                    <a:cubicBezTo>
                      <a:pt x="1083" y="1038"/>
                      <a:pt x="1103" y="1018"/>
                      <a:pt x="1118" y="990"/>
                    </a:cubicBezTo>
                    <a:cubicBezTo>
                      <a:pt x="1138" y="969"/>
                      <a:pt x="1151" y="949"/>
                      <a:pt x="1166" y="921"/>
                    </a:cubicBezTo>
                    <a:cubicBezTo>
                      <a:pt x="1185" y="887"/>
                      <a:pt x="1200" y="854"/>
                      <a:pt x="1213" y="813"/>
                    </a:cubicBezTo>
                    <a:cubicBezTo>
                      <a:pt x="1220" y="798"/>
                      <a:pt x="1226" y="785"/>
                      <a:pt x="1226" y="772"/>
                    </a:cubicBezTo>
                    <a:cubicBezTo>
                      <a:pt x="1254" y="662"/>
                      <a:pt x="1254" y="545"/>
                      <a:pt x="1213" y="435"/>
                    </a:cubicBezTo>
                    <a:cubicBezTo>
                      <a:pt x="1200" y="381"/>
                      <a:pt x="1179" y="327"/>
                      <a:pt x="1144" y="279"/>
                    </a:cubicBezTo>
                    <a:cubicBezTo>
                      <a:pt x="1125" y="244"/>
                      <a:pt x="1097" y="210"/>
                      <a:pt x="1069" y="182"/>
                    </a:cubicBezTo>
                    <a:cubicBezTo>
                      <a:pt x="1056" y="169"/>
                      <a:pt x="1049" y="162"/>
                      <a:pt x="1036" y="148"/>
                    </a:cubicBezTo>
                    <a:cubicBezTo>
                      <a:pt x="1021" y="141"/>
                      <a:pt x="1014" y="134"/>
                      <a:pt x="1001" y="128"/>
                    </a:cubicBezTo>
                    <a:cubicBezTo>
                      <a:pt x="973" y="100"/>
                      <a:pt x="939" y="80"/>
                      <a:pt x="904" y="65"/>
                    </a:cubicBezTo>
                    <a:cubicBezTo>
                      <a:pt x="863" y="46"/>
                      <a:pt x="816" y="18"/>
                      <a:pt x="762" y="11"/>
                    </a:cubicBezTo>
                    <a:cubicBezTo>
                      <a:pt x="714" y="5"/>
                      <a:pt x="665" y="0"/>
                      <a:pt x="6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18"/>
              <p:cNvSpPr/>
              <p:nvPr/>
            </p:nvSpPr>
            <p:spPr>
              <a:xfrm>
                <a:off x="965683" y="2348992"/>
                <a:ext cx="26361" cy="25777"/>
              </a:xfrm>
              <a:custGeom>
                <a:avLst/>
                <a:gdLst/>
                <a:ahLst/>
                <a:cxnLst/>
                <a:rect l="l" t="t" r="r" b="b"/>
                <a:pathLst>
                  <a:path w="316" h="309" extrusionOk="0">
                    <a:moveTo>
                      <a:pt x="158" y="0"/>
                    </a:moveTo>
                    <a:cubicBezTo>
                      <a:pt x="138" y="0"/>
                      <a:pt x="117" y="8"/>
                      <a:pt x="97" y="15"/>
                    </a:cubicBezTo>
                    <a:cubicBezTo>
                      <a:pt x="76" y="21"/>
                      <a:pt x="63" y="35"/>
                      <a:pt x="48" y="49"/>
                    </a:cubicBezTo>
                    <a:cubicBezTo>
                      <a:pt x="35" y="63"/>
                      <a:pt x="22" y="76"/>
                      <a:pt x="15" y="97"/>
                    </a:cubicBezTo>
                    <a:cubicBezTo>
                      <a:pt x="7" y="117"/>
                      <a:pt x="0" y="138"/>
                      <a:pt x="0" y="158"/>
                    </a:cubicBezTo>
                    <a:cubicBezTo>
                      <a:pt x="7" y="173"/>
                      <a:pt x="7" y="186"/>
                      <a:pt x="7" y="199"/>
                    </a:cubicBezTo>
                    <a:cubicBezTo>
                      <a:pt x="15" y="227"/>
                      <a:pt x="28" y="247"/>
                      <a:pt x="48" y="268"/>
                    </a:cubicBezTo>
                    <a:cubicBezTo>
                      <a:pt x="63" y="274"/>
                      <a:pt x="69" y="281"/>
                      <a:pt x="83" y="288"/>
                    </a:cubicBezTo>
                    <a:cubicBezTo>
                      <a:pt x="104" y="302"/>
                      <a:pt x="130" y="309"/>
                      <a:pt x="158" y="309"/>
                    </a:cubicBezTo>
                    <a:cubicBezTo>
                      <a:pt x="179" y="309"/>
                      <a:pt x="199" y="309"/>
                      <a:pt x="221" y="296"/>
                    </a:cubicBezTo>
                    <a:cubicBezTo>
                      <a:pt x="240" y="288"/>
                      <a:pt x="253" y="281"/>
                      <a:pt x="268" y="268"/>
                    </a:cubicBezTo>
                    <a:cubicBezTo>
                      <a:pt x="281" y="255"/>
                      <a:pt x="294" y="233"/>
                      <a:pt x="303" y="214"/>
                    </a:cubicBezTo>
                    <a:cubicBezTo>
                      <a:pt x="309" y="199"/>
                      <a:pt x="316" y="179"/>
                      <a:pt x="316" y="158"/>
                    </a:cubicBezTo>
                    <a:cubicBezTo>
                      <a:pt x="309" y="145"/>
                      <a:pt x="309" y="132"/>
                      <a:pt x="309" y="117"/>
                    </a:cubicBezTo>
                    <a:cubicBezTo>
                      <a:pt x="303" y="90"/>
                      <a:pt x="288" y="69"/>
                      <a:pt x="268" y="49"/>
                    </a:cubicBezTo>
                    <a:cubicBezTo>
                      <a:pt x="253" y="41"/>
                      <a:pt x="247" y="28"/>
                      <a:pt x="234" y="21"/>
                    </a:cubicBezTo>
                    <a:cubicBezTo>
                      <a:pt x="212" y="8"/>
                      <a:pt x="186"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74" name="Google Shape;1974;p18"/>
          <p:cNvGrpSpPr/>
          <p:nvPr/>
        </p:nvGrpSpPr>
        <p:grpSpPr>
          <a:xfrm>
            <a:off x="7452654" y="-410202"/>
            <a:ext cx="1952497" cy="1845040"/>
            <a:chOff x="2129050" y="1313975"/>
            <a:chExt cx="433975" cy="410100"/>
          </a:xfrm>
        </p:grpSpPr>
        <p:sp>
          <p:nvSpPr>
            <p:cNvPr id="1975" name="Google Shape;1975;p18"/>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18"/>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18"/>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18"/>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9" name="Google Shape;1979;p18"/>
          <p:cNvGrpSpPr/>
          <p:nvPr/>
        </p:nvGrpSpPr>
        <p:grpSpPr>
          <a:xfrm>
            <a:off x="3860881" y="3923653"/>
            <a:ext cx="973069" cy="962834"/>
            <a:chOff x="5274050" y="2629475"/>
            <a:chExt cx="423700" cy="419225"/>
          </a:xfrm>
        </p:grpSpPr>
        <p:sp>
          <p:nvSpPr>
            <p:cNvPr id="1980" name="Google Shape;1980;p18"/>
            <p:cNvSpPr/>
            <p:nvPr/>
          </p:nvSpPr>
          <p:spPr>
            <a:xfrm>
              <a:off x="5296800" y="2647800"/>
              <a:ext cx="400950" cy="400900"/>
            </a:xfrm>
            <a:custGeom>
              <a:avLst/>
              <a:gdLst/>
              <a:ahLst/>
              <a:cxnLst/>
              <a:rect l="l" t="t" r="r" b="b"/>
              <a:pathLst>
                <a:path w="16038" h="16036" extrusionOk="0">
                  <a:moveTo>
                    <a:pt x="8023" y="0"/>
                  </a:moveTo>
                  <a:cubicBezTo>
                    <a:pt x="3595" y="0"/>
                    <a:pt x="0" y="3593"/>
                    <a:pt x="0" y="8021"/>
                  </a:cubicBezTo>
                  <a:cubicBezTo>
                    <a:pt x="0" y="12450"/>
                    <a:pt x="3595" y="16036"/>
                    <a:pt x="8023" y="16036"/>
                  </a:cubicBezTo>
                  <a:cubicBezTo>
                    <a:pt x="12452" y="16036"/>
                    <a:pt x="16038" y="12450"/>
                    <a:pt x="16038" y="8021"/>
                  </a:cubicBezTo>
                  <a:cubicBezTo>
                    <a:pt x="16038" y="3593"/>
                    <a:pt x="12452" y="0"/>
                    <a:pt x="8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18"/>
            <p:cNvSpPr/>
            <p:nvPr/>
          </p:nvSpPr>
          <p:spPr>
            <a:xfrm>
              <a:off x="5274050" y="2629475"/>
              <a:ext cx="401125" cy="400950"/>
            </a:xfrm>
            <a:custGeom>
              <a:avLst/>
              <a:gdLst/>
              <a:ahLst/>
              <a:cxnLst/>
              <a:rect l="l" t="t" r="r" b="b"/>
              <a:pathLst>
                <a:path w="16045" h="16038" extrusionOk="0">
                  <a:moveTo>
                    <a:pt x="8023" y="0"/>
                  </a:moveTo>
                  <a:cubicBezTo>
                    <a:pt x="3594" y="0"/>
                    <a:pt x="0" y="3586"/>
                    <a:pt x="0" y="8015"/>
                  </a:cubicBezTo>
                  <a:cubicBezTo>
                    <a:pt x="0" y="12444"/>
                    <a:pt x="3594" y="16038"/>
                    <a:pt x="8023" y="16038"/>
                  </a:cubicBezTo>
                  <a:cubicBezTo>
                    <a:pt x="12450" y="16038"/>
                    <a:pt x="16044" y="12444"/>
                    <a:pt x="16044" y="8015"/>
                  </a:cubicBezTo>
                  <a:cubicBezTo>
                    <a:pt x="16044" y="3586"/>
                    <a:pt x="12450" y="0"/>
                    <a:pt x="80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18"/>
            <p:cNvSpPr/>
            <p:nvPr/>
          </p:nvSpPr>
          <p:spPr>
            <a:xfrm>
              <a:off x="5328825" y="2684050"/>
              <a:ext cx="291775" cy="291750"/>
            </a:xfrm>
            <a:custGeom>
              <a:avLst/>
              <a:gdLst/>
              <a:ahLst/>
              <a:cxnLst/>
              <a:rect l="l" t="t" r="r" b="b"/>
              <a:pathLst>
                <a:path w="11671" h="11670" extrusionOk="0">
                  <a:moveTo>
                    <a:pt x="5832" y="1"/>
                  </a:moveTo>
                  <a:cubicBezTo>
                    <a:pt x="2608" y="1"/>
                    <a:pt x="1" y="2616"/>
                    <a:pt x="1" y="5839"/>
                  </a:cubicBezTo>
                  <a:cubicBezTo>
                    <a:pt x="1" y="6113"/>
                    <a:pt x="14" y="6387"/>
                    <a:pt x="55" y="6653"/>
                  </a:cubicBezTo>
                  <a:cubicBezTo>
                    <a:pt x="452" y="9487"/>
                    <a:pt x="2888" y="11670"/>
                    <a:pt x="5832" y="11670"/>
                  </a:cubicBezTo>
                  <a:cubicBezTo>
                    <a:pt x="9055" y="11670"/>
                    <a:pt x="11670" y="9057"/>
                    <a:pt x="11670" y="5839"/>
                  </a:cubicBezTo>
                  <a:cubicBezTo>
                    <a:pt x="11670" y="3430"/>
                    <a:pt x="10211" y="1371"/>
                    <a:pt x="8138" y="474"/>
                  </a:cubicBezTo>
                  <a:cubicBezTo>
                    <a:pt x="7434" y="171"/>
                    <a:pt x="6653" y="1"/>
                    <a:pt x="5832"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18"/>
            <p:cNvSpPr/>
            <p:nvPr/>
          </p:nvSpPr>
          <p:spPr>
            <a:xfrm>
              <a:off x="5390225" y="2712475"/>
              <a:ext cx="216475" cy="240950"/>
            </a:xfrm>
            <a:custGeom>
              <a:avLst/>
              <a:gdLst/>
              <a:ahLst/>
              <a:cxnLst/>
              <a:rect l="l" t="t" r="r" b="b"/>
              <a:pathLst>
                <a:path w="8659" h="9638" extrusionOk="0">
                  <a:moveTo>
                    <a:pt x="6113" y="1"/>
                  </a:moveTo>
                  <a:cubicBezTo>
                    <a:pt x="6007" y="1"/>
                    <a:pt x="5898" y="20"/>
                    <a:pt x="5784" y="61"/>
                  </a:cubicBezTo>
                  <a:cubicBezTo>
                    <a:pt x="5408" y="199"/>
                    <a:pt x="5319" y="575"/>
                    <a:pt x="5313" y="932"/>
                  </a:cubicBezTo>
                  <a:cubicBezTo>
                    <a:pt x="5306" y="1589"/>
                    <a:pt x="5333" y="2238"/>
                    <a:pt x="5326" y="2888"/>
                  </a:cubicBezTo>
                  <a:cubicBezTo>
                    <a:pt x="5313" y="4072"/>
                    <a:pt x="5107" y="5203"/>
                    <a:pt x="4286" y="6098"/>
                  </a:cubicBezTo>
                  <a:cubicBezTo>
                    <a:pt x="3465" y="6995"/>
                    <a:pt x="2376" y="7420"/>
                    <a:pt x="1178" y="7468"/>
                  </a:cubicBezTo>
                  <a:cubicBezTo>
                    <a:pt x="809" y="7481"/>
                    <a:pt x="350" y="7543"/>
                    <a:pt x="206" y="7939"/>
                  </a:cubicBezTo>
                  <a:cubicBezTo>
                    <a:pt x="179" y="8002"/>
                    <a:pt x="173" y="8062"/>
                    <a:pt x="165" y="8125"/>
                  </a:cubicBezTo>
                  <a:cubicBezTo>
                    <a:pt x="165" y="8131"/>
                    <a:pt x="158" y="8131"/>
                    <a:pt x="158" y="8138"/>
                  </a:cubicBezTo>
                  <a:cubicBezTo>
                    <a:pt x="0" y="8529"/>
                    <a:pt x="378" y="8795"/>
                    <a:pt x="666" y="8981"/>
                  </a:cubicBezTo>
                  <a:cubicBezTo>
                    <a:pt x="1103" y="9260"/>
                    <a:pt x="1602" y="9452"/>
                    <a:pt x="2110" y="9547"/>
                  </a:cubicBezTo>
                  <a:cubicBezTo>
                    <a:pt x="2423" y="9609"/>
                    <a:pt x="2740" y="9637"/>
                    <a:pt x="3057" y="9637"/>
                  </a:cubicBezTo>
                  <a:cubicBezTo>
                    <a:pt x="3837" y="9637"/>
                    <a:pt x="4617" y="9465"/>
                    <a:pt x="5347" y="9193"/>
                  </a:cubicBezTo>
                  <a:cubicBezTo>
                    <a:pt x="6339" y="8823"/>
                    <a:pt x="7277" y="8330"/>
                    <a:pt x="7879" y="7433"/>
                  </a:cubicBezTo>
                  <a:cubicBezTo>
                    <a:pt x="8427" y="6619"/>
                    <a:pt x="8659" y="5605"/>
                    <a:pt x="8611" y="4634"/>
                  </a:cubicBezTo>
                  <a:cubicBezTo>
                    <a:pt x="8557" y="3539"/>
                    <a:pt x="8187" y="2484"/>
                    <a:pt x="7695" y="1513"/>
                  </a:cubicBezTo>
                  <a:cubicBezTo>
                    <a:pt x="7407" y="949"/>
                    <a:pt x="6861" y="1"/>
                    <a:pt x="611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18"/>
            <p:cNvSpPr/>
            <p:nvPr/>
          </p:nvSpPr>
          <p:spPr>
            <a:xfrm>
              <a:off x="5373800" y="2718875"/>
              <a:ext cx="89350" cy="74800"/>
            </a:xfrm>
            <a:custGeom>
              <a:avLst/>
              <a:gdLst/>
              <a:ahLst/>
              <a:cxnLst/>
              <a:rect l="l" t="t" r="r" b="b"/>
              <a:pathLst>
                <a:path w="3574" h="2992" extrusionOk="0">
                  <a:moveTo>
                    <a:pt x="2331" y="0"/>
                  </a:moveTo>
                  <a:cubicBezTo>
                    <a:pt x="2192" y="0"/>
                    <a:pt x="2054" y="13"/>
                    <a:pt x="1924" y="32"/>
                  </a:cubicBezTo>
                  <a:cubicBezTo>
                    <a:pt x="1267" y="120"/>
                    <a:pt x="651" y="477"/>
                    <a:pt x="329" y="1072"/>
                  </a:cubicBezTo>
                  <a:cubicBezTo>
                    <a:pt x="91" y="1510"/>
                    <a:pt x="0" y="2195"/>
                    <a:pt x="363" y="2591"/>
                  </a:cubicBezTo>
                  <a:cubicBezTo>
                    <a:pt x="446" y="2701"/>
                    <a:pt x="556" y="2796"/>
                    <a:pt x="685" y="2865"/>
                  </a:cubicBezTo>
                  <a:cubicBezTo>
                    <a:pt x="865" y="2956"/>
                    <a:pt x="1057" y="2992"/>
                    <a:pt x="1253" y="2992"/>
                  </a:cubicBezTo>
                  <a:cubicBezTo>
                    <a:pt x="1385" y="2992"/>
                    <a:pt x="1519" y="2975"/>
                    <a:pt x="1651" y="2947"/>
                  </a:cubicBezTo>
                  <a:cubicBezTo>
                    <a:pt x="1993" y="2878"/>
                    <a:pt x="2382" y="2777"/>
                    <a:pt x="2678" y="2591"/>
                  </a:cubicBezTo>
                  <a:cubicBezTo>
                    <a:pt x="2972" y="2407"/>
                    <a:pt x="3156" y="2092"/>
                    <a:pt x="3307" y="1784"/>
                  </a:cubicBezTo>
                  <a:cubicBezTo>
                    <a:pt x="3368" y="1668"/>
                    <a:pt x="3417" y="1538"/>
                    <a:pt x="3450" y="1415"/>
                  </a:cubicBezTo>
                  <a:cubicBezTo>
                    <a:pt x="3526" y="1257"/>
                    <a:pt x="3573" y="1093"/>
                    <a:pt x="3553" y="914"/>
                  </a:cubicBezTo>
                  <a:cubicBezTo>
                    <a:pt x="3526" y="736"/>
                    <a:pt x="3458" y="579"/>
                    <a:pt x="3348" y="449"/>
                  </a:cubicBezTo>
                  <a:cubicBezTo>
                    <a:pt x="3245" y="298"/>
                    <a:pt x="3115" y="175"/>
                    <a:pt x="2944" y="107"/>
                  </a:cubicBezTo>
                  <a:cubicBezTo>
                    <a:pt x="2754" y="29"/>
                    <a:pt x="2542" y="0"/>
                    <a:pt x="2331"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18"/>
            <p:cNvSpPr/>
            <p:nvPr/>
          </p:nvSpPr>
          <p:spPr>
            <a:xfrm>
              <a:off x="5359100" y="2811000"/>
              <a:ext cx="29100" cy="28125"/>
            </a:xfrm>
            <a:custGeom>
              <a:avLst/>
              <a:gdLst/>
              <a:ahLst/>
              <a:cxnLst/>
              <a:rect l="l" t="t" r="r" b="b"/>
              <a:pathLst>
                <a:path w="1164" h="1125" extrusionOk="0">
                  <a:moveTo>
                    <a:pt x="595" y="0"/>
                  </a:moveTo>
                  <a:cubicBezTo>
                    <a:pt x="582" y="0"/>
                    <a:pt x="569" y="1"/>
                    <a:pt x="556" y="2"/>
                  </a:cubicBezTo>
                  <a:cubicBezTo>
                    <a:pt x="404" y="8"/>
                    <a:pt x="253" y="90"/>
                    <a:pt x="158" y="207"/>
                  </a:cubicBezTo>
                  <a:cubicBezTo>
                    <a:pt x="55" y="337"/>
                    <a:pt x="0" y="501"/>
                    <a:pt x="55" y="665"/>
                  </a:cubicBezTo>
                  <a:cubicBezTo>
                    <a:pt x="69" y="775"/>
                    <a:pt x="117" y="877"/>
                    <a:pt x="192" y="959"/>
                  </a:cubicBezTo>
                  <a:cubicBezTo>
                    <a:pt x="288" y="1074"/>
                    <a:pt x="424" y="1125"/>
                    <a:pt x="564" y="1125"/>
                  </a:cubicBezTo>
                  <a:cubicBezTo>
                    <a:pt x="715" y="1125"/>
                    <a:pt x="869" y="1066"/>
                    <a:pt x="979" y="966"/>
                  </a:cubicBezTo>
                  <a:cubicBezTo>
                    <a:pt x="1089" y="871"/>
                    <a:pt x="1163" y="713"/>
                    <a:pt x="1150" y="563"/>
                  </a:cubicBezTo>
                  <a:cubicBezTo>
                    <a:pt x="1144" y="412"/>
                    <a:pt x="1075" y="268"/>
                    <a:pt x="973" y="159"/>
                  </a:cubicBezTo>
                  <a:cubicBezTo>
                    <a:pt x="872" y="65"/>
                    <a:pt x="737" y="0"/>
                    <a:pt x="59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86" name="Google Shape;1986;p18"/>
          <p:cNvPicPr preferRelativeResize="0"/>
          <p:nvPr/>
        </p:nvPicPr>
        <p:blipFill rotWithShape="1">
          <a:blip r:embed="rId3">
            <a:alphaModFix/>
          </a:blip>
          <a:srcRect/>
          <a:stretch/>
        </p:blipFill>
        <p:spPr>
          <a:xfrm rot="-1792698">
            <a:off x="418446" y="3045815"/>
            <a:ext cx="2345764" cy="1387538"/>
          </a:xfrm>
          <a:prstGeom prst="rect">
            <a:avLst/>
          </a:prstGeom>
          <a:noFill/>
          <a:ln>
            <a:noFill/>
          </a:ln>
        </p:spPr>
      </p:pic>
      <p:pic>
        <p:nvPicPr>
          <p:cNvPr id="1987" name="Google Shape;1987;p18"/>
          <p:cNvPicPr preferRelativeResize="0"/>
          <p:nvPr/>
        </p:nvPicPr>
        <p:blipFill rotWithShape="1">
          <a:blip r:embed="rId4">
            <a:alphaModFix/>
          </a:blip>
          <a:srcRect/>
          <a:stretch/>
        </p:blipFill>
        <p:spPr>
          <a:xfrm>
            <a:off x="62744" y="52018"/>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86"/>
                                        </p:tgtEl>
                                      </p:cBhvr>
                                    </p:animEffect>
                                    <p:animScale>
                                      <p:cBhvr>
                                        <p:cTn id="7" dur="250" autoRev="1" fill="hold"/>
                                        <p:tgtEl>
                                          <p:spTgt spid="198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19"/>
          <p:cNvSpPr txBox="1">
            <a:spLocks noGrp="1"/>
          </p:cNvSpPr>
          <p:nvPr>
            <p:ph type="title"/>
          </p:nvPr>
        </p:nvSpPr>
        <p:spPr>
          <a:xfrm>
            <a:off x="202938" y="52378"/>
            <a:ext cx="6903166" cy="70211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sz="2400"/>
              <a:t>Competitive Analysis</a:t>
            </a:r>
            <a:br>
              <a:rPr lang="en-US"/>
            </a:br>
            <a:r>
              <a:rPr lang="en-US" sz="1200">
                <a:latin typeface="Arial"/>
                <a:ea typeface="Arial"/>
                <a:cs typeface="Arial"/>
                <a:sym typeface="Arial"/>
              </a:rPr>
              <a:t>A graphical representation of our competition analysis for our direct local competitors is:</a:t>
            </a:r>
            <a:br>
              <a:rPr lang="en-US" sz="1800">
                <a:latin typeface="Arial"/>
                <a:ea typeface="Arial"/>
                <a:cs typeface="Arial"/>
                <a:sym typeface="Arial"/>
              </a:rPr>
            </a:br>
            <a:br>
              <a:rPr lang="en-US"/>
            </a:br>
            <a:endParaRPr/>
          </a:p>
        </p:txBody>
      </p:sp>
      <p:graphicFrame>
        <p:nvGraphicFramePr>
          <p:cNvPr id="1993" name="Google Shape;1993;p19"/>
          <p:cNvGraphicFramePr/>
          <p:nvPr/>
        </p:nvGraphicFramePr>
        <p:xfrm>
          <a:off x="72563" y="857514"/>
          <a:ext cx="8930200" cy="4207440"/>
        </p:xfrm>
        <a:graphic>
          <a:graphicData uri="http://schemas.openxmlformats.org/drawingml/2006/table">
            <a:tbl>
              <a:tblPr>
                <a:noFill/>
                <a:tableStyleId>{1F5DA87C-3F51-47AF-BB55-BB5353CAC96D}</a:tableStyleId>
              </a:tblPr>
              <a:tblGrid>
                <a:gridCol w="1227300">
                  <a:extLst>
                    <a:ext uri="{9D8B030D-6E8A-4147-A177-3AD203B41FA5}">
                      <a16:colId xmlns:a16="http://schemas.microsoft.com/office/drawing/2014/main" val="20000"/>
                    </a:ext>
                  </a:extLst>
                </a:gridCol>
                <a:gridCol w="1925725">
                  <a:extLst>
                    <a:ext uri="{9D8B030D-6E8A-4147-A177-3AD203B41FA5}">
                      <a16:colId xmlns:a16="http://schemas.microsoft.com/office/drawing/2014/main" val="20001"/>
                    </a:ext>
                  </a:extLst>
                </a:gridCol>
                <a:gridCol w="1925725">
                  <a:extLst>
                    <a:ext uri="{9D8B030D-6E8A-4147-A177-3AD203B41FA5}">
                      <a16:colId xmlns:a16="http://schemas.microsoft.com/office/drawing/2014/main" val="20002"/>
                    </a:ext>
                  </a:extLst>
                </a:gridCol>
                <a:gridCol w="1925725">
                  <a:extLst>
                    <a:ext uri="{9D8B030D-6E8A-4147-A177-3AD203B41FA5}">
                      <a16:colId xmlns:a16="http://schemas.microsoft.com/office/drawing/2014/main" val="20003"/>
                    </a:ext>
                  </a:extLst>
                </a:gridCol>
                <a:gridCol w="1925725">
                  <a:extLst>
                    <a:ext uri="{9D8B030D-6E8A-4147-A177-3AD203B41FA5}">
                      <a16:colId xmlns:a16="http://schemas.microsoft.com/office/drawing/2014/main" val="20004"/>
                    </a:ext>
                  </a:extLst>
                </a:gridCol>
              </a:tblGrid>
              <a:tr h="1037700">
                <a:tc>
                  <a:txBody>
                    <a:bodyPr/>
                    <a:lstStyle/>
                    <a:p>
                      <a:pPr marL="0" marR="0" lvl="0" indent="0" algn="l" rtl="0">
                        <a:lnSpc>
                          <a:spcPct val="100000"/>
                        </a:lnSpc>
                        <a:spcBef>
                          <a:spcPts val="0"/>
                        </a:spcBef>
                        <a:spcAft>
                          <a:spcPts val="0"/>
                        </a:spcAft>
                        <a:buClr>
                          <a:srgbClr val="000000"/>
                        </a:buClr>
                        <a:buSzPts val="2200"/>
                        <a:buFont typeface="Arial"/>
                        <a:buNone/>
                      </a:pPr>
                      <a:endParaRPr sz="2200" u="none" strike="noStrike" cap="none">
                        <a:solidFill>
                          <a:srgbClr val="FFFFFF"/>
                        </a:solidFill>
                        <a:latin typeface="Londrina Solid Light"/>
                        <a:ea typeface="Londrina Solid Light"/>
                        <a:cs typeface="Londrina Solid Light"/>
                        <a:sym typeface="Londrina Soli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Londrina Solid Light"/>
                          <a:ea typeface="Londrina Solid Light"/>
                          <a:cs typeface="Londrina Solid Light"/>
                          <a:sym typeface="Londrina Solid Light"/>
                        </a:rPr>
                        <a:t>Down De’ Gap</a:t>
                      </a:r>
                      <a:endParaRPr sz="2200" u="none" strike="noStrike" cap="none">
                        <a:solidFill>
                          <a:srgbClr val="FFFFFF"/>
                        </a:solidFill>
                        <a:latin typeface="Londrina Solid Light"/>
                        <a:ea typeface="Londrina Solid Light"/>
                        <a:cs typeface="Londrina Solid Light"/>
                        <a:sym typeface="Londrina Soli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Londrina Solid Light"/>
                          <a:ea typeface="Londrina Solid Light"/>
                          <a:cs typeface="Londrina Solid Light"/>
                          <a:sym typeface="Londrina Solid Light"/>
                        </a:rPr>
                        <a:t>HopScotch</a:t>
                      </a:r>
                      <a:endParaRPr sz="2200" u="none" strike="noStrike" cap="none">
                        <a:solidFill>
                          <a:srgbClr val="FFFFFF"/>
                        </a:solidFill>
                        <a:latin typeface="Londrina Solid Light"/>
                        <a:ea typeface="Londrina Solid Light"/>
                        <a:cs typeface="Londrina Solid Light"/>
                        <a:sym typeface="Londrina Soli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Londrina Solid Light"/>
                          <a:ea typeface="Londrina Solid Light"/>
                          <a:cs typeface="Londrina Solid Light"/>
                          <a:sym typeface="Londrina Solid Light"/>
                        </a:rPr>
                        <a:t>Chirp Barbados</a:t>
                      </a:r>
                      <a:endParaRPr sz="2200" u="none" strike="noStrike" cap="none">
                        <a:solidFill>
                          <a:srgbClr val="FFFFFF"/>
                        </a:solidFill>
                        <a:latin typeface="Londrina Solid Light"/>
                        <a:ea typeface="Londrina Solid Light"/>
                        <a:cs typeface="Londrina Solid Light"/>
                        <a:sym typeface="Londrina Soli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FFFFFF"/>
                          </a:solidFill>
                          <a:latin typeface="Londrina Solid Light"/>
                          <a:ea typeface="Londrina Solid Light"/>
                          <a:cs typeface="Londrina Solid Light"/>
                          <a:sym typeface="Londrina Solid Light"/>
                        </a:rPr>
                        <a:t>Doordash delivery</a:t>
                      </a:r>
                      <a:endParaRPr sz="2200" u="none" strike="noStrike" cap="none">
                        <a:solidFill>
                          <a:srgbClr val="FFFFFF"/>
                        </a:solidFill>
                        <a:latin typeface="Londrina Solid Light"/>
                        <a:ea typeface="Londrina Solid Light"/>
                        <a:cs typeface="Londrina Solid Light"/>
                        <a:sym typeface="Londrina Soli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5134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Londrina Solid"/>
                          <a:ea typeface="Londrina Solid"/>
                          <a:cs typeface="Londrina Solid"/>
                          <a:sym typeface="Londrina Solid"/>
                        </a:rPr>
                        <a:t>Price</a:t>
                      </a:r>
                      <a:endParaRPr sz="1400" u="none" strike="noStrike" cap="none">
                        <a:solidFill>
                          <a:schemeClr val="dk1"/>
                        </a:solidFill>
                        <a:latin typeface="Londrina Solid"/>
                        <a:ea typeface="Londrina Solid"/>
                        <a:cs typeface="Londrina Solid"/>
                        <a:sym typeface="Londrina Soli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veat Brush"/>
                          <a:ea typeface="Caveat Brush"/>
                          <a:cs typeface="Caveat Brush"/>
                          <a:sym typeface="Caveat Brush"/>
                        </a:rPr>
                        <a:t>Flat section based and progressive distance based (+1)</a:t>
                      </a:r>
                      <a:endParaRPr sz="1200" u="none" strike="noStrike" cap="none">
                        <a:solidFill>
                          <a:schemeClr val="dk1"/>
                        </a:solidFill>
                        <a:latin typeface="Caveat Brush"/>
                        <a:ea typeface="Caveat Brush"/>
                        <a:cs typeface="Caveat Brush"/>
                        <a:sym typeface="Caveat Brush"/>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Progressive distance based (-1)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N/A (-1)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Progressive distance based</a:t>
                      </a:r>
                      <a:endParaRPr sz="1100" u="none" strike="noStrike" cap="none">
                        <a:solidFill>
                          <a:schemeClr val="dk1"/>
                        </a:solidFill>
                        <a:latin typeface="Caveat Brush"/>
                        <a:ea typeface="Caveat Brush"/>
                        <a:cs typeface="Caveat Brush"/>
                        <a:sym typeface="Caveat Brush"/>
                      </a:endParaRPr>
                    </a:p>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705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Londrina Solid"/>
                          <a:ea typeface="Londrina Solid"/>
                          <a:cs typeface="Londrina Solid"/>
                          <a:sym typeface="Londrina Solid"/>
                        </a:rPr>
                        <a:t>Potential Supplier Base</a:t>
                      </a:r>
                      <a:endParaRPr sz="1400" u="none" strike="noStrike" cap="none">
                        <a:solidFill>
                          <a:schemeClr val="dk1"/>
                        </a:solidFill>
                        <a:latin typeface="Londrina Solid"/>
                        <a:ea typeface="Londrina Solid"/>
                        <a:cs typeface="Londrina Solid"/>
                        <a:sym typeface="Londrina Soli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veat Brush"/>
                          <a:ea typeface="Caveat Brush"/>
                          <a:cs typeface="Caveat Brush"/>
                          <a:sym typeface="Caveat Brush"/>
                        </a:rPr>
                        <a:t>Small food operation businesses (+1)</a:t>
                      </a:r>
                      <a:endParaRPr sz="1200" u="none" strike="noStrike" cap="none">
                        <a:solidFill>
                          <a:schemeClr val="dk1"/>
                        </a:solidFill>
                        <a:latin typeface="Caveat Brush"/>
                        <a:ea typeface="Caveat Brush"/>
                        <a:cs typeface="Caveat Brush"/>
                        <a:sym typeface="Caveat Brush"/>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Larger restaurants</a:t>
                      </a:r>
                      <a:endParaRPr sz="1100" u="none" strike="noStrike" cap="none">
                        <a:solidFill>
                          <a:schemeClr val="dk1"/>
                        </a:solidFill>
                        <a:latin typeface="Caveat Brush"/>
                        <a:ea typeface="Caveat Brush"/>
                        <a:cs typeface="Caveat Brush"/>
                        <a:sym typeface="Caveat Brush"/>
                      </a:endParaRPr>
                    </a:p>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N/A (-1)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Large and small food restaurants and parcel couriers (1)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705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Londrina Solid"/>
                          <a:ea typeface="Londrina Solid"/>
                          <a:cs typeface="Londrina Solid"/>
                          <a:sym typeface="Londrina Solid"/>
                        </a:rPr>
                        <a:t>Advertising and Visibility</a:t>
                      </a:r>
                      <a:endParaRPr sz="1400" u="none" strike="noStrike" cap="none">
                        <a:solidFill>
                          <a:schemeClr val="dk1"/>
                        </a:solidFill>
                        <a:latin typeface="Londrina Solid"/>
                        <a:ea typeface="Londrina Solid"/>
                        <a:cs typeface="Londrina Solid"/>
                        <a:sym typeface="Londrina Soli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veat Brush"/>
                          <a:ea typeface="Caveat Brush"/>
                          <a:cs typeface="Caveat Brush"/>
                          <a:sym typeface="Caveat Brush"/>
                        </a:rPr>
                        <a:t>Prominent (Planned - online and mass media) (+1)</a:t>
                      </a:r>
                      <a:endParaRPr sz="1200" u="none" strike="noStrike" cap="none">
                        <a:solidFill>
                          <a:schemeClr val="dk1"/>
                        </a:solidFill>
                        <a:latin typeface="Caveat Brush"/>
                        <a:ea typeface="Caveat Brush"/>
                        <a:cs typeface="Caveat Brush"/>
                        <a:sym typeface="Caveat Brush"/>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Prominent (online only) (-0.5)</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dirty="0">
                          <a:solidFill>
                            <a:schemeClr val="dk1"/>
                          </a:solidFill>
                          <a:latin typeface="Caveat Brush"/>
                          <a:ea typeface="Caveat Brush"/>
                          <a:cs typeface="Caveat Brush"/>
                          <a:sym typeface="Caveat Brush"/>
                        </a:rPr>
                        <a:t>Not prominent (-1)</a:t>
                      </a:r>
                      <a:endParaRPr sz="1100" u="none" strike="noStrike" cap="none" dirty="0">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Not prominent (-1)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705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Londrina Solid"/>
                          <a:ea typeface="Londrina Solid"/>
                          <a:cs typeface="Londrina Solid"/>
                          <a:sym typeface="Londrina Solid"/>
                        </a:rPr>
                        <a:t>Online Presence</a:t>
                      </a:r>
                      <a:endParaRPr sz="1400" u="none" strike="noStrike" cap="none">
                        <a:solidFill>
                          <a:schemeClr val="dk1"/>
                        </a:solidFill>
                        <a:latin typeface="Londrina Solid"/>
                        <a:ea typeface="Londrina Solid"/>
                        <a:cs typeface="Londrina Solid"/>
                        <a:sym typeface="Londrina Soli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veat Brush"/>
                          <a:ea typeface="Caveat Brush"/>
                          <a:cs typeface="Caveat Brush"/>
                          <a:sym typeface="Caveat Brush"/>
                        </a:rPr>
                        <a:t>Website and social media (0)</a:t>
                      </a:r>
                      <a:endParaRPr sz="1200" u="none" strike="noStrike" cap="none">
                        <a:solidFill>
                          <a:schemeClr val="dk1"/>
                        </a:solidFill>
                        <a:latin typeface="Caveat Brush"/>
                        <a:ea typeface="Caveat Brush"/>
                        <a:cs typeface="Caveat Brush"/>
                        <a:sym typeface="Caveat Brush"/>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Website and social media (0)</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Instagram only (-1)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Instagram only (-1)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0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Londrina Solid"/>
                          <a:ea typeface="Londrina Solid"/>
                          <a:cs typeface="Londrina Solid"/>
                          <a:sym typeface="Londrina Solid"/>
                        </a:rPr>
                        <a:t>Accessibility</a:t>
                      </a:r>
                      <a:endParaRPr sz="1400" u="none" strike="noStrike" cap="none">
                        <a:solidFill>
                          <a:schemeClr val="dk1"/>
                        </a:solidFill>
                        <a:latin typeface="Londrina Solid"/>
                        <a:ea typeface="Londrina Solid"/>
                        <a:cs typeface="Londrina Solid"/>
                        <a:sym typeface="Londrina Soli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veat Brush"/>
                          <a:ea typeface="Caveat Brush"/>
                          <a:cs typeface="Caveat Brush"/>
                          <a:sym typeface="Caveat Brush"/>
                        </a:rPr>
                        <a:t>Online, easily accessible (0)</a:t>
                      </a:r>
                      <a:endParaRPr sz="1200" u="none" strike="noStrike" cap="none">
                        <a:solidFill>
                          <a:schemeClr val="dk1"/>
                        </a:solidFill>
                        <a:latin typeface="Caveat Brush"/>
                        <a:ea typeface="Caveat Brush"/>
                        <a:cs typeface="Caveat Brush"/>
                        <a:sym typeface="Caveat Brush"/>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Online, easily accessible (0)</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Not easily accessible (-1)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1100" u="none" strike="noStrike" cap="none">
                          <a:solidFill>
                            <a:schemeClr val="dk1"/>
                          </a:solidFill>
                          <a:latin typeface="Caveat Brush"/>
                          <a:ea typeface="Caveat Brush"/>
                          <a:cs typeface="Caveat Brush"/>
                          <a:sym typeface="Caveat Brush"/>
                        </a:rPr>
                        <a:t>Not easily accessible (-1)</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0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Londrina Solid"/>
                          <a:ea typeface="Londrina Solid"/>
                          <a:cs typeface="Londrina Solid"/>
                          <a:sym typeface="Londrina Solid"/>
                        </a:rPr>
                        <a:t>Score</a:t>
                      </a:r>
                      <a:endParaRPr sz="1400" u="none" strike="noStrike" cap="none">
                        <a:solidFill>
                          <a:schemeClr val="dk1"/>
                        </a:solidFill>
                        <a:latin typeface="Londrina Solid"/>
                        <a:ea typeface="Londrina Solid"/>
                        <a:cs typeface="Londrina Solid"/>
                        <a:sym typeface="Londrina Soli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latin typeface="Caveat Brush"/>
                          <a:ea typeface="Caveat Brush"/>
                          <a:cs typeface="Caveat Brush"/>
                          <a:sym typeface="Caveat Brush"/>
                        </a:rPr>
                        <a:t>3</a:t>
                      </a:r>
                      <a:endParaRPr sz="1400" u="none" strike="noStrike" cap="none">
                        <a:solidFill>
                          <a:schemeClr val="dk1"/>
                        </a:solidFill>
                        <a:latin typeface="Caveat Brush"/>
                        <a:ea typeface="Caveat Brush"/>
                        <a:cs typeface="Caveat Brush"/>
                        <a:sym typeface="Caveat Brush"/>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None/>
                      </a:pPr>
                      <a:r>
                        <a:rPr lang="en-US" sz="1100" i="1" u="none" strike="noStrike" cap="none">
                          <a:solidFill>
                            <a:schemeClr val="dk1"/>
                          </a:solidFill>
                          <a:latin typeface="Caveat Brush"/>
                          <a:ea typeface="Caveat Brush"/>
                          <a:cs typeface="Caveat Brush"/>
                          <a:sym typeface="Caveat Brush"/>
                        </a:rPr>
                        <a:t>-2.5</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None/>
                      </a:pPr>
                      <a:r>
                        <a:rPr lang="en-US" sz="1100" i="1" u="none" strike="noStrike" cap="none">
                          <a:solidFill>
                            <a:schemeClr val="dk1"/>
                          </a:solidFill>
                          <a:latin typeface="Caveat Brush"/>
                          <a:ea typeface="Caveat Brush"/>
                          <a:cs typeface="Caveat Brush"/>
                          <a:sym typeface="Caveat Brush"/>
                        </a:rPr>
                        <a:t>-5</a:t>
                      </a:r>
                      <a:endParaRPr sz="1100" u="none" strike="noStrike" cap="none">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None/>
                      </a:pPr>
                      <a:r>
                        <a:rPr lang="en-US" sz="1100" i="1" u="none" strike="noStrike" cap="none" dirty="0">
                          <a:solidFill>
                            <a:schemeClr val="dk1"/>
                          </a:solidFill>
                          <a:latin typeface="Caveat Brush"/>
                          <a:ea typeface="Caveat Brush"/>
                          <a:cs typeface="Caveat Brush"/>
                          <a:sym typeface="Caveat Brush"/>
                        </a:rPr>
                        <a:t>-4</a:t>
                      </a:r>
                      <a:endParaRPr sz="1100" u="none" strike="noStrike" cap="none" dirty="0">
                        <a:solidFill>
                          <a:schemeClr val="dk1"/>
                        </a:solidFill>
                        <a:latin typeface="Caveat Brush"/>
                        <a:ea typeface="Caveat Brush"/>
                        <a:cs typeface="Caveat Brush"/>
                        <a:sym typeface="Caveat Brush"/>
                      </a:endParaRPr>
                    </a:p>
                  </a:txBody>
                  <a:tcPr marL="63500" marR="63500" marT="63500" marB="635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grpSp>
        <p:nvGrpSpPr>
          <p:cNvPr id="1994" name="Google Shape;1994;p19"/>
          <p:cNvGrpSpPr/>
          <p:nvPr/>
        </p:nvGrpSpPr>
        <p:grpSpPr>
          <a:xfrm>
            <a:off x="7109804" y="-133937"/>
            <a:ext cx="1066508" cy="1029775"/>
            <a:chOff x="2102700" y="2647950"/>
            <a:chExt cx="426075" cy="411400"/>
          </a:xfrm>
        </p:grpSpPr>
        <p:sp>
          <p:nvSpPr>
            <p:cNvPr id="1995" name="Google Shape;1995;p19"/>
            <p:cNvSpPr/>
            <p:nvPr/>
          </p:nvSpPr>
          <p:spPr>
            <a:xfrm>
              <a:off x="2135375" y="2665950"/>
              <a:ext cx="393400" cy="393400"/>
            </a:xfrm>
            <a:custGeom>
              <a:avLst/>
              <a:gdLst/>
              <a:ahLst/>
              <a:cxnLst/>
              <a:rect l="l" t="t" r="r" b="b"/>
              <a:pathLst>
                <a:path w="15736" h="15736" extrusionOk="0">
                  <a:moveTo>
                    <a:pt x="7866" y="0"/>
                  </a:moveTo>
                  <a:cubicBezTo>
                    <a:pt x="3519" y="0"/>
                    <a:pt x="1" y="3524"/>
                    <a:pt x="1" y="7864"/>
                  </a:cubicBezTo>
                  <a:cubicBezTo>
                    <a:pt x="1" y="12210"/>
                    <a:pt x="3519" y="15735"/>
                    <a:pt x="7866" y="15735"/>
                  </a:cubicBezTo>
                  <a:cubicBezTo>
                    <a:pt x="12211" y="15735"/>
                    <a:pt x="15736" y="12210"/>
                    <a:pt x="15736" y="7864"/>
                  </a:cubicBezTo>
                  <a:cubicBezTo>
                    <a:pt x="15736" y="3524"/>
                    <a:pt x="12211" y="0"/>
                    <a:pt x="786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19"/>
            <p:cNvSpPr/>
            <p:nvPr/>
          </p:nvSpPr>
          <p:spPr>
            <a:xfrm>
              <a:off x="2102700" y="2647950"/>
              <a:ext cx="393400" cy="393400"/>
            </a:xfrm>
            <a:custGeom>
              <a:avLst/>
              <a:gdLst/>
              <a:ahLst/>
              <a:cxnLst/>
              <a:rect l="l" t="t" r="r" b="b"/>
              <a:pathLst>
                <a:path w="15736" h="15736" extrusionOk="0">
                  <a:moveTo>
                    <a:pt x="7872" y="1"/>
                  </a:moveTo>
                  <a:cubicBezTo>
                    <a:pt x="3525" y="1"/>
                    <a:pt x="0" y="3519"/>
                    <a:pt x="0" y="7866"/>
                  </a:cubicBezTo>
                  <a:cubicBezTo>
                    <a:pt x="0" y="12211"/>
                    <a:pt x="3525" y="15736"/>
                    <a:pt x="7872" y="15736"/>
                  </a:cubicBezTo>
                  <a:cubicBezTo>
                    <a:pt x="12218" y="15736"/>
                    <a:pt x="15735" y="12211"/>
                    <a:pt x="15735" y="7866"/>
                  </a:cubicBezTo>
                  <a:cubicBezTo>
                    <a:pt x="15735" y="3519"/>
                    <a:pt x="12218" y="1"/>
                    <a:pt x="7872" y="1"/>
                  </a:cubicBezTo>
                  <a:close/>
                </a:path>
              </a:pathLst>
            </a:custGeom>
            <a:solidFill>
              <a:srgbClr val="FEEE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19"/>
            <p:cNvSpPr/>
            <p:nvPr/>
          </p:nvSpPr>
          <p:spPr>
            <a:xfrm>
              <a:off x="2140025" y="2701500"/>
              <a:ext cx="309550" cy="286275"/>
            </a:xfrm>
            <a:custGeom>
              <a:avLst/>
              <a:gdLst/>
              <a:ahLst/>
              <a:cxnLst/>
              <a:rect l="l" t="t" r="r" b="b"/>
              <a:pathLst>
                <a:path w="12382" h="11451" extrusionOk="0">
                  <a:moveTo>
                    <a:pt x="6374" y="1"/>
                  </a:moveTo>
                  <a:cubicBezTo>
                    <a:pt x="5325" y="1"/>
                    <a:pt x="4263" y="289"/>
                    <a:pt x="3312" y="891"/>
                  </a:cubicBezTo>
                  <a:cubicBezTo>
                    <a:pt x="3080" y="1034"/>
                    <a:pt x="2867" y="1198"/>
                    <a:pt x="2661" y="1371"/>
                  </a:cubicBezTo>
                  <a:cubicBezTo>
                    <a:pt x="526" y="3191"/>
                    <a:pt x="0" y="6353"/>
                    <a:pt x="1546" y="8789"/>
                  </a:cubicBezTo>
                  <a:cubicBezTo>
                    <a:pt x="2635" y="10509"/>
                    <a:pt x="4492" y="11450"/>
                    <a:pt x="6389" y="11450"/>
                  </a:cubicBezTo>
                  <a:cubicBezTo>
                    <a:pt x="7436" y="11450"/>
                    <a:pt x="8496" y="11163"/>
                    <a:pt x="9446" y="10561"/>
                  </a:cubicBezTo>
                  <a:cubicBezTo>
                    <a:pt x="11437" y="9296"/>
                    <a:pt x="12381" y="7010"/>
                    <a:pt x="12033" y="4820"/>
                  </a:cubicBezTo>
                  <a:cubicBezTo>
                    <a:pt x="11916" y="4073"/>
                    <a:pt x="11642" y="3334"/>
                    <a:pt x="11211" y="2657"/>
                  </a:cubicBezTo>
                  <a:cubicBezTo>
                    <a:pt x="10123" y="939"/>
                    <a:pt x="8269" y="1"/>
                    <a:pt x="6374"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19"/>
            <p:cNvSpPr/>
            <p:nvPr/>
          </p:nvSpPr>
          <p:spPr>
            <a:xfrm>
              <a:off x="2179525" y="2737600"/>
              <a:ext cx="239925" cy="231925"/>
            </a:xfrm>
            <a:custGeom>
              <a:avLst/>
              <a:gdLst/>
              <a:ahLst/>
              <a:cxnLst/>
              <a:rect l="l" t="t" r="r" b="b"/>
              <a:pathLst>
                <a:path w="9597" h="9277" extrusionOk="0">
                  <a:moveTo>
                    <a:pt x="6915" y="0"/>
                  </a:moveTo>
                  <a:cubicBezTo>
                    <a:pt x="6527" y="0"/>
                    <a:pt x="6226" y="191"/>
                    <a:pt x="5990" y="493"/>
                  </a:cubicBezTo>
                  <a:cubicBezTo>
                    <a:pt x="5825" y="707"/>
                    <a:pt x="5640" y="960"/>
                    <a:pt x="5839" y="1213"/>
                  </a:cubicBezTo>
                  <a:cubicBezTo>
                    <a:pt x="6037" y="1466"/>
                    <a:pt x="6435" y="1520"/>
                    <a:pt x="6675" y="1734"/>
                  </a:cubicBezTo>
                  <a:cubicBezTo>
                    <a:pt x="7030" y="2047"/>
                    <a:pt x="7228" y="2499"/>
                    <a:pt x="7345" y="2944"/>
                  </a:cubicBezTo>
                  <a:cubicBezTo>
                    <a:pt x="7455" y="3403"/>
                    <a:pt x="7503" y="3917"/>
                    <a:pt x="7420" y="4382"/>
                  </a:cubicBezTo>
                  <a:cubicBezTo>
                    <a:pt x="7373" y="4669"/>
                    <a:pt x="7263" y="4956"/>
                    <a:pt x="7030" y="5142"/>
                  </a:cubicBezTo>
                  <a:cubicBezTo>
                    <a:pt x="6900" y="5251"/>
                    <a:pt x="6729" y="5333"/>
                    <a:pt x="6558" y="5333"/>
                  </a:cubicBezTo>
                  <a:cubicBezTo>
                    <a:pt x="6243" y="5333"/>
                    <a:pt x="6264" y="5121"/>
                    <a:pt x="6271" y="4887"/>
                  </a:cubicBezTo>
                  <a:cubicBezTo>
                    <a:pt x="6318" y="4053"/>
                    <a:pt x="6277" y="3136"/>
                    <a:pt x="5551" y="2588"/>
                  </a:cubicBezTo>
                  <a:cubicBezTo>
                    <a:pt x="5321" y="2416"/>
                    <a:pt x="5072" y="2341"/>
                    <a:pt x="4824" y="2341"/>
                  </a:cubicBezTo>
                  <a:cubicBezTo>
                    <a:pt x="4342" y="2341"/>
                    <a:pt x="3862" y="2624"/>
                    <a:pt x="3532" y="3026"/>
                  </a:cubicBezTo>
                  <a:cubicBezTo>
                    <a:pt x="3340" y="3266"/>
                    <a:pt x="3217" y="3601"/>
                    <a:pt x="3334" y="3902"/>
                  </a:cubicBezTo>
                  <a:cubicBezTo>
                    <a:pt x="3491" y="4321"/>
                    <a:pt x="3950" y="4327"/>
                    <a:pt x="4244" y="4587"/>
                  </a:cubicBezTo>
                  <a:cubicBezTo>
                    <a:pt x="4587" y="4902"/>
                    <a:pt x="4483" y="5456"/>
                    <a:pt x="4531" y="5867"/>
                  </a:cubicBezTo>
                  <a:cubicBezTo>
                    <a:pt x="4546" y="6018"/>
                    <a:pt x="4572" y="6161"/>
                    <a:pt x="4628" y="6299"/>
                  </a:cubicBezTo>
                  <a:cubicBezTo>
                    <a:pt x="4710" y="6510"/>
                    <a:pt x="4881" y="6653"/>
                    <a:pt x="4976" y="6852"/>
                  </a:cubicBezTo>
                  <a:cubicBezTo>
                    <a:pt x="5308" y="7511"/>
                    <a:pt x="4585" y="7796"/>
                    <a:pt x="3968" y="7796"/>
                  </a:cubicBezTo>
                  <a:cubicBezTo>
                    <a:pt x="3745" y="7796"/>
                    <a:pt x="3536" y="7759"/>
                    <a:pt x="3396" y="7688"/>
                  </a:cubicBezTo>
                  <a:cubicBezTo>
                    <a:pt x="2856" y="7407"/>
                    <a:pt x="2971" y="6640"/>
                    <a:pt x="2793" y="6141"/>
                  </a:cubicBezTo>
                  <a:cubicBezTo>
                    <a:pt x="2629" y="5683"/>
                    <a:pt x="2322" y="5285"/>
                    <a:pt x="2116" y="4846"/>
                  </a:cubicBezTo>
                  <a:cubicBezTo>
                    <a:pt x="1978" y="4552"/>
                    <a:pt x="1959" y="4265"/>
                    <a:pt x="1903" y="3951"/>
                  </a:cubicBezTo>
                  <a:cubicBezTo>
                    <a:pt x="1870" y="3787"/>
                    <a:pt x="1835" y="3629"/>
                    <a:pt x="1712" y="3499"/>
                  </a:cubicBezTo>
                  <a:cubicBezTo>
                    <a:pt x="1598" y="3375"/>
                    <a:pt x="1477" y="3322"/>
                    <a:pt x="1354" y="3322"/>
                  </a:cubicBezTo>
                  <a:cubicBezTo>
                    <a:pt x="849" y="3322"/>
                    <a:pt x="318" y="4204"/>
                    <a:pt x="186" y="4567"/>
                  </a:cubicBezTo>
                  <a:cubicBezTo>
                    <a:pt x="1" y="5080"/>
                    <a:pt x="22" y="5607"/>
                    <a:pt x="186" y="6093"/>
                  </a:cubicBezTo>
                  <a:cubicBezTo>
                    <a:pt x="383" y="7503"/>
                    <a:pt x="1877" y="8557"/>
                    <a:pt x="3176" y="8994"/>
                  </a:cubicBezTo>
                  <a:cubicBezTo>
                    <a:pt x="3708" y="9173"/>
                    <a:pt x="4272" y="9277"/>
                    <a:pt x="4833" y="9277"/>
                  </a:cubicBezTo>
                  <a:cubicBezTo>
                    <a:pt x="5198" y="9277"/>
                    <a:pt x="5561" y="9233"/>
                    <a:pt x="5914" y="9139"/>
                  </a:cubicBezTo>
                  <a:cubicBezTo>
                    <a:pt x="6414" y="9002"/>
                    <a:pt x="6859" y="8735"/>
                    <a:pt x="7345" y="8577"/>
                  </a:cubicBezTo>
                  <a:cubicBezTo>
                    <a:pt x="7715" y="8460"/>
                    <a:pt x="8104" y="8358"/>
                    <a:pt x="8419" y="8119"/>
                  </a:cubicBezTo>
                  <a:cubicBezTo>
                    <a:pt x="8618" y="7967"/>
                    <a:pt x="8830" y="7736"/>
                    <a:pt x="8836" y="7462"/>
                  </a:cubicBezTo>
                  <a:cubicBezTo>
                    <a:pt x="8851" y="7247"/>
                    <a:pt x="8731" y="7036"/>
                    <a:pt x="8506" y="7036"/>
                  </a:cubicBezTo>
                  <a:cubicBezTo>
                    <a:pt x="8495" y="7036"/>
                    <a:pt x="8485" y="7037"/>
                    <a:pt x="8473" y="7038"/>
                  </a:cubicBezTo>
                  <a:cubicBezTo>
                    <a:pt x="8248" y="7057"/>
                    <a:pt x="8056" y="7263"/>
                    <a:pt x="7844" y="7325"/>
                  </a:cubicBezTo>
                  <a:cubicBezTo>
                    <a:pt x="7762" y="7347"/>
                    <a:pt x="7605" y="7377"/>
                    <a:pt x="7451" y="7377"/>
                  </a:cubicBezTo>
                  <a:cubicBezTo>
                    <a:pt x="7222" y="7377"/>
                    <a:pt x="6996" y="7311"/>
                    <a:pt x="7016" y="7057"/>
                  </a:cubicBezTo>
                  <a:cubicBezTo>
                    <a:pt x="7057" y="6428"/>
                    <a:pt x="8112" y="6284"/>
                    <a:pt x="8556" y="6147"/>
                  </a:cubicBezTo>
                  <a:cubicBezTo>
                    <a:pt x="8899" y="6046"/>
                    <a:pt x="9282" y="5901"/>
                    <a:pt x="9426" y="5531"/>
                  </a:cubicBezTo>
                  <a:cubicBezTo>
                    <a:pt x="9597" y="5101"/>
                    <a:pt x="9528" y="4511"/>
                    <a:pt x="9521" y="4060"/>
                  </a:cubicBezTo>
                  <a:cubicBezTo>
                    <a:pt x="9508" y="3108"/>
                    <a:pt x="9370" y="2144"/>
                    <a:pt x="8858" y="1323"/>
                  </a:cubicBezTo>
                  <a:cubicBezTo>
                    <a:pt x="8454" y="666"/>
                    <a:pt x="7749" y="29"/>
                    <a:pt x="6934" y="1"/>
                  </a:cubicBezTo>
                  <a:cubicBezTo>
                    <a:pt x="6928" y="0"/>
                    <a:pt x="6921" y="0"/>
                    <a:pt x="6915" y="0"/>
                  </a:cubicBezTo>
                  <a:close/>
                </a:path>
              </a:pathLst>
            </a:custGeom>
            <a:solidFill>
              <a:srgbClr val="749D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19"/>
            <p:cNvSpPr/>
            <p:nvPr/>
          </p:nvSpPr>
          <p:spPr>
            <a:xfrm>
              <a:off x="2241825" y="2723725"/>
              <a:ext cx="58375" cy="37600"/>
            </a:xfrm>
            <a:custGeom>
              <a:avLst/>
              <a:gdLst/>
              <a:ahLst/>
              <a:cxnLst/>
              <a:rect l="l" t="t" r="r" b="b"/>
              <a:pathLst>
                <a:path w="2335" h="1504" extrusionOk="0">
                  <a:moveTo>
                    <a:pt x="1678" y="1"/>
                  </a:moveTo>
                  <a:cubicBezTo>
                    <a:pt x="1575" y="1"/>
                    <a:pt x="1471" y="17"/>
                    <a:pt x="1375" y="43"/>
                  </a:cubicBezTo>
                  <a:cubicBezTo>
                    <a:pt x="1349" y="50"/>
                    <a:pt x="1321" y="56"/>
                    <a:pt x="1287" y="71"/>
                  </a:cubicBezTo>
                  <a:cubicBezTo>
                    <a:pt x="1218" y="71"/>
                    <a:pt x="1150" y="78"/>
                    <a:pt x="1081" y="84"/>
                  </a:cubicBezTo>
                  <a:cubicBezTo>
                    <a:pt x="822" y="132"/>
                    <a:pt x="589" y="289"/>
                    <a:pt x="411" y="482"/>
                  </a:cubicBezTo>
                  <a:cubicBezTo>
                    <a:pt x="226" y="687"/>
                    <a:pt x="1" y="988"/>
                    <a:pt x="178" y="1269"/>
                  </a:cubicBezTo>
                  <a:cubicBezTo>
                    <a:pt x="306" y="1459"/>
                    <a:pt x="537" y="1504"/>
                    <a:pt x="751" y="1504"/>
                  </a:cubicBezTo>
                  <a:cubicBezTo>
                    <a:pt x="789" y="1504"/>
                    <a:pt x="827" y="1502"/>
                    <a:pt x="863" y="1500"/>
                  </a:cubicBezTo>
                  <a:cubicBezTo>
                    <a:pt x="1369" y="1474"/>
                    <a:pt x="2095" y="1364"/>
                    <a:pt x="2266" y="802"/>
                  </a:cubicBezTo>
                  <a:cubicBezTo>
                    <a:pt x="2335" y="590"/>
                    <a:pt x="2307" y="324"/>
                    <a:pt x="2136" y="160"/>
                  </a:cubicBezTo>
                  <a:cubicBezTo>
                    <a:pt x="2012" y="44"/>
                    <a:pt x="1847" y="1"/>
                    <a:pt x="1678" y="1"/>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19"/>
            <p:cNvSpPr/>
            <p:nvPr/>
          </p:nvSpPr>
          <p:spPr>
            <a:xfrm>
              <a:off x="2203475" y="2765100"/>
              <a:ext cx="25200" cy="21825"/>
            </a:xfrm>
            <a:custGeom>
              <a:avLst/>
              <a:gdLst/>
              <a:ahLst/>
              <a:cxnLst/>
              <a:rect l="l" t="t" r="r" b="b"/>
              <a:pathLst>
                <a:path w="1008" h="873" extrusionOk="0">
                  <a:moveTo>
                    <a:pt x="649" y="0"/>
                  </a:moveTo>
                  <a:cubicBezTo>
                    <a:pt x="636" y="0"/>
                    <a:pt x="623" y="1"/>
                    <a:pt x="610" y="3"/>
                  </a:cubicBezTo>
                  <a:cubicBezTo>
                    <a:pt x="501" y="18"/>
                    <a:pt x="404" y="72"/>
                    <a:pt x="322" y="154"/>
                  </a:cubicBezTo>
                  <a:lnTo>
                    <a:pt x="296" y="182"/>
                  </a:lnTo>
                  <a:cubicBezTo>
                    <a:pt x="268" y="188"/>
                    <a:pt x="240" y="195"/>
                    <a:pt x="214" y="215"/>
                  </a:cubicBezTo>
                  <a:cubicBezTo>
                    <a:pt x="158" y="256"/>
                    <a:pt x="117" y="305"/>
                    <a:pt x="82" y="353"/>
                  </a:cubicBezTo>
                  <a:cubicBezTo>
                    <a:pt x="15" y="461"/>
                    <a:pt x="0" y="606"/>
                    <a:pt x="76" y="716"/>
                  </a:cubicBezTo>
                  <a:cubicBezTo>
                    <a:pt x="134" y="817"/>
                    <a:pt x="252" y="873"/>
                    <a:pt x="367" y="873"/>
                  </a:cubicBezTo>
                  <a:cubicBezTo>
                    <a:pt x="375" y="873"/>
                    <a:pt x="383" y="872"/>
                    <a:pt x="391" y="872"/>
                  </a:cubicBezTo>
                  <a:cubicBezTo>
                    <a:pt x="521" y="865"/>
                    <a:pt x="631" y="804"/>
                    <a:pt x="726" y="722"/>
                  </a:cubicBezTo>
                  <a:cubicBezTo>
                    <a:pt x="802" y="653"/>
                    <a:pt x="884" y="571"/>
                    <a:pt x="938" y="476"/>
                  </a:cubicBezTo>
                  <a:cubicBezTo>
                    <a:pt x="1001" y="353"/>
                    <a:pt x="1007" y="202"/>
                    <a:pt x="897" y="100"/>
                  </a:cubicBezTo>
                  <a:cubicBezTo>
                    <a:pt x="831" y="39"/>
                    <a:pt x="740" y="0"/>
                    <a:pt x="649" y="0"/>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01" name="Google Shape;2001;p19"/>
          <p:cNvGrpSpPr/>
          <p:nvPr/>
        </p:nvGrpSpPr>
        <p:grpSpPr>
          <a:xfrm>
            <a:off x="7051908" y="-303264"/>
            <a:ext cx="1182299" cy="1141852"/>
            <a:chOff x="5826925" y="2639900"/>
            <a:chExt cx="434126" cy="419274"/>
          </a:xfrm>
        </p:grpSpPr>
        <p:sp>
          <p:nvSpPr>
            <p:cNvPr id="2002" name="Google Shape;2002;p19"/>
            <p:cNvSpPr/>
            <p:nvPr/>
          </p:nvSpPr>
          <p:spPr>
            <a:xfrm>
              <a:off x="5860101" y="2658224"/>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19"/>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19"/>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19"/>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19"/>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19"/>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08" name="Google Shape;2008;p19"/>
          <p:cNvPicPr preferRelativeResize="0"/>
          <p:nvPr/>
        </p:nvPicPr>
        <p:blipFill rotWithShape="1">
          <a:blip r:embed="rId3">
            <a:alphaModFix/>
          </a:blip>
          <a:srcRect/>
          <a:stretch/>
        </p:blipFill>
        <p:spPr>
          <a:xfrm>
            <a:off x="8654488" y="22839"/>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grpSp>
        <p:nvGrpSpPr>
          <p:cNvPr id="2013" name="Google Shape;2013;p20"/>
          <p:cNvGrpSpPr/>
          <p:nvPr/>
        </p:nvGrpSpPr>
        <p:grpSpPr>
          <a:xfrm>
            <a:off x="1427549" y="1185805"/>
            <a:ext cx="1807227" cy="1790465"/>
            <a:chOff x="-1987775" y="1370775"/>
            <a:chExt cx="1781748" cy="1765223"/>
          </a:xfrm>
        </p:grpSpPr>
        <p:sp>
          <p:nvSpPr>
            <p:cNvPr id="2014" name="Google Shape;2014;p20"/>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20"/>
            <p:cNvSpPr/>
            <p:nvPr/>
          </p:nvSpPr>
          <p:spPr>
            <a:xfrm>
              <a:off x="-1987775" y="137077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20"/>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20"/>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8" name="Google Shape;2018;p20"/>
          <p:cNvSpPr txBox="1">
            <a:spLocks noGrp="1"/>
          </p:cNvSpPr>
          <p:nvPr>
            <p:ph type="title"/>
          </p:nvPr>
        </p:nvSpPr>
        <p:spPr>
          <a:xfrm>
            <a:off x="3663450" y="1059637"/>
            <a:ext cx="4053000" cy="332187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What differenciats Us From our Competitors?</a:t>
            </a:r>
            <a:endParaRPr/>
          </a:p>
        </p:txBody>
      </p:sp>
      <p:sp>
        <p:nvSpPr>
          <p:cNvPr id="2019" name="Google Shape;2019;p20"/>
          <p:cNvSpPr txBox="1">
            <a:spLocks noGrp="1"/>
          </p:cNvSpPr>
          <p:nvPr>
            <p:ph type="subTitle" idx="1"/>
          </p:nvPr>
        </p:nvSpPr>
        <p:spPr>
          <a:xfrm>
            <a:off x="3540917" y="4377932"/>
            <a:ext cx="4053000" cy="6768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pic>
        <p:nvPicPr>
          <p:cNvPr id="2020" name="Google Shape;2020;p20"/>
          <p:cNvPicPr preferRelativeResize="0"/>
          <p:nvPr/>
        </p:nvPicPr>
        <p:blipFill rotWithShape="1">
          <a:blip r:embed="rId3">
            <a:alphaModFix/>
          </a:blip>
          <a:srcRect/>
          <a:stretch/>
        </p:blipFill>
        <p:spPr>
          <a:xfrm>
            <a:off x="1441641" y="1158755"/>
            <a:ext cx="1926503" cy="1682642"/>
          </a:xfrm>
          <a:prstGeom prst="rect">
            <a:avLst/>
          </a:prstGeom>
          <a:noFill/>
          <a:ln>
            <a:noFill/>
          </a:ln>
        </p:spPr>
      </p:pic>
      <p:grpSp>
        <p:nvGrpSpPr>
          <p:cNvPr id="2021" name="Google Shape;2021;p20"/>
          <p:cNvGrpSpPr/>
          <p:nvPr/>
        </p:nvGrpSpPr>
        <p:grpSpPr>
          <a:xfrm rot="5400000">
            <a:off x="7299458" y="-759377"/>
            <a:ext cx="2394934" cy="2263234"/>
            <a:chOff x="2129225" y="1313625"/>
            <a:chExt cx="433975" cy="410125"/>
          </a:xfrm>
        </p:grpSpPr>
        <p:sp>
          <p:nvSpPr>
            <p:cNvPr id="2022" name="Google Shape;2022;p20"/>
            <p:cNvSpPr/>
            <p:nvPr/>
          </p:nvSpPr>
          <p:spPr>
            <a:xfrm>
              <a:off x="2144950" y="1326975"/>
              <a:ext cx="418250" cy="396775"/>
            </a:xfrm>
            <a:custGeom>
              <a:avLst/>
              <a:gdLst/>
              <a:ahLst/>
              <a:cxnLst/>
              <a:rect l="l" t="t" r="r" b="b"/>
              <a:pathLst>
                <a:path w="16730" h="15871" extrusionOk="0">
                  <a:moveTo>
                    <a:pt x="8308" y="1165"/>
                  </a:moveTo>
                  <a:cubicBezTo>
                    <a:pt x="9319" y="1165"/>
                    <a:pt x="10381" y="1349"/>
                    <a:pt x="11350" y="1725"/>
                  </a:cubicBezTo>
                  <a:cubicBezTo>
                    <a:pt x="11363" y="1733"/>
                    <a:pt x="11376" y="1740"/>
                    <a:pt x="11397" y="1747"/>
                  </a:cubicBezTo>
                  <a:cubicBezTo>
                    <a:pt x="11897" y="1945"/>
                    <a:pt x="12376" y="2192"/>
                    <a:pt x="12813" y="2492"/>
                  </a:cubicBezTo>
                  <a:cubicBezTo>
                    <a:pt x="13889" y="3245"/>
                    <a:pt x="14497" y="4388"/>
                    <a:pt x="14778" y="5654"/>
                  </a:cubicBezTo>
                  <a:cubicBezTo>
                    <a:pt x="14867" y="6072"/>
                    <a:pt x="14922" y="6489"/>
                    <a:pt x="14942" y="6908"/>
                  </a:cubicBezTo>
                  <a:lnTo>
                    <a:pt x="14942" y="7023"/>
                  </a:lnTo>
                  <a:cubicBezTo>
                    <a:pt x="14957" y="7366"/>
                    <a:pt x="14949" y="7714"/>
                    <a:pt x="14916" y="8058"/>
                  </a:cubicBezTo>
                  <a:cubicBezTo>
                    <a:pt x="14901" y="8270"/>
                    <a:pt x="14875" y="8481"/>
                    <a:pt x="14840" y="8687"/>
                  </a:cubicBezTo>
                  <a:cubicBezTo>
                    <a:pt x="14834" y="8706"/>
                    <a:pt x="14834" y="8734"/>
                    <a:pt x="14825" y="8756"/>
                  </a:cubicBezTo>
                  <a:cubicBezTo>
                    <a:pt x="14737" y="9303"/>
                    <a:pt x="14572" y="9843"/>
                    <a:pt x="14278" y="10316"/>
                  </a:cubicBezTo>
                  <a:cubicBezTo>
                    <a:pt x="13855" y="10973"/>
                    <a:pt x="13299" y="11568"/>
                    <a:pt x="12800" y="12164"/>
                  </a:cubicBezTo>
                  <a:cubicBezTo>
                    <a:pt x="12444" y="12595"/>
                    <a:pt x="12054" y="12964"/>
                    <a:pt x="11616" y="13280"/>
                  </a:cubicBezTo>
                  <a:cubicBezTo>
                    <a:pt x="11589" y="13306"/>
                    <a:pt x="11562" y="13327"/>
                    <a:pt x="11527" y="13347"/>
                  </a:cubicBezTo>
                  <a:cubicBezTo>
                    <a:pt x="11356" y="13464"/>
                    <a:pt x="11185" y="13574"/>
                    <a:pt x="11000" y="13669"/>
                  </a:cubicBezTo>
                  <a:cubicBezTo>
                    <a:pt x="10719" y="13820"/>
                    <a:pt x="10440" y="13937"/>
                    <a:pt x="10144" y="14032"/>
                  </a:cubicBezTo>
                  <a:cubicBezTo>
                    <a:pt x="10137" y="14039"/>
                    <a:pt x="10124" y="14039"/>
                    <a:pt x="10111" y="14045"/>
                  </a:cubicBezTo>
                  <a:cubicBezTo>
                    <a:pt x="9548" y="14227"/>
                    <a:pt x="8963" y="14312"/>
                    <a:pt x="8373" y="14312"/>
                  </a:cubicBezTo>
                  <a:cubicBezTo>
                    <a:pt x="7894" y="14312"/>
                    <a:pt x="7412" y="14256"/>
                    <a:pt x="6934" y="14149"/>
                  </a:cubicBezTo>
                  <a:cubicBezTo>
                    <a:pt x="6195" y="13991"/>
                    <a:pt x="5449" y="13881"/>
                    <a:pt x="4731" y="13628"/>
                  </a:cubicBezTo>
                  <a:cubicBezTo>
                    <a:pt x="4381" y="13505"/>
                    <a:pt x="4040" y="13368"/>
                    <a:pt x="3731" y="13156"/>
                  </a:cubicBezTo>
                  <a:cubicBezTo>
                    <a:pt x="3396" y="12930"/>
                    <a:pt x="3149" y="12629"/>
                    <a:pt x="2883" y="12329"/>
                  </a:cubicBezTo>
                  <a:cubicBezTo>
                    <a:pt x="2849" y="12294"/>
                    <a:pt x="2834" y="12253"/>
                    <a:pt x="2834" y="12218"/>
                  </a:cubicBezTo>
                  <a:cubicBezTo>
                    <a:pt x="2719" y="12054"/>
                    <a:pt x="2616" y="11877"/>
                    <a:pt x="2527" y="11698"/>
                  </a:cubicBezTo>
                  <a:cubicBezTo>
                    <a:pt x="2391" y="11425"/>
                    <a:pt x="2267" y="11144"/>
                    <a:pt x="2157" y="10857"/>
                  </a:cubicBezTo>
                  <a:cubicBezTo>
                    <a:pt x="2144" y="10816"/>
                    <a:pt x="2123" y="10781"/>
                    <a:pt x="2110" y="10740"/>
                  </a:cubicBezTo>
                  <a:cubicBezTo>
                    <a:pt x="1986" y="10412"/>
                    <a:pt x="1876" y="10076"/>
                    <a:pt x="1775" y="9741"/>
                  </a:cubicBezTo>
                  <a:cubicBezTo>
                    <a:pt x="1356" y="8324"/>
                    <a:pt x="1370" y="6893"/>
                    <a:pt x="1904" y="5512"/>
                  </a:cubicBezTo>
                  <a:cubicBezTo>
                    <a:pt x="1993" y="5278"/>
                    <a:pt x="2095" y="5045"/>
                    <a:pt x="2212" y="4827"/>
                  </a:cubicBezTo>
                  <a:cubicBezTo>
                    <a:pt x="2226" y="4813"/>
                    <a:pt x="2233" y="4792"/>
                    <a:pt x="2239" y="4779"/>
                  </a:cubicBezTo>
                  <a:cubicBezTo>
                    <a:pt x="2739" y="3841"/>
                    <a:pt x="3450" y="3020"/>
                    <a:pt x="4306" y="2390"/>
                  </a:cubicBezTo>
                  <a:cubicBezTo>
                    <a:pt x="4552" y="2211"/>
                    <a:pt x="4805" y="2054"/>
                    <a:pt x="5066" y="1917"/>
                  </a:cubicBezTo>
                  <a:lnTo>
                    <a:pt x="5073" y="1917"/>
                  </a:lnTo>
                  <a:cubicBezTo>
                    <a:pt x="5108" y="1904"/>
                    <a:pt x="5142" y="1876"/>
                    <a:pt x="5183" y="1857"/>
                  </a:cubicBezTo>
                  <a:cubicBezTo>
                    <a:pt x="6128" y="1384"/>
                    <a:pt x="7167" y="1178"/>
                    <a:pt x="8255" y="1165"/>
                  </a:cubicBezTo>
                  <a:cubicBezTo>
                    <a:pt x="8273" y="1165"/>
                    <a:pt x="8290" y="1165"/>
                    <a:pt x="8308" y="1165"/>
                  </a:cubicBezTo>
                  <a:close/>
                  <a:moveTo>
                    <a:pt x="7742" y="0"/>
                  </a:moveTo>
                  <a:cubicBezTo>
                    <a:pt x="7571" y="0"/>
                    <a:pt x="7407" y="9"/>
                    <a:pt x="7236" y="22"/>
                  </a:cubicBezTo>
                  <a:lnTo>
                    <a:pt x="7139" y="22"/>
                  </a:lnTo>
                  <a:cubicBezTo>
                    <a:pt x="6982" y="35"/>
                    <a:pt x="6826" y="50"/>
                    <a:pt x="6668" y="69"/>
                  </a:cubicBezTo>
                  <a:cubicBezTo>
                    <a:pt x="6627" y="76"/>
                    <a:pt x="6586" y="76"/>
                    <a:pt x="6551" y="83"/>
                  </a:cubicBezTo>
                  <a:cubicBezTo>
                    <a:pt x="6353" y="104"/>
                    <a:pt x="6160" y="132"/>
                    <a:pt x="5970" y="165"/>
                  </a:cubicBezTo>
                  <a:cubicBezTo>
                    <a:pt x="5799" y="199"/>
                    <a:pt x="5627" y="234"/>
                    <a:pt x="5456" y="275"/>
                  </a:cubicBezTo>
                  <a:cubicBezTo>
                    <a:pt x="5203" y="337"/>
                    <a:pt x="4956" y="419"/>
                    <a:pt x="4710" y="508"/>
                  </a:cubicBezTo>
                  <a:cubicBezTo>
                    <a:pt x="4697" y="515"/>
                    <a:pt x="4682" y="515"/>
                    <a:pt x="4669" y="521"/>
                  </a:cubicBezTo>
                  <a:cubicBezTo>
                    <a:pt x="4388" y="625"/>
                    <a:pt x="4115" y="740"/>
                    <a:pt x="3854" y="884"/>
                  </a:cubicBezTo>
                  <a:cubicBezTo>
                    <a:pt x="3813" y="897"/>
                    <a:pt x="3779" y="919"/>
                    <a:pt x="3746" y="938"/>
                  </a:cubicBezTo>
                  <a:cubicBezTo>
                    <a:pt x="3649" y="994"/>
                    <a:pt x="3547" y="1048"/>
                    <a:pt x="3450" y="1103"/>
                  </a:cubicBezTo>
                  <a:cubicBezTo>
                    <a:pt x="3348" y="1172"/>
                    <a:pt x="3238" y="1241"/>
                    <a:pt x="3136" y="1315"/>
                  </a:cubicBezTo>
                  <a:cubicBezTo>
                    <a:pt x="3074" y="1356"/>
                    <a:pt x="3020" y="1397"/>
                    <a:pt x="2965" y="1438"/>
                  </a:cubicBezTo>
                  <a:cubicBezTo>
                    <a:pt x="2890" y="1494"/>
                    <a:pt x="2814" y="1548"/>
                    <a:pt x="2745" y="1610"/>
                  </a:cubicBezTo>
                  <a:cubicBezTo>
                    <a:pt x="2698" y="1643"/>
                    <a:pt x="2657" y="1684"/>
                    <a:pt x="2609" y="1719"/>
                  </a:cubicBezTo>
                  <a:cubicBezTo>
                    <a:pt x="2492" y="1822"/>
                    <a:pt x="2376" y="1924"/>
                    <a:pt x="2267" y="2034"/>
                  </a:cubicBezTo>
                  <a:cubicBezTo>
                    <a:pt x="1931" y="2369"/>
                    <a:pt x="1637" y="2745"/>
                    <a:pt x="1370" y="3136"/>
                  </a:cubicBezTo>
                  <a:cubicBezTo>
                    <a:pt x="1356" y="3163"/>
                    <a:pt x="1336" y="3184"/>
                    <a:pt x="1323" y="3212"/>
                  </a:cubicBezTo>
                  <a:cubicBezTo>
                    <a:pt x="843" y="3951"/>
                    <a:pt x="487" y="4772"/>
                    <a:pt x="268" y="5627"/>
                  </a:cubicBezTo>
                  <a:cubicBezTo>
                    <a:pt x="91" y="6339"/>
                    <a:pt x="22" y="7064"/>
                    <a:pt x="9" y="7796"/>
                  </a:cubicBezTo>
                  <a:cubicBezTo>
                    <a:pt x="0" y="8611"/>
                    <a:pt x="35" y="9426"/>
                    <a:pt x="193" y="10226"/>
                  </a:cubicBezTo>
                  <a:cubicBezTo>
                    <a:pt x="214" y="10357"/>
                    <a:pt x="247" y="10494"/>
                    <a:pt x="281" y="10630"/>
                  </a:cubicBezTo>
                  <a:cubicBezTo>
                    <a:pt x="288" y="10637"/>
                    <a:pt x="288" y="10651"/>
                    <a:pt x="288" y="10665"/>
                  </a:cubicBezTo>
                  <a:cubicBezTo>
                    <a:pt x="370" y="10965"/>
                    <a:pt x="467" y="11267"/>
                    <a:pt x="590" y="11561"/>
                  </a:cubicBezTo>
                  <a:cubicBezTo>
                    <a:pt x="603" y="11596"/>
                    <a:pt x="616" y="11637"/>
                    <a:pt x="638" y="11671"/>
                  </a:cubicBezTo>
                  <a:cubicBezTo>
                    <a:pt x="1007" y="12547"/>
                    <a:pt x="1554" y="13362"/>
                    <a:pt x="2274" y="13930"/>
                  </a:cubicBezTo>
                  <a:cubicBezTo>
                    <a:pt x="2924" y="14443"/>
                    <a:pt x="3696" y="14737"/>
                    <a:pt x="4498" y="14970"/>
                  </a:cubicBezTo>
                  <a:cubicBezTo>
                    <a:pt x="4881" y="15134"/>
                    <a:pt x="5278" y="15271"/>
                    <a:pt x="5682" y="15387"/>
                  </a:cubicBezTo>
                  <a:cubicBezTo>
                    <a:pt x="6407" y="15592"/>
                    <a:pt x="7174" y="15722"/>
                    <a:pt x="7948" y="15757"/>
                  </a:cubicBezTo>
                  <a:cubicBezTo>
                    <a:pt x="8416" y="15827"/>
                    <a:pt x="8888" y="15870"/>
                    <a:pt x="9360" y="15870"/>
                  </a:cubicBezTo>
                  <a:cubicBezTo>
                    <a:pt x="9668" y="15870"/>
                    <a:pt x="9976" y="15852"/>
                    <a:pt x="10282" y="15811"/>
                  </a:cubicBezTo>
                  <a:cubicBezTo>
                    <a:pt x="11000" y="15716"/>
                    <a:pt x="11691" y="15497"/>
                    <a:pt x="12320" y="15147"/>
                  </a:cubicBezTo>
                  <a:cubicBezTo>
                    <a:pt x="12608" y="14983"/>
                    <a:pt x="12882" y="14799"/>
                    <a:pt x="13150" y="14600"/>
                  </a:cubicBezTo>
                  <a:cubicBezTo>
                    <a:pt x="13183" y="14579"/>
                    <a:pt x="13211" y="14553"/>
                    <a:pt x="13239" y="14531"/>
                  </a:cubicBezTo>
                  <a:cubicBezTo>
                    <a:pt x="13580" y="14272"/>
                    <a:pt x="13902" y="13991"/>
                    <a:pt x="14218" y="13717"/>
                  </a:cubicBezTo>
                  <a:cubicBezTo>
                    <a:pt x="14812" y="13191"/>
                    <a:pt x="15340" y="12582"/>
                    <a:pt x="15668" y="11849"/>
                  </a:cubicBezTo>
                  <a:cubicBezTo>
                    <a:pt x="16051" y="11000"/>
                    <a:pt x="16312" y="10070"/>
                    <a:pt x="16544" y="9166"/>
                  </a:cubicBezTo>
                  <a:cubicBezTo>
                    <a:pt x="16667" y="8715"/>
                    <a:pt x="16715" y="7967"/>
                    <a:pt x="16729" y="7345"/>
                  </a:cubicBezTo>
                  <a:lnTo>
                    <a:pt x="16729" y="7195"/>
                  </a:lnTo>
                  <a:cubicBezTo>
                    <a:pt x="16729" y="6678"/>
                    <a:pt x="16697" y="6282"/>
                    <a:pt x="16638" y="6282"/>
                  </a:cubicBezTo>
                  <a:cubicBezTo>
                    <a:pt x="16636" y="6282"/>
                    <a:pt x="16634" y="6283"/>
                    <a:pt x="16632" y="6284"/>
                  </a:cubicBezTo>
                  <a:cubicBezTo>
                    <a:pt x="16619" y="6188"/>
                    <a:pt x="16606" y="6093"/>
                    <a:pt x="16585" y="5996"/>
                  </a:cubicBezTo>
                  <a:cubicBezTo>
                    <a:pt x="16325" y="4669"/>
                    <a:pt x="15627" y="3450"/>
                    <a:pt x="14655" y="2514"/>
                  </a:cubicBezTo>
                  <a:cubicBezTo>
                    <a:pt x="14559" y="2417"/>
                    <a:pt x="14464" y="2328"/>
                    <a:pt x="14361" y="2246"/>
                  </a:cubicBezTo>
                  <a:cubicBezTo>
                    <a:pt x="14326" y="2211"/>
                    <a:pt x="14300" y="2185"/>
                    <a:pt x="14265" y="2157"/>
                  </a:cubicBezTo>
                  <a:cubicBezTo>
                    <a:pt x="13621" y="1610"/>
                    <a:pt x="12889" y="1178"/>
                    <a:pt x="12109" y="843"/>
                  </a:cubicBezTo>
                  <a:cubicBezTo>
                    <a:pt x="12095" y="837"/>
                    <a:pt x="12082" y="830"/>
                    <a:pt x="12074" y="822"/>
                  </a:cubicBezTo>
                  <a:cubicBezTo>
                    <a:pt x="10911" y="329"/>
                    <a:pt x="9638" y="63"/>
                    <a:pt x="8371" y="9"/>
                  </a:cubicBezTo>
                  <a:lnTo>
                    <a:pt x="8345" y="9"/>
                  </a:lnTo>
                  <a:cubicBezTo>
                    <a:pt x="8166" y="0"/>
                    <a:pt x="7982"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20"/>
            <p:cNvSpPr/>
            <p:nvPr/>
          </p:nvSpPr>
          <p:spPr>
            <a:xfrm>
              <a:off x="2129225" y="1313625"/>
              <a:ext cx="419525" cy="396775"/>
            </a:xfrm>
            <a:custGeom>
              <a:avLst/>
              <a:gdLst/>
              <a:ahLst/>
              <a:cxnLst/>
              <a:rect l="l" t="t" r="r" b="b"/>
              <a:pathLst>
                <a:path w="16781" h="15871" extrusionOk="0">
                  <a:moveTo>
                    <a:pt x="8324" y="1171"/>
                  </a:moveTo>
                  <a:cubicBezTo>
                    <a:pt x="9877" y="1171"/>
                    <a:pt x="11531" y="1609"/>
                    <a:pt x="12813" y="2499"/>
                  </a:cubicBezTo>
                  <a:cubicBezTo>
                    <a:pt x="13894" y="3245"/>
                    <a:pt x="14497" y="4388"/>
                    <a:pt x="14778" y="5655"/>
                  </a:cubicBezTo>
                  <a:cubicBezTo>
                    <a:pt x="14949" y="6448"/>
                    <a:pt x="14990" y="7256"/>
                    <a:pt x="14914" y="8064"/>
                  </a:cubicBezTo>
                  <a:cubicBezTo>
                    <a:pt x="14847" y="8838"/>
                    <a:pt x="14702" y="9651"/>
                    <a:pt x="14278" y="10316"/>
                  </a:cubicBezTo>
                  <a:cubicBezTo>
                    <a:pt x="13853" y="10973"/>
                    <a:pt x="13306" y="11568"/>
                    <a:pt x="12800" y="12171"/>
                  </a:cubicBezTo>
                  <a:cubicBezTo>
                    <a:pt x="12286" y="12780"/>
                    <a:pt x="11704" y="13293"/>
                    <a:pt x="11000" y="13669"/>
                  </a:cubicBezTo>
                  <a:cubicBezTo>
                    <a:pt x="10169" y="14114"/>
                    <a:pt x="9277" y="14314"/>
                    <a:pt x="8369" y="14314"/>
                  </a:cubicBezTo>
                  <a:cubicBezTo>
                    <a:pt x="7893" y="14314"/>
                    <a:pt x="7412" y="14259"/>
                    <a:pt x="6934" y="14155"/>
                  </a:cubicBezTo>
                  <a:cubicBezTo>
                    <a:pt x="6195" y="13991"/>
                    <a:pt x="5449" y="13881"/>
                    <a:pt x="4736" y="13628"/>
                  </a:cubicBezTo>
                  <a:cubicBezTo>
                    <a:pt x="4381" y="13505"/>
                    <a:pt x="4038" y="13368"/>
                    <a:pt x="3731" y="13163"/>
                  </a:cubicBezTo>
                  <a:cubicBezTo>
                    <a:pt x="3396" y="12930"/>
                    <a:pt x="3149" y="12629"/>
                    <a:pt x="2882" y="12329"/>
                  </a:cubicBezTo>
                  <a:cubicBezTo>
                    <a:pt x="2847" y="12294"/>
                    <a:pt x="2834" y="12260"/>
                    <a:pt x="2834" y="12219"/>
                  </a:cubicBezTo>
                  <a:cubicBezTo>
                    <a:pt x="2717" y="12054"/>
                    <a:pt x="2622" y="11877"/>
                    <a:pt x="2527" y="11704"/>
                  </a:cubicBezTo>
                  <a:cubicBezTo>
                    <a:pt x="2211" y="11082"/>
                    <a:pt x="1972" y="10405"/>
                    <a:pt x="1773" y="9741"/>
                  </a:cubicBezTo>
                  <a:cubicBezTo>
                    <a:pt x="1362" y="8324"/>
                    <a:pt x="1377" y="6900"/>
                    <a:pt x="1903" y="5512"/>
                  </a:cubicBezTo>
                  <a:cubicBezTo>
                    <a:pt x="2376" y="4265"/>
                    <a:pt x="3231" y="3177"/>
                    <a:pt x="4306" y="2391"/>
                  </a:cubicBezTo>
                  <a:cubicBezTo>
                    <a:pt x="5475" y="1541"/>
                    <a:pt x="6817" y="1185"/>
                    <a:pt x="8255" y="1172"/>
                  </a:cubicBezTo>
                  <a:cubicBezTo>
                    <a:pt x="8278" y="1172"/>
                    <a:pt x="8301" y="1171"/>
                    <a:pt x="8324" y="1171"/>
                  </a:cubicBezTo>
                  <a:close/>
                  <a:moveTo>
                    <a:pt x="7909" y="1"/>
                  </a:moveTo>
                  <a:cubicBezTo>
                    <a:pt x="7251" y="1"/>
                    <a:pt x="6599" y="59"/>
                    <a:pt x="5968" y="173"/>
                  </a:cubicBezTo>
                  <a:cubicBezTo>
                    <a:pt x="4559" y="419"/>
                    <a:pt x="3286" y="1021"/>
                    <a:pt x="2266" y="2041"/>
                  </a:cubicBezTo>
                  <a:cubicBezTo>
                    <a:pt x="1287" y="3020"/>
                    <a:pt x="610" y="4286"/>
                    <a:pt x="275" y="5627"/>
                  </a:cubicBezTo>
                  <a:cubicBezTo>
                    <a:pt x="89" y="6340"/>
                    <a:pt x="22" y="7064"/>
                    <a:pt x="13" y="7797"/>
                  </a:cubicBezTo>
                  <a:cubicBezTo>
                    <a:pt x="0" y="8611"/>
                    <a:pt x="35" y="9426"/>
                    <a:pt x="193" y="10226"/>
                  </a:cubicBezTo>
                  <a:cubicBezTo>
                    <a:pt x="459" y="11589"/>
                    <a:pt x="1163" y="13053"/>
                    <a:pt x="2272" y="13937"/>
                  </a:cubicBezTo>
                  <a:cubicBezTo>
                    <a:pt x="2923" y="14449"/>
                    <a:pt x="3696" y="14743"/>
                    <a:pt x="4498" y="14970"/>
                  </a:cubicBezTo>
                  <a:cubicBezTo>
                    <a:pt x="4887" y="15134"/>
                    <a:pt x="5278" y="15277"/>
                    <a:pt x="5681" y="15387"/>
                  </a:cubicBezTo>
                  <a:cubicBezTo>
                    <a:pt x="6407" y="15593"/>
                    <a:pt x="7174" y="15722"/>
                    <a:pt x="7948" y="15763"/>
                  </a:cubicBezTo>
                  <a:cubicBezTo>
                    <a:pt x="8411" y="15830"/>
                    <a:pt x="8880" y="15871"/>
                    <a:pt x="9349" y="15871"/>
                  </a:cubicBezTo>
                  <a:cubicBezTo>
                    <a:pt x="9660" y="15871"/>
                    <a:pt x="9971" y="15852"/>
                    <a:pt x="10280" y="15811"/>
                  </a:cubicBezTo>
                  <a:cubicBezTo>
                    <a:pt x="11000" y="15716"/>
                    <a:pt x="11691" y="15497"/>
                    <a:pt x="12320" y="15147"/>
                  </a:cubicBezTo>
                  <a:cubicBezTo>
                    <a:pt x="13005" y="14765"/>
                    <a:pt x="13634" y="14237"/>
                    <a:pt x="14216" y="13717"/>
                  </a:cubicBezTo>
                  <a:cubicBezTo>
                    <a:pt x="14812" y="13198"/>
                    <a:pt x="15346" y="12582"/>
                    <a:pt x="15668" y="11856"/>
                  </a:cubicBezTo>
                  <a:cubicBezTo>
                    <a:pt x="16051" y="11000"/>
                    <a:pt x="16310" y="10070"/>
                    <a:pt x="16544" y="9167"/>
                  </a:cubicBezTo>
                  <a:cubicBezTo>
                    <a:pt x="16781" y="8280"/>
                    <a:pt x="16762" y="6283"/>
                    <a:pt x="16637" y="6283"/>
                  </a:cubicBezTo>
                  <a:cubicBezTo>
                    <a:pt x="16635" y="6283"/>
                    <a:pt x="16634" y="6283"/>
                    <a:pt x="16632" y="6284"/>
                  </a:cubicBezTo>
                  <a:cubicBezTo>
                    <a:pt x="16619" y="6188"/>
                    <a:pt x="16604" y="6093"/>
                    <a:pt x="16585" y="5996"/>
                  </a:cubicBezTo>
                  <a:cubicBezTo>
                    <a:pt x="16325" y="4669"/>
                    <a:pt x="15627" y="3458"/>
                    <a:pt x="14661" y="2514"/>
                  </a:cubicBezTo>
                  <a:cubicBezTo>
                    <a:pt x="12906" y="812"/>
                    <a:pt x="10370" y="1"/>
                    <a:pt x="7909"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20"/>
            <p:cNvSpPr/>
            <p:nvPr/>
          </p:nvSpPr>
          <p:spPr>
            <a:xfrm>
              <a:off x="2129225" y="1313625"/>
              <a:ext cx="268675" cy="277050"/>
            </a:xfrm>
            <a:custGeom>
              <a:avLst/>
              <a:gdLst/>
              <a:ahLst/>
              <a:cxnLst/>
              <a:rect l="l" t="t" r="r" b="b"/>
              <a:pathLst>
                <a:path w="10747" h="11082" extrusionOk="0">
                  <a:moveTo>
                    <a:pt x="7905" y="1"/>
                  </a:moveTo>
                  <a:cubicBezTo>
                    <a:pt x="7250" y="1"/>
                    <a:pt x="6599" y="59"/>
                    <a:pt x="5968" y="173"/>
                  </a:cubicBezTo>
                  <a:cubicBezTo>
                    <a:pt x="5278" y="296"/>
                    <a:pt x="4613" y="502"/>
                    <a:pt x="4005" y="802"/>
                  </a:cubicBezTo>
                  <a:cubicBezTo>
                    <a:pt x="3949" y="830"/>
                    <a:pt x="3902" y="856"/>
                    <a:pt x="3854" y="884"/>
                  </a:cubicBezTo>
                  <a:cubicBezTo>
                    <a:pt x="3751" y="932"/>
                    <a:pt x="3655" y="986"/>
                    <a:pt x="3560" y="1042"/>
                  </a:cubicBezTo>
                  <a:cubicBezTo>
                    <a:pt x="3525" y="1062"/>
                    <a:pt x="3491" y="1083"/>
                    <a:pt x="3456" y="1103"/>
                  </a:cubicBezTo>
                  <a:cubicBezTo>
                    <a:pt x="3033" y="1364"/>
                    <a:pt x="2635" y="1671"/>
                    <a:pt x="2266" y="2041"/>
                  </a:cubicBezTo>
                  <a:cubicBezTo>
                    <a:pt x="1287" y="3020"/>
                    <a:pt x="610" y="4286"/>
                    <a:pt x="275" y="5627"/>
                  </a:cubicBezTo>
                  <a:cubicBezTo>
                    <a:pt x="89" y="6340"/>
                    <a:pt x="22" y="7064"/>
                    <a:pt x="13" y="7797"/>
                  </a:cubicBezTo>
                  <a:cubicBezTo>
                    <a:pt x="0" y="8611"/>
                    <a:pt x="35" y="9426"/>
                    <a:pt x="193" y="10226"/>
                  </a:cubicBezTo>
                  <a:cubicBezTo>
                    <a:pt x="247" y="10507"/>
                    <a:pt x="322" y="10794"/>
                    <a:pt x="411" y="11082"/>
                  </a:cubicBezTo>
                  <a:cubicBezTo>
                    <a:pt x="377" y="10918"/>
                    <a:pt x="342" y="10753"/>
                    <a:pt x="316" y="10589"/>
                  </a:cubicBezTo>
                  <a:cubicBezTo>
                    <a:pt x="178" y="9809"/>
                    <a:pt x="130" y="9002"/>
                    <a:pt x="227" y="8214"/>
                  </a:cubicBezTo>
                  <a:cubicBezTo>
                    <a:pt x="322" y="7414"/>
                    <a:pt x="582" y="6647"/>
                    <a:pt x="815" y="5881"/>
                  </a:cubicBezTo>
                  <a:cubicBezTo>
                    <a:pt x="1020" y="5196"/>
                    <a:pt x="1213" y="4492"/>
                    <a:pt x="1548" y="3854"/>
                  </a:cubicBezTo>
                  <a:cubicBezTo>
                    <a:pt x="2704" y="1630"/>
                    <a:pt x="5237" y="644"/>
                    <a:pt x="7598" y="364"/>
                  </a:cubicBezTo>
                  <a:cubicBezTo>
                    <a:pt x="7973" y="319"/>
                    <a:pt x="8349" y="304"/>
                    <a:pt x="8724" y="304"/>
                  </a:cubicBezTo>
                  <a:cubicBezTo>
                    <a:pt x="9258" y="304"/>
                    <a:pt x="9791" y="334"/>
                    <a:pt x="10321" y="350"/>
                  </a:cubicBezTo>
                  <a:cubicBezTo>
                    <a:pt x="10466" y="357"/>
                    <a:pt x="10602" y="364"/>
                    <a:pt x="10747" y="370"/>
                  </a:cubicBezTo>
                  <a:cubicBezTo>
                    <a:pt x="9822" y="123"/>
                    <a:pt x="8859" y="1"/>
                    <a:pt x="7905" y="1"/>
                  </a:cubicBezTo>
                  <a:close/>
                </a:path>
              </a:pathLst>
            </a:custGeom>
            <a:solidFill>
              <a:srgbClr val="F8CB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20"/>
            <p:cNvSpPr/>
            <p:nvPr/>
          </p:nvSpPr>
          <p:spPr>
            <a:xfrm>
              <a:off x="2130950" y="1326325"/>
              <a:ext cx="416475" cy="377125"/>
            </a:xfrm>
            <a:custGeom>
              <a:avLst/>
              <a:gdLst/>
              <a:ahLst/>
              <a:cxnLst/>
              <a:rect l="l" t="t" r="r" b="b"/>
              <a:pathLst>
                <a:path w="16659" h="15085" extrusionOk="0">
                  <a:moveTo>
                    <a:pt x="11923" y="288"/>
                  </a:moveTo>
                  <a:cubicBezTo>
                    <a:pt x="11813" y="424"/>
                    <a:pt x="11711" y="560"/>
                    <a:pt x="11607" y="705"/>
                  </a:cubicBezTo>
                  <a:cubicBezTo>
                    <a:pt x="11492" y="863"/>
                    <a:pt x="11376" y="1040"/>
                    <a:pt x="11279" y="1217"/>
                  </a:cubicBezTo>
                  <a:cubicBezTo>
                    <a:pt x="11313" y="1232"/>
                    <a:pt x="11348" y="1245"/>
                    <a:pt x="11382" y="1258"/>
                  </a:cubicBezTo>
                  <a:cubicBezTo>
                    <a:pt x="11484" y="1074"/>
                    <a:pt x="11607" y="889"/>
                    <a:pt x="11724" y="725"/>
                  </a:cubicBezTo>
                  <a:cubicBezTo>
                    <a:pt x="11827" y="595"/>
                    <a:pt x="11929" y="465"/>
                    <a:pt x="12039" y="335"/>
                  </a:cubicBezTo>
                  <a:cubicBezTo>
                    <a:pt x="11998" y="314"/>
                    <a:pt x="11964" y="301"/>
                    <a:pt x="11923" y="288"/>
                  </a:cubicBezTo>
                  <a:close/>
                  <a:moveTo>
                    <a:pt x="4641" y="0"/>
                  </a:moveTo>
                  <a:cubicBezTo>
                    <a:pt x="4613" y="13"/>
                    <a:pt x="4578" y="20"/>
                    <a:pt x="4552" y="35"/>
                  </a:cubicBezTo>
                  <a:cubicBezTo>
                    <a:pt x="4667" y="273"/>
                    <a:pt x="4757" y="534"/>
                    <a:pt x="4831" y="794"/>
                  </a:cubicBezTo>
                  <a:cubicBezTo>
                    <a:pt x="4894" y="992"/>
                    <a:pt x="4941" y="1204"/>
                    <a:pt x="5004" y="1416"/>
                  </a:cubicBezTo>
                  <a:cubicBezTo>
                    <a:pt x="5037" y="1396"/>
                    <a:pt x="5078" y="1368"/>
                    <a:pt x="5112" y="1355"/>
                  </a:cubicBezTo>
                  <a:cubicBezTo>
                    <a:pt x="5058" y="1143"/>
                    <a:pt x="4996" y="930"/>
                    <a:pt x="4935" y="725"/>
                  </a:cubicBezTo>
                  <a:cubicBezTo>
                    <a:pt x="4859" y="478"/>
                    <a:pt x="4764" y="232"/>
                    <a:pt x="4641" y="0"/>
                  </a:cubicBezTo>
                  <a:close/>
                  <a:moveTo>
                    <a:pt x="14195" y="1649"/>
                  </a:moveTo>
                  <a:cubicBezTo>
                    <a:pt x="13928" y="1950"/>
                    <a:pt x="13648" y="2237"/>
                    <a:pt x="13347" y="2499"/>
                  </a:cubicBezTo>
                  <a:cubicBezTo>
                    <a:pt x="13373" y="2525"/>
                    <a:pt x="13401" y="2553"/>
                    <a:pt x="13422" y="2581"/>
                  </a:cubicBezTo>
                  <a:cubicBezTo>
                    <a:pt x="13496" y="2518"/>
                    <a:pt x="13572" y="2458"/>
                    <a:pt x="13641" y="2395"/>
                  </a:cubicBezTo>
                  <a:cubicBezTo>
                    <a:pt x="13866" y="2196"/>
                    <a:pt x="14093" y="1978"/>
                    <a:pt x="14291" y="1738"/>
                  </a:cubicBezTo>
                  <a:cubicBezTo>
                    <a:pt x="14257" y="1710"/>
                    <a:pt x="14229" y="1677"/>
                    <a:pt x="14195" y="1649"/>
                  </a:cubicBezTo>
                  <a:close/>
                  <a:moveTo>
                    <a:pt x="1308" y="2628"/>
                  </a:moveTo>
                  <a:cubicBezTo>
                    <a:pt x="1287" y="2655"/>
                    <a:pt x="1273" y="2676"/>
                    <a:pt x="1252" y="2704"/>
                  </a:cubicBezTo>
                  <a:cubicBezTo>
                    <a:pt x="1719" y="2977"/>
                    <a:pt x="2224" y="3182"/>
                    <a:pt x="2724" y="3394"/>
                  </a:cubicBezTo>
                  <a:cubicBezTo>
                    <a:pt x="2745" y="3368"/>
                    <a:pt x="2758" y="3346"/>
                    <a:pt x="2772" y="3327"/>
                  </a:cubicBezTo>
                  <a:cubicBezTo>
                    <a:pt x="2285" y="3087"/>
                    <a:pt x="1779" y="2888"/>
                    <a:pt x="1308" y="2628"/>
                  </a:cubicBezTo>
                  <a:close/>
                  <a:moveTo>
                    <a:pt x="698" y="3722"/>
                  </a:moveTo>
                  <a:cubicBezTo>
                    <a:pt x="684" y="3744"/>
                    <a:pt x="677" y="3763"/>
                    <a:pt x="671" y="3785"/>
                  </a:cubicBezTo>
                  <a:cubicBezTo>
                    <a:pt x="965" y="3846"/>
                    <a:pt x="1245" y="3949"/>
                    <a:pt x="1526" y="4051"/>
                  </a:cubicBezTo>
                  <a:cubicBezTo>
                    <a:pt x="1738" y="4133"/>
                    <a:pt x="1937" y="4230"/>
                    <a:pt x="2149" y="4319"/>
                  </a:cubicBezTo>
                  <a:cubicBezTo>
                    <a:pt x="2162" y="4291"/>
                    <a:pt x="2170" y="4264"/>
                    <a:pt x="2190" y="4243"/>
                  </a:cubicBezTo>
                  <a:cubicBezTo>
                    <a:pt x="1957" y="4148"/>
                    <a:pt x="1725" y="4059"/>
                    <a:pt x="1498" y="3969"/>
                  </a:cubicBezTo>
                  <a:cubicBezTo>
                    <a:pt x="1239" y="3874"/>
                    <a:pt x="971" y="3785"/>
                    <a:pt x="698" y="3722"/>
                  </a:cubicBezTo>
                  <a:close/>
                  <a:moveTo>
                    <a:pt x="14873" y="6400"/>
                  </a:moveTo>
                  <a:lnTo>
                    <a:pt x="14873" y="6515"/>
                  </a:lnTo>
                  <a:cubicBezTo>
                    <a:pt x="15201" y="6584"/>
                    <a:pt x="15523" y="6659"/>
                    <a:pt x="15845" y="6714"/>
                  </a:cubicBezTo>
                  <a:cubicBezTo>
                    <a:pt x="16105" y="6761"/>
                    <a:pt x="16379" y="6817"/>
                    <a:pt x="16659" y="6843"/>
                  </a:cubicBezTo>
                  <a:lnTo>
                    <a:pt x="16659" y="6687"/>
                  </a:lnTo>
                  <a:cubicBezTo>
                    <a:pt x="16632" y="6687"/>
                    <a:pt x="16598" y="6687"/>
                    <a:pt x="16570" y="6679"/>
                  </a:cubicBezTo>
                  <a:cubicBezTo>
                    <a:pt x="16330" y="6659"/>
                    <a:pt x="16084" y="6625"/>
                    <a:pt x="15845" y="6590"/>
                  </a:cubicBezTo>
                  <a:cubicBezTo>
                    <a:pt x="15523" y="6536"/>
                    <a:pt x="15195" y="6467"/>
                    <a:pt x="14873" y="6400"/>
                  </a:cubicBezTo>
                  <a:close/>
                  <a:moveTo>
                    <a:pt x="14778" y="8151"/>
                  </a:moveTo>
                  <a:cubicBezTo>
                    <a:pt x="14769" y="8185"/>
                    <a:pt x="14763" y="8213"/>
                    <a:pt x="14756" y="8248"/>
                  </a:cubicBezTo>
                  <a:cubicBezTo>
                    <a:pt x="15016" y="8281"/>
                    <a:pt x="15277" y="8296"/>
                    <a:pt x="15537" y="8309"/>
                  </a:cubicBezTo>
                  <a:cubicBezTo>
                    <a:pt x="15742" y="8315"/>
                    <a:pt x="15954" y="8322"/>
                    <a:pt x="16159" y="8337"/>
                  </a:cubicBezTo>
                  <a:cubicBezTo>
                    <a:pt x="16289" y="8350"/>
                    <a:pt x="16412" y="8363"/>
                    <a:pt x="16535" y="8378"/>
                  </a:cubicBezTo>
                  <a:cubicBezTo>
                    <a:pt x="16544" y="8337"/>
                    <a:pt x="16550" y="8289"/>
                    <a:pt x="16557" y="8248"/>
                  </a:cubicBezTo>
                  <a:cubicBezTo>
                    <a:pt x="16248" y="8185"/>
                    <a:pt x="15906" y="8207"/>
                    <a:pt x="15599" y="8199"/>
                  </a:cubicBezTo>
                  <a:cubicBezTo>
                    <a:pt x="15325" y="8192"/>
                    <a:pt x="15050" y="8185"/>
                    <a:pt x="14778" y="8151"/>
                  </a:cubicBezTo>
                  <a:close/>
                  <a:moveTo>
                    <a:pt x="1526" y="8486"/>
                  </a:moveTo>
                  <a:cubicBezTo>
                    <a:pt x="1245" y="8549"/>
                    <a:pt x="958" y="8609"/>
                    <a:pt x="671" y="8672"/>
                  </a:cubicBezTo>
                  <a:cubicBezTo>
                    <a:pt x="445" y="8719"/>
                    <a:pt x="219" y="8774"/>
                    <a:pt x="0" y="8849"/>
                  </a:cubicBezTo>
                  <a:cubicBezTo>
                    <a:pt x="0" y="8884"/>
                    <a:pt x="7" y="8918"/>
                    <a:pt x="7" y="8953"/>
                  </a:cubicBezTo>
                  <a:cubicBezTo>
                    <a:pt x="247" y="8870"/>
                    <a:pt x="487" y="8808"/>
                    <a:pt x="733" y="8754"/>
                  </a:cubicBezTo>
                  <a:cubicBezTo>
                    <a:pt x="999" y="8700"/>
                    <a:pt x="1280" y="8650"/>
                    <a:pt x="1546" y="8576"/>
                  </a:cubicBezTo>
                  <a:cubicBezTo>
                    <a:pt x="1540" y="8549"/>
                    <a:pt x="1533" y="8521"/>
                    <a:pt x="1526" y="8486"/>
                  </a:cubicBezTo>
                  <a:close/>
                  <a:moveTo>
                    <a:pt x="1760" y="9390"/>
                  </a:moveTo>
                  <a:cubicBezTo>
                    <a:pt x="1492" y="9480"/>
                    <a:pt x="1226" y="9588"/>
                    <a:pt x="971" y="9705"/>
                  </a:cubicBezTo>
                  <a:cubicBezTo>
                    <a:pt x="712" y="9822"/>
                    <a:pt x="452" y="9945"/>
                    <a:pt x="206" y="10081"/>
                  </a:cubicBezTo>
                  <a:cubicBezTo>
                    <a:pt x="212" y="10109"/>
                    <a:pt x="219" y="10137"/>
                    <a:pt x="225" y="10163"/>
                  </a:cubicBezTo>
                  <a:cubicBezTo>
                    <a:pt x="487" y="10020"/>
                    <a:pt x="759" y="9891"/>
                    <a:pt x="1034" y="9774"/>
                  </a:cubicBezTo>
                  <a:cubicBezTo>
                    <a:pt x="1280" y="9664"/>
                    <a:pt x="1533" y="9575"/>
                    <a:pt x="1786" y="9486"/>
                  </a:cubicBezTo>
                  <a:cubicBezTo>
                    <a:pt x="1773" y="9452"/>
                    <a:pt x="1766" y="9424"/>
                    <a:pt x="1760" y="9390"/>
                  </a:cubicBezTo>
                  <a:close/>
                  <a:moveTo>
                    <a:pt x="2039" y="10232"/>
                  </a:moveTo>
                  <a:cubicBezTo>
                    <a:pt x="1834" y="10321"/>
                    <a:pt x="1628" y="10424"/>
                    <a:pt x="1438" y="10526"/>
                  </a:cubicBezTo>
                  <a:cubicBezTo>
                    <a:pt x="1122" y="10684"/>
                    <a:pt x="822" y="10868"/>
                    <a:pt x="519" y="11054"/>
                  </a:cubicBezTo>
                  <a:cubicBezTo>
                    <a:pt x="534" y="11095"/>
                    <a:pt x="547" y="11129"/>
                    <a:pt x="569" y="11170"/>
                  </a:cubicBezTo>
                  <a:cubicBezTo>
                    <a:pt x="856" y="10985"/>
                    <a:pt x="1144" y="10807"/>
                    <a:pt x="1451" y="10649"/>
                  </a:cubicBezTo>
                  <a:cubicBezTo>
                    <a:pt x="1650" y="10548"/>
                    <a:pt x="1855" y="10444"/>
                    <a:pt x="2060" y="10362"/>
                  </a:cubicBezTo>
                  <a:cubicBezTo>
                    <a:pt x="2067" y="10355"/>
                    <a:pt x="2080" y="10355"/>
                    <a:pt x="2088" y="10349"/>
                  </a:cubicBezTo>
                  <a:cubicBezTo>
                    <a:pt x="2073" y="10314"/>
                    <a:pt x="2054" y="10273"/>
                    <a:pt x="2039" y="10232"/>
                  </a:cubicBezTo>
                  <a:close/>
                  <a:moveTo>
                    <a:pt x="11547" y="12778"/>
                  </a:moveTo>
                  <a:cubicBezTo>
                    <a:pt x="11519" y="12798"/>
                    <a:pt x="11492" y="12819"/>
                    <a:pt x="11458" y="12839"/>
                  </a:cubicBezTo>
                  <a:cubicBezTo>
                    <a:pt x="11717" y="13094"/>
                    <a:pt x="12011" y="13319"/>
                    <a:pt x="12305" y="13537"/>
                  </a:cubicBezTo>
                  <a:cubicBezTo>
                    <a:pt x="12560" y="13723"/>
                    <a:pt x="12820" y="13907"/>
                    <a:pt x="13079" y="14092"/>
                  </a:cubicBezTo>
                  <a:cubicBezTo>
                    <a:pt x="13114" y="14071"/>
                    <a:pt x="13142" y="14051"/>
                    <a:pt x="13168" y="14023"/>
                  </a:cubicBezTo>
                  <a:cubicBezTo>
                    <a:pt x="12908" y="13818"/>
                    <a:pt x="12634" y="13634"/>
                    <a:pt x="12361" y="13442"/>
                  </a:cubicBezTo>
                  <a:cubicBezTo>
                    <a:pt x="12080" y="13237"/>
                    <a:pt x="11800" y="13018"/>
                    <a:pt x="11547" y="12778"/>
                  </a:cubicBezTo>
                  <a:close/>
                  <a:moveTo>
                    <a:pt x="4688" y="13127"/>
                  </a:moveTo>
                  <a:cubicBezTo>
                    <a:pt x="4613" y="13319"/>
                    <a:pt x="4552" y="13504"/>
                    <a:pt x="4490" y="13695"/>
                  </a:cubicBezTo>
                  <a:cubicBezTo>
                    <a:pt x="4421" y="13907"/>
                    <a:pt x="4353" y="14120"/>
                    <a:pt x="4312" y="14339"/>
                  </a:cubicBezTo>
                  <a:cubicBezTo>
                    <a:pt x="4306" y="14359"/>
                    <a:pt x="4298" y="14393"/>
                    <a:pt x="4291" y="14421"/>
                  </a:cubicBezTo>
                  <a:cubicBezTo>
                    <a:pt x="4319" y="14428"/>
                    <a:pt x="4347" y="14434"/>
                    <a:pt x="4373" y="14449"/>
                  </a:cubicBezTo>
                  <a:cubicBezTo>
                    <a:pt x="4388" y="14386"/>
                    <a:pt x="4401" y="14326"/>
                    <a:pt x="4414" y="14270"/>
                  </a:cubicBezTo>
                  <a:cubicBezTo>
                    <a:pt x="4462" y="14058"/>
                    <a:pt x="4531" y="13859"/>
                    <a:pt x="4600" y="13654"/>
                  </a:cubicBezTo>
                  <a:cubicBezTo>
                    <a:pt x="4654" y="13490"/>
                    <a:pt x="4716" y="13325"/>
                    <a:pt x="4777" y="13161"/>
                  </a:cubicBezTo>
                  <a:cubicBezTo>
                    <a:pt x="4743" y="13148"/>
                    <a:pt x="4716" y="13141"/>
                    <a:pt x="4688" y="13127"/>
                  </a:cubicBezTo>
                  <a:close/>
                  <a:moveTo>
                    <a:pt x="10150" y="13504"/>
                  </a:moveTo>
                  <a:cubicBezTo>
                    <a:pt x="10116" y="13518"/>
                    <a:pt x="10075" y="13524"/>
                    <a:pt x="10040" y="13537"/>
                  </a:cubicBezTo>
                  <a:cubicBezTo>
                    <a:pt x="10185" y="13710"/>
                    <a:pt x="10343" y="13859"/>
                    <a:pt x="10492" y="14030"/>
                  </a:cubicBezTo>
                  <a:cubicBezTo>
                    <a:pt x="10643" y="14194"/>
                    <a:pt x="10766" y="14380"/>
                    <a:pt x="10883" y="14572"/>
                  </a:cubicBezTo>
                  <a:cubicBezTo>
                    <a:pt x="10985" y="14743"/>
                    <a:pt x="11082" y="14934"/>
                    <a:pt x="11211" y="15085"/>
                  </a:cubicBezTo>
                  <a:cubicBezTo>
                    <a:pt x="11246" y="15071"/>
                    <a:pt x="11272" y="15065"/>
                    <a:pt x="11300" y="15057"/>
                  </a:cubicBezTo>
                  <a:cubicBezTo>
                    <a:pt x="11205" y="14873"/>
                    <a:pt x="11073" y="14695"/>
                    <a:pt x="10972" y="14516"/>
                  </a:cubicBezTo>
                  <a:cubicBezTo>
                    <a:pt x="10862" y="14339"/>
                    <a:pt x="10745" y="14161"/>
                    <a:pt x="10615" y="14004"/>
                  </a:cubicBezTo>
                  <a:cubicBezTo>
                    <a:pt x="10466" y="13833"/>
                    <a:pt x="10301" y="13675"/>
                    <a:pt x="10150" y="13504"/>
                  </a:cubicBezTo>
                  <a:close/>
                </a:path>
              </a:pathLst>
            </a:custGeom>
            <a:solidFill>
              <a:srgbClr val="9C3B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6" name="Google Shape;2026;p20"/>
          <p:cNvGrpSpPr/>
          <p:nvPr/>
        </p:nvGrpSpPr>
        <p:grpSpPr>
          <a:xfrm>
            <a:off x="245233" y="358049"/>
            <a:ext cx="1182309" cy="1113488"/>
            <a:chOff x="2186225" y="752500"/>
            <a:chExt cx="327700" cy="308625"/>
          </a:xfrm>
        </p:grpSpPr>
        <p:sp>
          <p:nvSpPr>
            <p:cNvPr id="2027" name="Google Shape;2027;p20"/>
            <p:cNvSpPr/>
            <p:nvPr/>
          </p:nvSpPr>
          <p:spPr>
            <a:xfrm>
              <a:off x="2222800" y="782100"/>
              <a:ext cx="291125" cy="279025"/>
            </a:xfrm>
            <a:custGeom>
              <a:avLst/>
              <a:gdLst/>
              <a:ahLst/>
              <a:cxnLst/>
              <a:rect l="l" t="t" r="r" b="b"/>
              <a:pathLst>
                <a:path w="11645" h="11161" extrusionOk="0">
                  <a:moveTo>
                    <a:pt x="6023" y="0"/>
                  </a:moveTo>
                  <a:cubicBezTo>
                    <a:pt x="5289" y="0"/>
                    <a:pt x="4545" y="80"/>
                    <a:pt x="3848" y="291"/>
                  </a:cubicBezTo>
                  <a:cubicBezTo>
                    <a:pt x="3800" y="305"/>
                    <a:pt x="3745" y="318"/>
                    <a:pt x="3690" y="332"/>
                  </a:cubicBezTo>
                  <a:cubicBezTo>
                    <a:pt x="3301" y="421"/>
                    <a:pt x="2917" y="558"/>
                    <a:pt x="2554" y="728"/>
                  </a:cubicBezTo>
                  <a:cubicBezTo>
                    <a:pt x="1911" y="1031"/>
                    <a:pt x="1438" y="1578"/>
                    <a:pt x="1083" y="2180"/>
                  </a:cubicBezTo>
                  <a:cubicBezTo>
                    <a:pt x="275" y="3562"/>
                    <a:pt x="1" y="5295"/>
                    <a:pt x="364" y="6855"/>
                  </a:cubicBezTo>
                  <a:cubicBezTo>
                    <a:pt x="467" y="7314"/>
                    <a:pt x="541" y="7984"/>
                    <a:pt x="863" y="8395"/>
                  </a:cubicBezTo>
                  <a:cubicBezTo>
                    <a:pt x="898" y="8470"/>
                    <a:pt x="939" y="8546"/>
                    <a:pt x="1001" y="8600"/>
                  </a:cubicBezTo>
                  <a:cubicBezTo>
                    <a:pt x="1110" y="8868"/>
                    <a:pt x="1220" y="9121"/>
                    <a:pt x="1404" y="9361"/>
                  </a:cubicBezTo>
                  <a:cubicBezTo>
                    <a:pt x="1583" y="9592"/>
                    <a:pt x="1795" y="9791"/>
                    <a:pt x="2028" y="9977"/>
                  </a:cubicBezTo>
                  <a:cubicBezTo>
                    <a:pt x="2465" y="10318"/>
                    <a:pt x="2964" y="10578"/>
                    <a:pt x="3498" y="10749"/>
                  </a:cubicBezTo>
                  <a:cubicBezTo>
                    <a:pt x="3820" y="10852"/>
                    <a:pt x="4149" y="10921"/>
                    <a:pt x="4484" y="10969"/>
                  </a:cubicBezTo>
                  <a:cubicBezTo>
                    <a:pt x="4676" y="11036"/>
                    <a:pt x="4894" y="11064"/>
                    <a:pt x="5080" y="11092"/>
                  </a:cubicBezTo>
                  <a:cubicBezTo>
                    <a:pt x="5285" y="11126"/>
                    <a:pt x="5491" y="11146"/>
                    <a:pt x="5683" y="11153"/>
                  </a:cubicBezTo>
                  <a:cubicBezTo>
                    <a:pt x="5737" y="11153"/>
                    <a:pt x="5798" y="11153"/>
                    <a:pt x="5854" y="11146"/>
                  </a:cubicBezTo>
                  <a:cubicBezTo>
                    <a:pt x="5929" y="11153"/>
                    <a:pt x="6011" y="11159"/>
                    <a:pt x="6085" y="11159"/>
                  </a:cubicBezTo>
                  <a:cubicBezTo>
                    <a:pt x="6113" y="11160"/>
                    <a:pt x="6140" y="11160"/>
                    <a:pt x="6167" y="11160"/>
                  </a:cubicBezTo>
                  <a:cubicBezTo>
                    <a:pt x="6461" y="11160"/>
                    <a:pt x="6749" y="11120"/>
                    <a:pt x="7030" y="11051"/>
                  </a:cubicBezTo>
                  <a:cubicBezTo>
                    <a:pt x="7140" y="11023"/>
                    <a:pt x="7243" y="10995"/>
                    <a:pt x="7352" y="10962"/>
                  </a:cubicBezTo>
                  <a:cubicBezTo>
                    <a:pt x="7715" y="10859"/>
                    <a:pt x="8084" y="10742"/>
                    <a:pt x="8434" y="10599"/>
                  </a:cubicBezTo>
                  <a:cubicBezTo>
                    <a:pt x="8789" y="10461"/>
                    <a:pt x="9139" y="10290"/>
                    <a:pt x="9461" y="10085"/>
                  </a:cubicBezTo>
                  <a:cubicBezTo>
                    <a:pt x="10049" y="9702"/>
                    <a:pt x="10548" y="9196"/>
                    <a:pt x="10911" y="8593"/>
                  </a:cubicBezTo>
                  <a:cubicBezTo>
                    <a:pt x="10987" y="8477"/>
                    <a:pt x="11048" y="8360"/>
                    <a:pt x="11110" y="8230"/>
                  </a:cubicBezTo>
                  <a:cubicBezTo>
                    <a:pt x="11164" y="8135"/>
                    <a:pt x="11219" y="8025"/>
                    <a:pt x="11275" y="7923"/>
                  </a:cubicBezTo>
                  <a:cubicBezTo>
                    <a:pt x="11322" y="7813"/>
                    <a:pt x="11363" y="7703"/>
                    <a:pt x="11404" y="7586"/>
                  </a:cubicBezTo>
                  <a:cubicBezTo>
                    <a:pt x="11473" y="7361"/>
                    <a:pt x="11527" y="7135"/>
                    <a:pt x="11562" y="6897"/>
                  </a:cubicBezTo>
                  <a:cubicBezTo>
                    <a:pt x="11596" y="6663"/>
                    <a:pt x="11610" y="6430"/>
                    <a:pt x="11623" y="6198"/>
                  </a:cubicBezTo>
                  <a:cubicBezTo>
                    <a:pt x="11644" y="5766"/>
                    <a:pt x="11638" y="5328"/>
                    <a:pt x="11582" y="4897"/>
                  </a:cubicBezTo>
                  <a:cubicBezTo>
                    <a:pt x="11541" y="4548"/>
                    <a:pt x="11473" y="4193"/>
                    <a:pt x="11363" y="3858"/>
                  </a:cubicBezTo>
                  <a:cubicBezTo>
                    <a:pt x="11329" y="3741"/>
                    <a:pt x="11294" y="3631"/>
                    <a:pt x="11247" y="3521"/>
                  </a:cubicBezTo>
                  <a:cubicBezTo>
                    <a:pt x="11158" y="3283"/>
                    <a:pt x="11041" y="3049"/>
                    <a:pt x="10905" y="2844"/>
                  </a:cubicBezTo>
                  <a:lnTo>
                    <a:pt x="10898" y="2844"/>
                  </a:lnTo>
                  <a:cubicBezTo>
                    <a:pt x="10898" y="2838"/>
                    <a:pt x="10890" y="2831"/>
                    <a:pt x="10890" y="2831"/>
                  </a:cubicBezTo>
                  <a:cubicBezTo>
                    <a:pt x="10672" y="2392"/>
                    <a:pt x="10397" y="1982"/>
                    <a:pt x="10084" y="1606"/>
                  </a:cubicBezTo>
                  <a:cubicBezTo>
                    <a:pt x="9673" y="1126"/>
                    <a:pt x="9187" y="709"/>
                    <a:pt x="8599" y="449"/>
                  </a:cubicBezTo>
                  <a:cubicBezTo>
                    <a:pt x="8015" y="181"/>
                    <a:pt x="7373" y="65"/>
                    <a:pt x="6736" y="24"/>
                  </a:cubicBezTo>
                  <a:cubicBezTo>
                    <a:pt x="6501" y="9"/>
                    <a:pt x="6263" y="0"/>
                    <a:pt x="6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20"/>
            <p:cNvSpPr/>
            <p:nvPr/>
          </p:nvSpPr>
          <p:spPr>
            <a:xfrm>
              <a:off x="2186225" y="761400"/>
              <a:ext cx="290900" cy="279025"/>
            </a:xfrm>
            <a:custGeom>
              <a:avLst/>
              <a:gdLst/>
              <a:ahLst/>
              <a:cxnLst/>
              <a:rect l="l" t="t" r="r" b="b"/>
              <a:pathLst>
                <a:path w="11636" h="11161" extrusionOk="0">
                  <a:moveTo>
                    <a:pt x="6023" y="1"/>
                  </a:moveTo>
                  <a:cubicBezTo>
                    <a:pt x="5290" y="1"/>
                    <a:pt x="4545" y="81"/>
                    <a:pt x="3846" y="298"/>
                  </a:cubicBezTo>
                  <a:cubicBezTo>
                    <a:pt x="3792" y="305"/>
                    <a:pt x="3737" y="318"/>
                    <a:pt x="3688" y="333"/>
                  </a:cubicBezTo>
                  <a:cubicBezTo>
                    <a:pt x="3292" y="421"/>
                    <a:pt x="2908" y="558"/>
                    <a:pt x="2546" y="728"/>
                  </a:cubicBezTo>
                  <a:cubicBezTo>
                    <a:pt x="1903" y="1031"/>
                    <a:pt x="1429" y="1578"/>
                    <a:pt x="1081" y="2181"/>
                  </a:cubicBezTo>
                  <a:cubicBezTo>
                    <a:pt x="273" y="3562"/>
                    <a:pt x="0" y="5293"/>
                    <a:pt x="355" y="6854"/>
                  </a:cubicBezTo>
                  <a:cubicBezTo>
                    <a:pt x="465" y="7320"/>
                    <a:pt x="534" y="7984"/>
                    <a:pt x="863" y="8395"/>
                  </a:cubicBezTo>
                  <a:cubicBezTo>
                    <a:pt x="896" y="8470"/>
                    <a:pt x="930" y="8552"/>
                    <a:pt x="993" y="8600"/>
                  </a:cubicBezTo>
                  <a:cubicBezTo>
                    <a:pt x="1109" y="8866"/>
                    <a:pt x="1211" y="9127"/>
                    <a:pt x="1397" y="9359"/>
                  </a:cubicBezTo>
                  <a:cubicBezTo>
                    <a:pt x="1581" y="9592"/>
                    <a:pt x="1792" y="9798"/>
                    <a:pt x="2019" y="9975"/>
                  </a:cubicBezTo>
                  <a:cubicBezTo>
                    <a:pt x="2456" y="10325"/>
                    <a:pt x="2957" y="10578"/>
                    <a:pt x="3491" y="10749"/>
                  </a:cubicBezTo>
                  <a:cubicBezTo>
                    <a:pt x="3811" y="10852"/>
                    <a:pt x="4148" y="10928"/>
                    <a:pt x="4483" y="10969"/>
                  </a:cubicBezTo>
                  <a:cubicBezTo>
                    <a:pt x="4667" y="11036"/>
                    <a:pt x="4887" y="11071"/>
                    <a:pt x="5078" y="11092"/>
                  </a:cubicBezTo>
                  <a:cubicBezTo>
                    <a:pt x="5277" y="11133"/>
                    <a:pt x="5482" y="11153"/>
                    <a:pt x="5681" y="11153"/>
                  </a:cubicBezTo>
                  <a:lnTo>
                    <a:pt x="5845" y="11153"/>
                  </a:lnTo>
                  <a:cubicBezTo>
                    <a:pt x="5927" y="11153"/>
                    <a:pt x="6003" y="11159"/>
                    <a:pt x="6085" y="11159"/>
                  </a:cubicBezTo>
                  <a:cubicBezTo>
                    <a:pt x="6115" y="11160"/>
                    <a:pt x="6146" y="11161"/>
                    <a:pt x="6177" y="11161"/>
                  </a:cubicBezTo>
                  <a:cubicBezTo>
                    <a:pt x="6570" y="11161"/>
                    <a:pt x="6962" y="11075"/>
                    <a:pt x="7343" y="10969"/>
                  </a:cubicBezTo>
                  <a:cubicBezTo>
                    <a:pt x="8076" y="10749"/>
                    <a:pt x="8808" y="10502"/>
                    <a:pt x="9452" y="10085"/>
                  </a:cubicBezTo>
                  <a:cubicBezTo>
                    <a:pt x="10047" y="9702"/>
                    <a:pt x="10540" y="9203"/>
                    <a:pt x="10909" y="8600"/>
                  </a:cubicBezTo>
                  <a:cubicBezTo>
                    <a:pt x="10978" y="8483"/>
                    <a:pt x="11039" y="8360"/>
                    <a:pt x="11101" y="8237"/>
                  </a:cubicBezTo>
                  <a:cubicBezTo>
                    <a:pt x="11225" y="8032"/>
                    <a:pt x="11320" y="7820"/>
                    <a:pt x="11395" y="7587"/>
                  </a:cubicBezTo>
                  <a:cubicBezTo>
                    <a:pt x="11540" y="7141"/>
                    <a:pt x="11594" y="6670"/>
                    <a:pt x="11614" y="6197"/>
                  </a:cubicBezTo>
                  <a:cubicBezTo>
                    <a:pt x="11635" y="5766"/>
                    <a:pt x="11635" y="5328"/>
                    <a:pt x="11581" y="4898"/>
                  </a:cubicBezTo>
                  <a:cubicBezTo>
                    <a:pt x="11519" y="4431"/>
                    <a:pt x="11417" y="3960"/>
                    <a:pt x="11244" y="3521"/>
                  </a:cubicBezTo>
                  <a:cubicBezTo>
                    <a:pt x="11149" y="3275"/>
                    <a:pt x="11032" y="3043"/>
                    <a:pt x="10883" y="2829"/>
                  </a:cubicBezTo>
                  <a:cubicBezTo>
                    <a:pt x="10663" y="2392"/>
                    <a:pt x="10397" y="1982"/>
                    <a:pt x="10075" y="1612"/>
                  </a:cubicBezTo>
                  <a:cubicBezTo>
                    <a:pt x="9664" y="1126"/>
                    <a:pt x="9184" y="709"/>
                    <a:pt x="8596" y="448"/>
                  </a:cubicBezTo>
                  <a:cubicBezTo>
                    <a:pt x="8008" y="188"/>
                    <a:pt x="7371" y="65"/>
                    <a:pt x="6727" y="24"/>
                  </a:cubicBezTo>
                  <a:cubicBezTo>
                    <a:pt x="6495" y="9"/>
                    <a:pt x="6259" y="1"/>
                    <a:pt x="6023"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20"/>
            <p:cNvSpPr/>
            <p:nvPr/>
          </p:nvSpPr>
          <p:spPr>
            <a:xfrm>
              <a:off x="2210650" y="776800"/>
              <a:ext cx="155750" cy="125800"/>
            </a:xfrm>
            <a:custGeom>
              <a:avLst/>
              <a:gdLst/>
              <a:ahLst/>
              <a:cxnLst/>
              <a:rect l="l" t="t" r="r" b="b"/>
              <a:pathLst>
                <a:path w="6230" h="5032" extrusionOk="0">
                  <a:moveTo>
                    <a:pt x="4527" y="0"/>
                  </a:moveTo>
                  <a:cubicBezTo>
                    <a:pt x="4339" y="0"/>
                    <a:pt x="4154" y="16"/>
                    <a:pt x="3984" y="37"/>
                  </a:cubicBezTo>
                  <a:cubicBezTo>
                    <a:pt x="3266" y="119"/>
                    <a:pt x="2562" y="365"/>
                    <a:pt x="1939" y="743"/>
                  </a:cubicBezTo>
                  <a:cubicBezTo>
                    <a:pt x="1349" y="1105"/>
                    <a:pt x="781" y="1647"/>
                    <a:pt x="480" y="2289"/>
                  </a:cubicBezTo>
                  <a:cubicBezTo>
                    <a:pt x="214" y="2591"/>
                    <a:pt x="83" y="3035"/>
                    <a:pt x="35" y="3413"/>
                  </a:cubicBezTo>
                  <a:cubicBezTo>
                    <a:pt x="1" y="3692"/>
                    <a:pt x="9" y="3987"/>
                    <a:pt x="145" y="4240"/>
                  </a:cubicBezTo>
                  <a:cubicBezTo>
                    <a:pt x="288" y="4507"/>
                    <a:pt x="549" y="4692"/>
                    <a:pt x="815" y="4809"/>
                  </a:cubicBezTo>
                  <a:cubicBezTo>
                    <a:pt x="1182" y="4963"/>
                    <a:pt x="1565" y="5031"/>
                    <a:pt x="1949" y="5031"/>
                  </a:cubicBezTo>
                  <a:cubicBezTo>
                    <a:pt x="2976" y="5031"/>
                    <a:pt x="4013" y="4543"/>
                    <a:pt x="4786" y="3905"/>
                  </a:cubicBezTo>
                  <a:cubicBezTo>
                    <a:pt x="5298" y="3480"/>
                    <a:pt x="5812" y="2905"/>
                    <a:pt x="6031" y="2269"/>
                  </a:cubicBezTo>
                  <a:cubicBezTo>
                    <a:pt x="6230" y="1701"/>
                    <a:pt x="6182" y="934"/>
                    <a:pt x="5791" y="462"/>
                  </a:cubicBezTo>
                  <a:cubicBezTo>
                    <a:pt x="5488" y="99"/>
                    <a:pt x="4999" y="0"/>
                    <a:pt x="452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20"/>
            <p:cNvSpPr/>
            <p:nvPr/>
          </p:nvSpPr>
          <p:spPr>
            <a:xfrm>
              <a:off x="2199200" y="816225"/>
              <a:ext cx="277925" cy="221475"/>
            </a:xfrm>
            <a:custGeom>
              <a:avLst/>
              <a:gdLst/>
              <a:ahLst/>
              <a:cxnLst/>
              <a:rect l="l" t="t" r="r" b="b"/>
              <a:pathLst>
                <a:path w="11117" h="8859" extrusionOk="0">
                  <a:moveTo>
                    <a:pt x="8869" y="0"/>
                  </a:moveTo>
                  <a:cubicBezTo>
                    <a:pt x="8559" y="0"/>
                    <a:pt x="8247" y="78"/>
                    <a:pt x="8002" y="254"/>
                  </a:cubicBezTo>
                  <a:cubicBezTo>
                    <a:pt x="7276" y="768"/>
                    <a:pt x="7680" y="1827"/>
                    <a:pt x="7358" y="2540"/>
                  </a:cubicBezTo>
                  <a:cubicBezTo>
                    <a:pt x="7105" y="3094"/>
                    <a:pt x="6627" y="3526"/>
                    <a:pt x="6147" y="3881"/>
                  </a:cubicBezTo>
                  <a:cubicBezTo>
                    <a:pt x="5654" y="4258"/>
                    <a:pt x="5107" y="4620"/>
                    <a:pt x="4505" y="4792"/>
                  </a:cubicBezTo>
                  <a:cubicBezTo>
                    <a:pt x="4161" y="4888"/>
                    <a:pt x="3808" y="4924"/>
                    <a:pt x="3454" y="4924"/>
                  </a:cubicBezTo>
                  <a:cubicBezTo>
                    <a:pt x="3151" y="4924"/>
                    <a:pt x="2847" y="4898"/>
                    <a:pt x="2547" y="4860"/>
                  </a:cubicBezTo>
                  <a:cubicBezTo>
                    <a:pt x="1978" y="4792"/>
                    <a:pt x="1403" y="4730"/>
                    <a:pt x="878" y="4490"/>
                  </a:cubicBezTo>
                  <a:cubicBezTo>
                    <a:pt x="692" y="4401"/>
                    <a:pt x="515" y="4278"/>
                    <a:pt x="370" y="4135"/>
                  </a:cubicBezTo>
                  <a:cubicBezTo>
                    <a:pt x="344" y="4094"/>
                    <a:pt x="322" y="4045"/>
                    <a:pt x="309" y="3997"/>
                  </a:cubicBezTo>
                  <a:cubicBezTo>
                    <a:pt x="299" y="3969"/>
                    <a:pt x="270" y="3954"/>
                    <a:pt x="241" y="3954"/>
                  </a:cubicBezTo>
                  <a:cubicBezTo>
                    <a:pt x="229" y="3954"/>
                    <a:pt x="216" y="3957"/>
                    <a:pt x="206" y="3963"/>
                  </a:cubicBezTo>
                  <a:cubicBezTo>
                    <a:pt x="199" y="3938"/>
                    <a:pt x="179" y="3925"/>
                    <a:pt x="160" y="3925"/>
                  </a:cubicBezTo>
                  <a:cubicBezTo>
                    <a:pt x="141" y="3925"/>
                    <a:pt x="123" y="3937"/>
                    <a:pt x="117" y="3963"/>
                  </a:cubicBezTo>
                  <a:lnTo>
                    <a:pt x="110" y="3971"/>
                  </a:lnTo>
                  <a:cubicBezTo>
                    <a:pt x="97" y="3991"/>
                    <a:pt x="89" y="4012"/>
                    <a:pt x="97" y="4038"/>
                  </a:cubicBezTo>
                  <a:cubicBezTo>
                    <a:pt x="0" y="4531"/>
                    <a:pt x="152" y="5058"/>
                    <a:pt x="344" y="5510"/>
                  </a:cubicBezTo>
                  <a:cubicBezTo>
                    <a:pt x="569" y="6031"/>
                    <a:pt x="891" y="6517"/>
                    <a:pt x="1273" y="6934"/>
                  </a:cubicBezTo>
                  <a:cubicBezTo>
                    <a:pt x="2123" y="7851"/>
                    <a:pt x="3327" y="8372"/>
                    <a:pt x="4524" y="8638"/>
                  </a:cubicBezTo>
                  <a:cubicBezTo>
                    <a:pt x="4621" y="8659"/>
                    <a:pt x="4723" y="8672"/>
                    <a:pt x="4820" y="8685"/>
                  </a:cubicBezTo>
                  <a:cubicBezTo>
                    <a:pt x="4950" y="8713"/>
                    <a:pt x="5073" y="8741"/>
                    <a:pt x="5203" y="8761"/>
                  </a:cubicBezTo>
                  <a:cubicBezTo>
                    <a:pt x="5592" y="8824"/>
                    <a:pt x="5995" y="8859"/>
                    <a:pt x="6398" y="8859"/>
                  </a:cubicBezTo>
                  <a:cubicBezTo>
                    <a:pt x="6433" y="8859"/>
                    <a:pt x="6468" y="8858"/>
                    <a:pt x="6504" y="8858"/>
                  </a:cubicBezTo>
                  <a:cubicBezTo>
                    <a:pt x="6612" y="8830"/>
                    <a:pt x="6722" y="8802"/>
                    <a:pt x="6824" y="8776"/>
                  </a:cubicBezTo>
                  <a:cubicBezTo>
                    <a:pt x="7557" y="8556"/>
                    <a:pt x="8289" y="8309"/>
                    <a:pt x="8933" y="7892"/>
                  </a:cubicBezTo>
                  <a:cubicBezTo>
                    <a:pt x="9528" y="7509"/>
                    <a:pt x="10021" y="7010"/>
                    <a:pt x="10390" y="6407"/>
                  </a:cubicBezTo>
                  <a:cubicBezTo>
                    <a:pt x="10459" y="6290"/>
                    <a:pt x="10520" y="6167"/>
                    <a:pt x="10582" y="6044"/>
                  </a:cubicBezTo>
                  <a:cubicBezTo>
                    <a:pt x="10706" y="5839"/>
                    <a:pt x="10801" y="5627"/>
                    <a:pt x="10876" y="5394"/>
                  </a:cubicBezTo>
                  <a:cubicBezTo>
                    <a:pt x="11021" y="4948"/>
                    <a:pt x="11075" y="4477"/>
                    <a:pt x="11095" y="4004"/>
                  </a:cubicBezTo>
                  <a:cubicBezTo>
                    <a:pt x="11116" y="3573"/>
                    <a:pt x="11116" y="3135"/>
                    <a:pt x="11062" y="2705"/>
                  </a:cubicBezTo>
                  <a:cubicBezTo>
                    <a:pt x="11000" y="2238"/>
                    <a:pt x="10898" y="1767"/>
                    <a:pt x="10725" y="1328"/>
                  </a:cubicBezTo>
                  <a:cubicBezTo>
                    <a:pt x="10630" y="1088"/>
                    <a:pt x="10520" y="857"/>
                    <a:pt x="10377" y="651"/>
                  </a:cubicBezTo>
                  <a:cubicBezTo>
                    <a:pt x="10109" y="411"/>
                    <a:pt x="9809" y="219"/>
                    <a:pt x="9474" y="103"/>
                  </a:cubicBezTo>
                  <a:cubicBezTo>
                    <a:pt x="9288" y="36"/>
                    <a:pt x="9080" y="0"/>
                    <a:pt x="88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20"/>
            <p:cNvSpPr/>
            <p:nvPr/>
          </p:nvSpPr>
          <p:spPr>
            <a:xfrm>
              <a:off x="2263875" y="784725"/>
              <a:ext cx="22275" cy="17000"/>
            </a:xfrm>
            <a:custGeom>
              <a:avLst/>
              <a:gdLst/>
              <a:ahLst/>
              <a:cxnLst/>
              <a:rect l="l" t="t" r="r" b="b"/>
              <a:pathLst>
                <a:path w="891" h="680" extrusionOk="0">
                  <a:moveTo>
                    <a:pt x="439" y="1"/>
                  </a:moveTo>
                  <a:cubicBezTo>
                    <a:pt x="295" y="7"/>
                    <a:pt x="145" y="57"/>
                    <a:pt x="70" y="180"/>
                  </a:cubicBezTo>
                  <a:cubicBezTo>
                    <a:pt x="22" y="254"/>
                    <a:pt x="15" y="336"/>
                    <a:pt x="22" y="418"/>
                  </a:cubicBezTo>
                  <a:cubicBezTo>
                    <a:pt x="7" y="453"/>
                    <a:pt x="1" y="487"/>
                    <a:pt x="7" y="528"/>
                  </a:cubicBezTo>
                  <a:cubicBezTo>
                    <a:pt x="15" y="610"/>
                    <a:pt x="89" y="673"/>
                    <a:pt x="171" y="673"/>
                  </a:cubicBezTo>
                  <a:cubicBezTo>
                    <a:pt x="193" y="679"/>
                    <a:pt x="213" y="679"/>
                    <a:pt x="234" y="679"/>
                  </a:cubicBezTo>
                  <a:cubicBezTo>
                    <a:pt x="268" y="673"/>
                    <a:pt x="303" y="664"/>
                    <a:pt x="336" y="658"/>
                  </a:cubicBezTo>
                  <a:cubicBezTo>
                    <a:pt x="385" y="638"/>
                    <a:pt x="433" y="617"/>
                    <a:pt x="480" y="597"/>
                  </a:cubicBezTo>
                  <a:cubicBezTo>
                    <a:pt x="562" y="569"/>
                    <a:pt x="631" y="528"/>
                    <a:pt x="699" y="487"/>
                  </a:cubicBezTo>
                  <a:cubicBezTo>
                    <a:pt x="727" y="474"/>
                    <a:pt x="740" y="453"/>
                    <a:pt x="755" y="433"/>
                  </a:cubicBezTo>
                  <a:cubicBezTo>
                    <a:pt x="796" y="398"/>
                    <a:pt x="837" y="364"/>
                    <a:pt x="863" y="323"/>
                  </a:cubicBezTo>
                  <a:cubicBezTo>
                    <a:pt x="891" y="269"/>
                    <a:pt x="891" y="206"/>
                    <a:pt x="870" y="152"/>
                  </a:cubicBezTo>
                  <a:cubicBezTo>
                    <a:pt x="850" y="89"/>
                    <a:pt x="802" y="63"/>
                    <a:pt x="746" y="42"/>
                  </a:cubicBezTo>
                  <a:cubicBezTo>
                    <a:pt x="692" y="22"/>
                    <a:pt x="638" y="16"/>
                    <a:pt x="582" y="7"/>
                  </a:cubicBezTo>
                  <a:cubicBezTo>
                    <a:pt x="534" y="1"/>
                    <a:pt x="487"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20"/>
            <p:cNvSpPr/>
            <p:nvPr/>
          </p:nvSpPr>
          <p:spPr>
            <a:xfrm>
              <a:off x="2246425" y="821200"/>
              <a:ext cx="5150" cy="4800"/>
            </a:xfrm>
            <a:custGeom>
              <a:avLst/>
              <a:gdLst/>
              <a:ahLst/>
              <a:cxnLst/>
              <a:rect l="l" t="t" r="r" b="b"/>
              <a:pathLst>
                <a:path w="206" h="192" extrusionOk="0">
                  <a:moveTo>
                    <a:pt x="97" y="0"/>
                  </a:moveTo>
                  <a:cubicBezTo>
                    <a:pt x="83" y="0"/>
                    <a:pt x="63" y="0"/>
                    <a:pt x="48" y="14"/>
                  </a:cubicBezTo>
                  <a:cubicBezTo>
                    <a:pt x="22" y="27"/>
                    <a:pt x="0" y="61"/>
                    <a:pt x="0" y="96"/>
                  </a:cubicBezTo>
                  <a:cubicBezTo>
                    <a:pt x="0" y="130"/>
                    <a:pt x="22" y="165"/>
                    <a:pt x="48" y="178"/>
                  </a:cubicBezTo>
                  <a:cubicBezTo>
                    <a:pt x="63" y="191"/>
                    <a:pt x="83" y="191"/>
                    <a:pt x="97" y="191"/>
                  </a:cubicBezTo>
                  <a:cubicBezTo>
                    <a:pt x="117" y="191"/>
                    <a:pt x="130" y="191"/>
                    <a:pt x="145" y="178"/>
                  </a:cubicBezTo>
                  <a:cubicBezTo>
                    <a:pt x="152" y="178"/>
                    <a:pt x="158" y="171"/>
                    <a:pt x="165" y="165"/>
                  </a:cubicBezTo>
                  <a:cubicBezTo>
                    <a:pt x="180" y="158"/>
                    <a:pt x="186" y="150"/>
                    <a:pt x="193" y="137"/>
                  </a:cubicBezTo>
                  <a:cubicBezTo>
                    <a:pt x="206" y="124"/>
                    <a:pt x="206" y="109"/>
                    <a:pt x="206" y="96"/>
                  </a:cubicBezTo>
                  <a:cubicBezTo>
                    <a:pt x="206" y="83"/>
                    <a:pt x="206" y="68"/>
                    <a:pt x="193" y="55"/>
                  </a:cubicBezTo>
                  <a:cubicBezTo>
                    <a:pt x="186" y="42"/>
                    <a:pt x="180" y="27"/>
                    <a:pt x="165" y="20"/>
                  </a:cubicBezTo>
                  <a:cubicBezTo>
                    <a:pt x="158" y="20"/>
                    <a:pt x="152" y="14"/>
                    <a:pt x="145" y="14"/>
                  </a:cubicBezTo>
                  <a:cubicBezTo>
                    <a:pt x="130" y="0"/>
                    <a:pt x="117"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20"/>
            <p:cNvSpPr/>
            <p:nvPr/>
          </p:nvSpPr>
          <p:spPr>
            <a:xfrm>
              <a:off x="2283925" y="825350"/>
              <a:ext cx="16450" cy="12650"/>
            </a:xfrm>
            <a:custGeom>
              <a:avLst/>
              <a:gdLst/>
              <a:ahLst/>
              <a:cxnLst/>
              <a:rect l="l" t="t" r="r" b="b"/>
              <a:pathLst>
                <a:path w="658" h="506" extrusionOk="0">
                  <a:moveTo>
                    <a:pt x="376" y="0"/>
                  </a:moveTo>
                  <a:cubicBezTo>
                    <a:pt x="368" y="0"/>
                    <a:pt x="359" y="2"/>
                    <a:pt x="348" y="5"/>
                  </a:cubicBezTo>
                  <a:lnTo>
                    <a:pt x="335" y="5"/>
                  </a:lnTo>
                  <a:cubicBezTo>
                    <a:pt x="301" y="12"/>
                    <a:pt x="273" y="18"/>
                    <a:pt x="247" y="33"/>
                  </a:cubicBezTo>
                  <a:cubicBezTo>
                    <a:pt x="225" y="33"/>
                    <a:pt x="206" y="33"/>
                    <a:pt x="199" y="40"/>
                  </a:cubicBezTo>
                  <a:cubicBezTo>
                    <a:pt x="178" y="40"/>
                    <a:pt x="158" y="53"/>
                    <a:pt x="143" y="60"/>
                  </a:cubicBezTo>
                  <a:cubicBezTo>
                    <a:pt x="117" y="66"/>
                    <a:pt x="102" y="87"/>
                    <a:pt x="82" y="101"/>
                  </a:cubicBezTo>
                  <a:cubicBezTo>
                    <a:pt x="20" y="148"/>
                    <a:pt x="7" y="224"/>
                    <a:pt x="7" y="293"/>
                  </a:cubicBezTo>
                  <a:cubicBezTo>
                    <a:pt x="0" y="354"/>
                    <a:pt x="41" y="416"/>
                    <a:pt x="89" y="444"/>
                  </a:cubicBezTo>
                  <a:cubicBezTo>
                    <a:pt x="151" y="481"/>
                    <a:pt x="229" y="506"/>
                    <a:pt x="303" y="506"/>
                  </a:cubicBezTo>
                  <a:cubicBezTo>
                    <a:pt x="312" y="506"/>
                    <a:pt x="320" y="505"/>
                    <a:pt x="329" y="505"/>
                  </a:cubicBezTo>
                  <a:cubicBezTo>
                    <a:pt x="370" y="498"/>
                    <a:pt x="411" y="492"/>
                    <a:pt x="452" y="477"/>
                  </a:cubicBezTo>
                  <a:cubicBezTo>
                    <a:pt x="478" y="464"/>
                    <a:pt x="506" y="457"/>
                    <a:pt x="528" y="444"/>
                  </a:cubicBezTo>
                  <a:cubicBezTo>
                    <a:pt x="554" y="423"/>
                    <a:pt x="575" y="409"/>
                    <a:pt x="595" y="388"/>
                  </a:cubicBezTo>
                  <a:cubicBezTo>
                    <a:pt x="636" y="354"/>
                    <a:pt x="651" y="306"/>
                    <a:pt x="657" y="258"/>
                  </a:cubicBezTo>
                  <a:cubicBezTo>
                    <a:pt x="657" y="224"/>
                    <a:pt x="657" y="183"/>
                    <a:pt x="643" y="148"/>
                  </a:cubicBezTo>
                  <a:cubicBezTo>
                    <a:pt x="629" y="107"/>
                    <a:pt x="610" y="66"/>
                    <a:pt x="569" y="40"/>
                  </a:cubicBezTo>
                  <a:cubicBezTo>
                    <a:pt x="554" y="33"/>
                    <a:pt x="528" y="25"/>
                    <a:pt x="513" y="18"/>
                  </a:cubicBezTo>
                  <a:cubicBezTo>
                    <a:pt x="500" y="18"/>
                    <a:pt x="486" y="12"/>
                    <a:pt x="472" y="12"/>
                  </a:cubicBezTo>
                  <a:cubicBezTo>
                    <a:pt x="452" y="5"/>
                    <a:pt x="424" y="5"/>
                    <a:pt x="404" y="5"/>
                  </a:cubicBezTo>
                  <a:cubicBezTo>
                    <a:pt x="394" y="2"/>
                    <a:pt x="385" y="0"/>
                    <a:pt x="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20"/>
            <p:cNvSpPr/>
            <p:nvPr/>
          </p:nvSpPr>
          <p:spPr>
            <a:xfrm>
              <a:off x="2315275" y="752500"/>
              <a:ext cx="189725" cy="159775"/>
            </a:xfrm>
            <a:custGeom>
              <a:avLst/>
              <a:gdLst/>
              <a:ahLst/>
              <a:cxnLst/>
              <a:rect l="l" t="t" r="r" b="b"/>
              <a:pathLst>
                <a:path w="7589" h="6391" extrusionOk="0">
                  <a:moveTo>
                    <a:pt x="4061" y="1"/>
                  </a:moveTo>
                  <a:cubicBezTo>
                    <a:pt x="4043" y="1"/>
                    <a:pt x="4026" y="11"/>
                    <a:pt x="4022" y="32"/>
                  </a:cubicBezTo>
                  <a:cubicBezTo>
                    <a:pt x="3947" y="352"/>
                    <a:pt x="3914" y="702"/>
                    <a:pt x="3865" y="1030"/>
                  </a:cubicBezTo>
                  <a:cubicBezTo>
                    <a:pt x="3824" y="1365"/>
                    <a:pt x="3797" y="1700"/>
                    <a:pt x="3763" y="2036"/>
                  </a:cubicBezTo>
                  <a:cubicBezTo>
                    <a:pt x="3742" y="2297"/>
                    <a:pt x="3728" y="2543"/>
                    <a:pt x="3735" y="2803"/>
                  </a:cubicBezTo>
                  <a:cubicBezTo>
                    <a:pt x="3742" y="3015"/>
                    <a:pt x="3763" y="3254"/>
                    <a:pt x="3838" y="3460"/>
                  </a:cubicBezTo>
                  <a:cubicBezTo>
                    <a:pt x="3722" y="3337"/>
                    <a:pt x="3592" y="3220"/>
                    <a:pt x="3482" y="3097"/>
                  </a:cubicBezTo>
                  <a:cubicBezTo>
                    <a:pt x="3346" y="2947"/>
                    <a:pt x="3188" y="2816"/>
                    <a:pt x="3024" y="2701"/>
                  </a:cubicBezTo>
                  <a:cubicBezTo>
                    <a:pt x="2682" y="2474"/>
                    <a:pt x="2345" y="2282"/>
                    <a:pt x="1969" y="2111"/>
                  </a:cubicBezTo>
                  <a:cubicBezTo>
                    <a:pt x="1641" y="1962"/>
                    <a:pt x="1333" y="1811"/>
                    <a:pt x="1025" y="1618"/>
                  </a:cubicBezTo>
                  <a:cubicBezTo>
                    <a:pt x="752" y="1447"/>
                    <a:pt x="423" y="1290"/>
                    <a:pt x="95" y="1283"/>
                  </a:cubicBezTo>
                  <a:cubicBezTo>
                    <a:pt x="32" y="1283"/>
                    <a:pt x="13" y="1365"/>
                    <a:pt x="60" y="1393"/>
                  </a:cubicBezTo>
                  <a:cubicBezTo>
                    <a:pt x="354" y="1543"/>
                    <a:pt x="601" y="1742"/>
                    <a:pt x="867" y="1934"/>
                  </a:cubicBezTo>
                  <a:cubicBezTo>
                    <a:pt x="1169" y="2146"/>
                    <a:pt x="1470" y="2310"/>
                    <a:pt x="1805" y="2454"/>
                  </a:cubicBezTo>
                  <a:cubicBezTo>
                    <a:pt x="2161" y="2604"/>
                    <a:pt x="2483" y="2803"/>
                    <a:pt x="2805" y="3008"/>
                  </a:cubicBezTo>
                  <a:cubicBezTo>
                    <a:pt x="2961" y="3112"/>
                    <a:pt x="3134" y="3207"/>
                    <a:pt x="3305" y="3282"/>
                  </a:cubicBezTo>
                  <a:cubicBezTo>
                    <a:pt x="3475" y="3350"/>
                    <a:pt x="3633" y="3432"/>
                    <a:pt x="3797" y="3514"/>
                  </a:cubicBezTo>
                  <a:cubicBezTo>
                    <a:pt x="3469" y="3596"/>
                    <a:pt x="3153" y="3686"/>
                    <a:pt x="2805" y="3693"/>
                  </a:cubicBezTo>
                  <a:cubicBezTo>
                    <a:pt x="2468" y="3700"/>
                    <a:pt x="2155" y="3693"/>
                    <a:pt x="1820" y="3775"/>
                  </a:cubicBezTo>
                  <a:cubicBezTo>
                    <a:pt x="1463" y="3864"/>
                    <a:pt x="1094" y="3980"/>
                    <a:pt x="785" y="4179"/>
                  </a:cubicBezTo>
                  <a:cubicBezTo>
                    <a:pt x="484" y="4363"/>
                    <a:pt x="251" y="4679"/>
                    <a:pt x="26" y="4945"/>
                  </a:cubicBezTo>
                  <a:cubicBezTo>
                    <a:pt x="1" y="4976"/>
                    <a:pt x="15" y="5029"/>
                    <a:pt x="58" y="5029"/>
                  </a:cubicBezTo>
                  <a:cubicBezTo>
                    <a:pt x="63" y="5029"/>
                    <a:pt x="68" y="5028"/>
                    <a:pt x="74" y="5027"/>
                  </a:cubicBezTo>
                  <a:cubicBezTo>
                    <a:pt x="389" y="4918"/>
                    <a:pt x="689" y="4726"/>
                    <a:pt x="977" y="4562"/>
                  </a:cubicBezTo>
                  <a:cubicBezTo>
                    <a:pt x="1305" y="4370"/>
                    <a:pt x="1647" y="4247"/>
                    <a:pt x="2004" y="4117"/>
                  </a:cubicBezTo>
                  <a:cubicBezTo>
                    <a:pt x="2298" y="4007"/>
                    <a:pt x="2626" y="3933"/>
                    <a:pt x="2935" y="3864"/>
                  </a:cubicBezTo>
                  <a:cubicBezTo>
                    <a:pt x="3249" y="3788"/>
                    <a:pt x="3605" y="3769"/>
                    <a:pt x="3880" y="3590"/>
                  </a:cubicBezTo>
                  <a:cubicBezTo>
                    <a:pt x="4022" y="3823"/>
                    <a:pt x="4152" y="4063"/>
                    <a:pt x="4290" y="4294"/>
                  </a:cubicBezTo>
                  <a:cubicBezTo>
                    <a:pt x="4461" y="4575"/>
                    <a:pt x="4653" y="4808"/>
                    <a:pt x="4872" y="5048"/>
                  </a:cubicBezTo>
                  <a:cubicBezTo>
                    <a:pt x="5097" y="5295"/>
                    <a:pt x="5337" y="5520"/>
                    <a:pt x="5570" y="5759"/>
                  </a:cubicBezTo>
                  <a:cubicBezTo>
                    <a:pt x="5672" y="5870"/>
                    <a:pt x="5769" y="5993"/>
                    <a:pt x="5864" y="6109"/>
                  </a:cubicBezTo>
                  <a:cubicBezTo>
                    <a:pt x="5967" y="6239"/>
                    <a:pt x="6082" y="6306"/>
                    <a:pt x="6227" y="6382"/>
                  </a:cubicBezTo>
                  <a:cubicBezTo>
                    <a:pt x="6237" y="6388"/>
                    <a:pt x="6249" y="6391"/>
                    <a:pt x="6261" y="6391"/>
                  </a:cubicBezTo>
                  <a:cubicBezTo>
                    <a:pt x="6317" y="6391"/>
                    <a:pt x="6376" y="6329"/>
                    <a:pt x="6337" y="6274"/>
                  </a:cubicBezTo>
                  <a:cubicBezTo>
                    <a:pt x="6247" y="6157"/>
                    <a:pt x="6192" y="6012"/>
                    <a:pt x="6104" y="5896"/>
                  </a:cubicBezTo>
                  <a:cubicBezTo>
                    <a:pt x="6015" y="5773"/>
                    <a:pt x="5926" y="5649"/>
                    <a:pt x="5823" y="5541"/>
                  </a:cubicBezTo>
                  <a:cubicBezTo>
                    <a:pt x="5583" y="5308"/>
                    <a:pt x="5351" y="5074"/>
                    <a:pt x="5112" y="4843"/>
                  </a:cubicBezTo>
                  <a:cubicBezTo>
                    <a:pt x="4885" y="4631"/>
                    <a:pt x="4638" y="4452"/>
                    <a:pt x="4440" y="4212"/>
                  </a:cubicBezTo>
                  <a:cubicBezTo>
                    <a:pt x="4269" y="4000"/>
                    <a:pt x="4133" y="3769"/>
                    <a:pt x="3927" y="3590"/>
                  </a:cubicBezTo>
                  <a:lnTo>
                    <a:pt x="3927" y="3590"/>
                  </a:lnTo>
                  <a:cubicBezTo>
                    <a:pt x="4126" y="3700"/>
                    <a:pt x="4399" y="3713"/>
                    <a:pt x="4612" y="3719"/>
                  </a:cubicBezTo>
                  <a:cubicBezTo>
                    <a:pt x="4643" y="3720"/>
                    <a:pt x="4673" y="3721"/>
                    <a:pt x="4704" y="3721"/>
                  </a:cubicBezTo>
                  <a:cubicBezTo>
                    <a:pt x="4966" y="3721"/>
                    <a:pt x="5224" y="3691"/>
                    <a:pt x="5488" y="3678"/>
                  </a:cubicBezTo>
                  <a:cubicBezTo>
                    <a:pt x="5602" y="3671"/>
                    <a:pt x="5716" y="3669"/>
                    <a:pt x="5831" y="3669"/>
                  </a:cubicBezTo>
                  <a:cubicBezTo>
                    <a:pt x="5988" y="3669"/>
                    <a:pt x="6146" y="3673"/>
                    <a:pt x="6303" y="3673"/>
                  </a:cubicBezTo>
                  <a:cubicBezTo>
                    <a:pt x="6353" y="3673"/>
                    <a:pt x="6402" y="3673"/>
                    <a:pt x="6452" y="3672"/>
                  </a:cubicBezTo>
                  <a:cubicBezTo>
                    <a:pt x="6638" y="3665"/>
                    <a:pt x="6808" y="3624"/>
                    <a:pt x="6994" y="3596"/>
                  </a:cubicBezTo>
                  <a:cubicBezTo>
                    <a:pt x="7185" y="3570"/>
                    <a:pt x="7377" y="3548"/>
                    <a:pt x="7569" y="3529"/>
                  </a:cubicBezTo>
                  <a:cubicBezTo>
                    <a:pt x="7589" y="3529"/>
                    <a:pt x="7589" y="3494"/>
                    <a:pt x="7569" y="3494"/>
                  </a:cubicBezTo>
                  <a:cubicBezTo>
                    <a:pt x="7383" y="3473"/>
                    <a:pt x="7199" y="3453"/>
                    <a:pt x="7014" y="3425"/>
                  </a:cubicBezTo>
                  <a:cubicBezTo>
                    <a:pt x="6849" y="3406"/>
                    <a:pt x="6685" y="3364"/>
                    <a:pt x="6514" y="3358"/>
                  </a:cubicBezTo>
                  <a:cubicBezTo>
                    <a:pt x="6364" y="3348"/>
                    <a:pt x="6211" y="3343"/>
                    <a:pt x="6058" y="3343"/>
                  </a:cubicBezTo>
                  <a:cubicBezTo>
                    <a:pt x="5883" y="3343"/>
                    <a:pt x="5707" y="3350"/>
                    <a:pt x="5535" y="3364"/>
                  </a:cubicBezTo>
                  <a:cubicBezTo>
                    <a:pt x="5269" y="3384"/>
                    <a:pt x="5001" y="3447"/>
                    <a:pt x="4735" y="3488"/>
                  </a:cubicBezTo>
                  <a:cubicBezTo>
                    <a:pt x="4555" y="3519"/>
                    <a:pt x="4384" y="3533"/>
                    <a:pt x="4208" y="3533"/>
                  </a:cubicBezTo>
                  <a:cubicBezTo>
                    <a:pt x="4116" y="3533"/>
                    <a:pt x="4023" y="3529"/>
                    <a:pt x="3927" y="3522"/>
                  </a:cubicBezTo>
                  <a:cubicBezTo>
                    <a:pt x="3934" y="3514"/>
                    <a:pt x="3934" y="3507"/>
                    <a:pt x="3934" y="3501"/>
                  </a:cubicBezTo>
                  <a:cubicBezTo>
                    <a:pt x="3865" y="3241"/>
                    <a:pt x="3893" y="2974"/>
                    <a:pt x="3968" y="2714"/>
                  </a:cubicBezTo>
                  <a:cubicBezTo>
                    <a:pt x="4037" y="2461"/>
                    <a:pt x="4078" y="2208"/>
                    <a:pt x="4105" y="1947"/>
                  </a:cubicBezTo>
                  <a:cubicBezTo>
                    <a:pt x="4133" y="1625"/>
                    <a:pt x="4174" y="1305"/>
                    <a:pt x="4174" y="983"/>
                  </a:cubicBezTo>
                  <a:cubicBezTo>
                    <a:pt x="4174" y="674"/>
                    <a:pt x="4174" y="332"/>
                    <a:pt x="4105"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20"/>
            <p:cNvSpPr/>
            <p:nvPr/>
          </p:nvSpPr>
          <p:spPr>
            <a:xfrm>
              <a:off x="2315275" y="775175"/>
              <a:ext cx="189725" cy="137100"/>
            </a:xfrm>
            <a:custGeom>
              <a:avLst/>
              <a:gdLst/>
              <a:ahLst/>
              <a:cxnLst/>
              <a:rect l="l" t="t" r="r" b="b"/>
              <a:pathLst>
                <a:path w="7589" h="5484" extrusionOk="0">
                  <a:moveTo>
                    <a:pt x="4174" y="0"/>
                  </a:moveTo>
                  <a:cubicBezTo>
                    <a:pt x="4174" y="7"/>
                    <a:pt x="4167" y="7"/>
                    <a:pt x="4167" y="13"/>
                  </a:cubicBezTo>
                  <a:cubicBezTo>
                    <a:pt x="4044" y="342"/>
                    <a:pt x="3934" y="677"/>
                    <a:pt x="3880" y="1027"/>
                  </a:cubicBezTo>
                  <a:cubicBezTo>
                    <a:pt x="3824" y="1355"/>
                    <a:pt x="3824" y="1690"/>
                    <a:pt x="3811" y="2025"/>
                  </a:cubicBezTo>
                  <a:cubicBezTo>
                    <a:pt x="3804" y="2114"/>
                    <a:pt x="3783" y="2265"/>
                    <a:pt x="3791" y="2395"/>
                  </a:cubicBezTo>
                  <a:cubicBezTo>
                    <a:pt x="3804" y="2451"/>
                    <a:pt x="3817" y="2505"/>
                    <a:pt x="3838" y="2553"/>
                  </a:cubicBezTo>
                  <a:cubicBezTo>
                    <a:pt x="3811" y="2525"/>
                    <a:pt x="3783" y="2499"/>
                    <a:pt x="3756" y="2471"/>
                  </a:cubicBezTo>
                  <a:cubicBezTo>
                    <a:pt x="3694" y="2471"/>
                    <a:pt x="3627" y="2477"/>
                    <a:pt x="3564" y="2492"/>
                  </a:cubicBezTo>
                  <a:cubicBezTo>
                    <a:pt x="3640" y="2533"/>
                    <a:pt x="3715" y="2566"/>
                    <a:pt x="3797" y="2607"/>
                  </a:cubicBezTo>
                  <a:cubicBezTo>
                    <a:pt x="3469" y="2689"/>
                    <a:pt x="3153" y="2779"/>
                    <a:pt x="2805" y="2786"/>
                  </a:cubicBezTo>
                  <a:lnTo>
                    <a:pt x="2702" y="2786"/>
                  </a:lnTo>
                  <a:cubicBezTo>
                    <a:pt x="2544" y="2840"/>
                    <a:pt x="2380" y="2903"/>
                    <a:pt x="2216" y="2944"/>
                  </a:cubicBezTo>
                  <a:cubicBezTo>
                    <a:pt x="1921" y="3018"/>
                    <a:pt x="1621" y="3067"/>
                    <a:pt x="1333" y="3169"/>
                  </a:cubicBezTo>
                  <a:cubicBezTo>
                    <a:pt x="1011" y="3285"/>
                    <a:pt x="744" y="3469"/>
                    <a:pt x="464" y="3662"/>
                  </a:cubicBezTo>
                  <a:cubicBezTo>
                    <a:pt x="361" y="3731"/>
                    <a:pt x="266" y="3798"/>
                    <a:pt x="162" y="3867"/>
                  </a:cubicBezTo>
                  <a:cubicBezTo>
                    <a:pt x="115" y="3929"/>
                    <a:pt x="74" y="3983"/>
                    <a:pt x="26" y="4038"/>
                  </a:cubicBezTo>
                  <a:cubicBezTo>
                    <a:pt x="1" y="4069"/>
                    <a:pt x="15" y="4122"/>
                    <a:pt x="58" y="4122"/>
                  </a:cubicBezTo>
                  <a:cubicBezTo>
                    <a:pt x="63" y="4122"/>
                    <a:pt x="68" y="4121"/>
                    <a:pt x="74" y="4120"/>
                  </a:cubicBezTo>
                  <a:cubicBezTo>
                    <a:pt x="389" y="4011"/>
                    <a:pt x="689" y="3819"/>
                    <a:pt x="977" y="3655"/>
                  </a:cubicBezTo>
                  <a:cubicBezTo>
                    <a:pt x="1305" y="3463"/>
                    <a:pt x="1647" y="3340"/>
                    <a:pt x="2004" y="3210"/>
                  </a:cubicBezTo>
                  <a:cubicBezTo>
                    <a:pt x="2298" y="3100"/>
                    <a:pt x="2626" y="3026"/>
                    <a:pt x="2935" y="2957"/>
                  </a:cubicBezTo>
                  <a:cubicBezTo>
                    <a:pt x="3249" y="2881"/>
                    <a:pt x="3605" y="2862"/>
                    <a:pt x="3880" y="2683"/>
                  </a:cubicBezTo>
                  <a:cubicBezTo>
                    <a:pt x="4022" y="2916"/>
                    <a:pt x="4152" y="3156"/>
                    <a:pt x="4290" y="3387"/>
                  </a:cubicBezTo>
                  <a:cubicBezTo>
                    <a:pt x="4461" y="3668"/>
                    <a:pt x="4653" y="3901"/>
                    <a:pt x="4872" y="4141"/>
                  </a:cubicBezTo>
                  <a:cubicBezTo>
                    <a:pt x="5097" y="4388"/>
                    <a:pt x="5337" y="4613"/>
                    <a:pt x="5570" y="4852"/>
                  </a:cubicBezTo>
                  <a:cubicBezTo>
                    <a:pt x="5631" y="4921"/>
                    <a:pt x="5693" y="4989"/>
                    <a:pt x="5747" y="5058"/>
                  </a:cubicBezTo>
                  <a:cubicBezTo>
                    <a:pt x="5762" y="5058"/>
                    <a:pt x="5769" y="5064"/>
                    <a:pt x="5782" y="5064"/>
                  </a:cubicBezTo>
                  <a:cubicBezTo>
                    <a:pt x="5803" y="5099"/>
                    <a:pt x="5816" y="5133"/>
                    <a:pt x="5829" y="5161"/>
                  </a:cubicBezTo>
                  <a:cubicBezTo>
                    <a:pt x="5844" y="5174"/>
                    <a:pt x="5851" y="5188"/>
                    <a:pt x="5864" y="5202"/>
                  </a:cubicBezTo>
                  <a:cubicBezTo>
                    <a:pt x="5967" y="5332"/>
                    <a:pt x="6082" y="5399"/>
                    <a:pt x="6227" y="5475"/>
                  </a:cubicBezTo>
                  <a:cubicBezTo>
                    <a:pt x="6237" y="5481"/>
                    <a:pt x="6249" y="5484"/>
                    <a:pt x="6261" y="5484"/>
                  </a:cubicBezTo>
                  <a:cubicBezTo>
                    <a:pt x="6317" y="5484"/>
                    <a:pt x="6376" y="5422"/>
                    <a:pt x="6337" y="5367"/>
                  </a:cubicBezTo>
                  <a:cubicBezTo>
                    <a:pt x="6247" y="5250"/>
                    <a:pt x="6192" y="5105"/>
                    <a:pt x="6104" y="4989"/>
                  </a:cubicBezTo>
                  <a:cubicBezTo>
                    <a:pt x="6015" y="4866"/>
                    <a:pt x="5926" y="4742"/>
                    <a:pt x="5823" y="4634"/>
                  </a:cubicBezTo>
                  <a:cubicBezTo>
                    <a:pt x="5583" y="4401"/>
                    <a:pt x="5351" y="4167"/>
                    <a:pt x="5112" y="3936"/>
                  </a:cubicBezTo>
                  <a:cubicBezTo>
                    <a:pt x="4885" y="3724"/>
                    <a:pt x="4638" y="3545"/>
                    <a:pt x="4440" y="3305"/>
                  </a:cubicBezTo>
                  <a:cubicBezTo>
                    <a:pt x="4269" y="3093"/>
                    <a:pt x="4133" y="2862"/>
                    <a:pt x="3927" y="2683"/>
                  </a:cubicBezTo>
                  <a:lnTo>
                    <a:pt x="3927" y="2683"/>
                  </a:lnTo>
                  <a:cubicBezTo>
                    <a:pt x="4126" y="2793"/>
                    <a:pt x="4399" y="2806"/>
                    <a:pt x="4612" y="2812"/>
                  </a:cubicBezTo>
                  <a:cubicBezTo>
                    <a:pt x="4643" y="2813"/>
                    <a:pt x="4673" y="2814"/>
                    <a:pt x="4704" y="2814"/>
                  </a:cubicBezTo>
                  <a:cubicBezTo>
                    <a:pt x="4966" y="2814"/>
                    <a:pt x="5224" y="2784"/>
                    <a:pt x="5488" y="2771"/>
                  </a:cubicBezTo>
                  <a:cubicBezTo>
                    <a:pt x="5602" y="2764"/>
                    <a:pt x="5716" y="2762"/>
                    <a:pt x="5831" y="2762"/>
                  </a:cubicBezTo>
                  <a:cubicBezTo>
                    <a:pt x="5988" y="2762"/>
                    <a:pt x="6146" y="2766"/>
                    <a:pt x="6303" y="2766"/>
                  </a:cubicBezTo>
                  <a:cubicBezTo>
                    <a:pt x="6353" y="2766"/>
                    <a:pt x="6402" y="2766"/>
                    <a:pt x="6452" y="2765"/>
                  </a:cubicBezTo>
                  <a:cubicBezTo>
                    <a:pt x="6638" y="2758"/>
                    <a:pt x="6808" y="2717"/>
                    <a:pt x="6994" y="2689"/>
                  </a:cubicBezTo>
                  <a:cubicBezTo>
                    <a:pt x="7185" y="2663"/>
                    <a:pt x="7377" y="2641"/>
                    <a:pt x="7569" y="2622"/>
                  </a:cubicBezTo>
                  <a:cubicBezTo>
                    <a:pt x="7589" y="2622"/>
                    <a:pt x="7589" y="2587"/>
                    <a:pt x="7569" y="2587"/>
                  </a:cubicBezTo>
                  <a:cubicBezTo>
                    <a:pt x="7383" y="2566"/>
                    <a:pt x="7199" y="2546"/>
                    <a:pt x="7014" y="2518"/>
                  </a:cubicBezTo>
                  <a:cubicBezTo>
                    <a:pt x="6979" y="2518"/>
                    <a:pt x="6938" y="2512"/>
                    <a:pt x="6904" y="2505"/>
                  </a:cubicBezTo>
                  <a:lnTo>
                    <a:pt x="6891" y="2505"/>
                  </a:lnTo>
                  <a:cubicBezTo>
                    <a:pt x="6424" y="2518"/>
                    <a:pt x="5965" y="2629"/>
                    <a:pt x="5499" y="2629"/>
                  </a:cubicBezTo>
                  <a:cubicBezTo>
                    <a:pt x="5486" y="2629"/>
                    <a:pt x="5473" y="2628"/>
                    <a:pt x="5460" y="2628"/>
                  </a:cubicBezTo>
                  <a:cubicBezTo>
                    <a:pt x="5439" y="2628"/>
                    <a:pt x="5418" y="2627"/>
                    <a:pt x="5397" y="2627"/>
                  </a:cubicBezTo>
                  <a:cubicBezTo>
                    <a:pt x="5173" y="2627"/>
                    <a:pt x="4953" y="2658"/>
                    <a:pt x="4735" y="2676"/>
                  </a:cubicBezTo>
                  <a:cubicBezTo>
                    <a:pt x="4556" y="2697"/>
                    <a:pt x="4372" y="2704"/>
                    <a:pt x="4193" y="2730"/>
                  </a:cubicBezTo>
                  <a:cubicBezTo>
                    <a:pt x="4167" y="2697"/>
                    <a:pt x="4139" y="2656"/>
                    <a:pt x="4111" y="2628"/>
                  </a:cubicBezTo>
                  <a:cubicBezTo>
                    <a:pt x="4050" y="2622"/>
                    <a:pt x="3988" y="2622"/>
                    <a:pt x="3927" y="2615"/>
                  </a:cubicBezTo>
                  <a:cubicBezTo>
                    <a:pt x="3934" y="2607"/>
                    <a:pt x="3934" y="2600"/>
                    <a:pt x="3934" y="2594"/>
                  </a:cubicBezTo>
                  <a:cubicBezTo>
                    <a:pt x="3865" y="2334"/>
                    <a:pt x="3893" y="2067"/>
                    <a:pt x="3968" y="1807"/>
                  </a:cubicBezTo>
                  <a:cubicBezTo>
                    <a:pt x="4037" y="1554"/>
                    <a:pt x="4078" y="1301"/>
                    <a:pt x="4105" y="1040"/>
                  </a:cubicBezTo>
                  <a:cubicBezTo>
                    <a:pt x="4133" y="718"/>
                    <a:pt x="4174" y="398"/>
                    <a:pt x="4174" y="76"/>
                  </a:cubicBezTo>
                  <a:lnTo>
                    <a:pt x="4174"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6" name="Google Shape;2036;p20"/>
          <p:cNvGrpSpPr/>
          <p:nvPr/>
        </p:nvGrpSpPr>
        <p:grpSpPr>
          <a:xfrm>
            <a:off x="-264054" y="3482622"/>
            <a:ext cx="2546992" cy="2251761"/>
            <a:chOff x="618425" y="2045200"/>
            <a:chExt cx="1148950" cy="1015725"/>
          </a:xfrm>
        </p:grpSpPr>
        <p:sp>
          <p:nvSpPr>
            <p:cNvPr id="2037" name="Google Shape;2037;p20"/>
            <p:cNvSpPr/>
            <p:nvPr/>
          </p:nvSpPr>
          <p:spPr>
            <a:xfrm>
              <a:off x="964300" y="2243725"/>
              <a:ext cx="803075" cy="817200"/>
            </a:xfrm>
            <a:custGeom>
              <a:avLst/>
              <a:gdLst/>
              <a:ahLst/>
              <a:cxnLst/>
              <a:rect l="l" t="t" r="r" b="b"/>
              <a:pathLst>
                <a:path w="32123" h="32688" extrusionOk="0">
                  <a:moveTo>
                    <a:pt x="25885" y="0"/>
                  </a:moveTo>
                  <a:cubicBezTo>
                    <a:pt x="25284" y="0"/>
                    <a:pt x="24659" y="180"/>
                    <a:pt x="24093" y="325"/>
                  </a:cubicBezTo>
                  <a:cubicBezTo>
                    <a:pt x="23272" y="530"/>
                    <a:pt x="22463" y="694"/>
                    <a:pt x="21629" y="817"/>
                  </a:cubicBezTo>
                  <a:cubicBezTo>
                    <a:pt x="19891" y="1070"/>
                    <a:pt x="18166" y="1379"/>
                    <a:pt x="16441" y="1701"/>
                  </a:cubicBezTo>
                  <a:cubicBezTo>
                    <a:pt x="16420" y="1701"/>
                    <a:pt x="16400" y="1708"/>
                    <a:pt x="16386" y="1708"/>
                  </a:cubicBezTo>
                  <a:cubicBezTo>
                    <a:pt x="13997" y="2146"/>
                    <a:pt x="11596" y="2564"/>
                    <a:pt x="9207" y="3015"/>
                  </a:cubicBezTo>
                  <a:cubicBezTo>
                    <a:pt x="9002" y="3056"/>
                    <a:pt x="8788" y="3091"/>
                    <a:pt x="8583" y="3132"/>
                  </a:cubicBezTo>
                  <a:cubicBezTo>
                    <a:pt x="8516" y="3145"/>
                    <a:pt x="8453" y="3158"/>
                    <a:pt x="8386" y="3173"/>
                  </a:cubicBezTo>
                  <a:cubicBezTo>
                    <a:pt x="7584" y="3322"/>
                    <a:pt x="6784" y="3487"/>
                    <a:pt x="5983" y="3651"/>
                  </a:cubicBezTo>
                  <a:cubicBezTo>
                    <a:pt x="4011" y="4076"/>
                    <a:pt x="2047" y="4487"/>
                    <a:pt x="82" y="4904"/>
                  </a:cubicBezTo>
                  <a:cubicBezTo>
                    <a:pt x="21" y="4917"/>
                    <a:pt x="0" y="4980"/>
                    <a:pt x="8" y="5028"/>
                  </a:cubicBezTo>
                  <a:cubicBezTo>
                    <a:pt x="8" y="5047"/>
                    <a:pt x="15" y="5069"/>
                    <a:pt x="28" y="5082"/>
                  </a:cubicBezTo>
                  <a:cubicBezTo>
                    <a:pt x="21" y="5110"/>
                    <a:pt x="21" y="5136"/>
                    <a:pt x="35" y="5170"/>
                  </a:cubicBezTo>
                  <a:cubicBezTo>
                    <a:pt x="199" y="5767"/>
                    <a:pt x="309" y="6368"/>
                    <a:pt x="391" y="6977"/>
                  </a:cubicBezTo>
                  <a:cubicBezTo>
                    <a:pt x="480" y="7710"/>
                    <a:pt x="527" y="8443"/>
                    <a:pt x="575" y="9182"/>
                  </a:cubicBezTo>
                  <a:cubicBezTo>
                    <a:pt x="583" y="9359"/>
                    <a:pt x="596" y="9538"/>
                    <a:pt x="603" y="9716"/>
                  </a:cubicBezTo>
                  <a:cubicBezTo>
                    <a:pt x="713" y="11509"/>
                    <a:pt x="966" y="13288"/>
                    <a:pt x="1247" y="15061"/>
                  </a:cubicBezTo>
                  <a:cubicBezTo>
                    <a:pt x="1528" y="16848"/>
                    <a:pt x="1876" y="18627"/>
                    <a:pt x="2211" y="20406"/>
                  </a:cubicBezTo>
                  <a:cubicBezTo>
                    <a:pt x="2321" y="21009"/>
                    <a:pt x="2423" y="21618"/>
                    <a:pt x="2527" y="22228"/>
                  </a:cubicBezTo>
                  <a:cubicBezTo>
                    <a:pt x="2725" y="23479"/>
                    <a:pt x="2896" y="24739"/>
                    <a:pt x="3032" y="25998"/>
                  </a:cubicBezTo>
                  <a:cubicBezTo>
                    <a:pt x="3074" y="26334"/>
                    <a:pt x="3121" y="26670"/>
                    <a:pt x="3177" y="27005"/>
                  </a:cubicBezTo>
                  <a:lnTo>
                    <a:pt x="3177" y="27024"/>
                  </a:lnTo>
                  <a:cubicBezTo>
                    <a:pt x="3231" y="27333"/>
                    <a:pt x="3285" y="27640"/>
                    <a:pt x="3348" y="27949"/>
                  </a:cubicBezTo>
                  <a:cubicBezTo>
                    <a:pt x="3348" y="27977"/>
                    <a:pt x="3354" y="28003"/>
                    <a:pt x="3361" y="28025"/>
                  </a:cubicBezTo>
                  <a:lnTo>
                    <a:pt x="3361" y="28018"/>
                  </a:lnTo>
                  <a:cubicBezTo>
                    <a:pt x="3368" y="28066"/>
                    <a:pt x="3376" y="28113"/>
                    <a:pt x="3389" y="28161"/>
                  </a:cubicBezTo>
                  <a:cubicBezTo>
                    <a:pt x="3382" y="28667"/>
                    <a:pt x="3491" y="29168"/>
                    <a:pt x="3629" y="29674"/>
                  </a:cubicBezTo>
                  <a:cubicBezTo>
                    <a:pt x="3772" y="30167"/>
                    <a:pt x="3869" y="30618"/>
                    <a:pt x="3895" y="31131"/>
                  </a:cubicBezTo>
                  <a:cubicBezTo>
                    <a:pt x="3916" y="31576"/>
                    <a:pt x="3942" y="32043"/>
                    <a:pt x="4087" y="32466"/>
                  </a:cubicBezTo>
                  <a:cubicBezTo>
                    <a:pt x="4126" y="32584"/>
                    <a:pt x="4244" y="32688"/>
                    <a:pt x="4372" y="32688"/>
                  </a:cubicBezTo>
                  <a:cubicBezTo>
                    <a:pt x="4400" y="32688"/>
                    <a:pt x="4428" y="32683"/>
                    <a:pt x="4457" y="32672"/>
                  </a:cubicBezTo>
                  <a:cubicBezTo>
                    <a:pt x="4655" y="32596"/>
                    <a:pt x="4861" y="32535"/>
                    <a:pt x="5073" y="32473"/>
                  </a:cubicBezTo>
                  <a:cubicBezTo>
                    <a:pt x="6791" y="31987"/>
                    <a:pt x="8604" y="32002"/>
                    <a:pt x="10377" y="31844"/>
                  </a:cubicBezTo>
                  <a:cubicBezTo>
                    <a:pt x="12424" y="31658"/>
                    <a:pt x="14449" y="31336"/>
                    <a:pt x="16476" y="30975"/>
                  </a:cubicBezTo>
                  <a:cubicBezTo>
                    <a:pt x="20356" y="30283"/>
                    <a:pt x="24223" y="29304"/>
                    <a:pt x="28165" y="28976"/>
                  </a:cubicBezTo>
                  <a:cubicBezTo>
                    <a:pt x="28904" y="28913"/>
                    <a:pt x="29650" y="28839"/>
                    <a:pt x="30376" y="28695"/>
                  </a:cubicBezTo>
                  <a:cubicBezTo>
                    <a:pt x="30664" y="28641"/>
                    <a:pt x="30986" y="28578"/>
                    <a:pt x="31280" y="28476"/>
                  </a:cubicBezTo>
                  <a:cubicBezTo>
                    <a:pt x="31567" y="28373"/>
                    <a:pt x="31835" y="28230"/>
                    <a:pt x="32032" y="28010"/>
                  </a:cubicBezTo>
                  <a:cubicBezTo>
                    <a:pt x="32066" y="27969"/>
                    <a:pt x="32040" y="27921"/>
                    <a:pt x="32006" y="27908"/>
                  </a:cubicBezTo>
                  <a:cubicBezTo>
                    <a:pt x="32122" y="27115"/>
                    <a:pt x="32019" y="26320"/>
                    <a:pt x="31889" y="25533"/>
                  </a:cubicBezTo>
                  <a:cubicBezTo>
                    <a:pt x="31744" y="24670"/>
                    <a:pt x="31560" y="23821"/>
                    <a:pt x="31396" y="22967"/>
                  </a:cubicBezTo>
                  <a:cubicBezTo>
                    <a:pt x="31040" y="21037"/>
                    <a:pt x="30677" y="19107"/>
                    <a:pt x="30342" y="17177"/>
                  </a:cubicBezTo>
                  <a:cubicBezTo>
                    <a:pt x="30000" y="15247"/>
                    <a:pt x="29678" y="13316"/>
                    <a:pt x="29254" y="11406"/>
                  </a:cubicBezTo>
                  <a:cubicBezTo>
                    <a:pt x="28844" y="9545"/>
                    <a:pt x="28370" y="7697"/>
                    <a:pt x="28029" y="5821"/>
                  </a:cubicBezTo>
                  <a:cubicBezTo>
                    <a:pt x="27858" y="4870"/>
                    <a:pt x="27638" y="3925"/>
                    <a:pt x="27385" y="2994"/>
                  </a:cubicBezTo>
                  <a:cubicBezTo>
                    <a:pt x="27255" y="2523"/>
                    <a:pt x="27119" y="2043"/>
                    <a:pt x="26961" y="1578"/>
                  </a:cubicBezTo>
                  <a:cubicBezTo>
                    <a:pt x="26803" y="1120"/>
                    <a:pt x="26598" y="668"/>
                    <a:pt x="26509" y="188"/>
                  </a:cubicBezTo>
                  <a:cubicBezTo>
                    <a:pt x="26496" y="119"/>
                    <a:pt x="26427" y="52"/>
                    <a:pt x="26365" y="44"/>
                  </a:cubicBezTo>
                  <a:cubicBezTo>
                    <a:pt x="26208" y="13"/>
                    <a:pt x="26047" y="0"/>
                    <a:pt x="2588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20"/>
            <p:cNvSpPr/>
            <p:nvPr/>
          </p:nvSpPr>
          <p:spPr>
            <a:xfrm>
              <a:off x="671150" y="2072325"/>
              <a:ext cx="831350" cy="793550"/>
            </a:xfrm>
            <a:custGeom>
              <a:avLst/>
              <a:gdLst/>
              <a:ahLst/>
              <a:cxnLst/>
              <a:rect l="l" t="t" r="r" b="b"/>
              <a:pathLst>
                <a:path w="33254" h="31742" extrusionOk="0">
                  <a:moveTo>
                    <a:pt x="20896" y="1"/>
                  </a:moveTo>
                  <a:cubicBezTo>
                    <a:pt x="20885" y="1"/>
                    <a:pt x="20874" y="3"/>
                    <a:pt x="20864" y="9"/>
                  </a:cubicBezTo>
                  <a:cubicBezTo>
                    <a:pt x="20754" y="76"/>
                    <a:pt x="20646" y="145"/>
                    <a:pt x="20542" y="206"/>
                  </a:cubicBezTo>
                  <a:cubicBezTo>
                    <a:pt x="19961" y="262"/>
                    <a:pt x="19332" y="617"/>
                    <a:pt x="18845" y="871"/>
                  </a:cubicBezTo>
                  <a:cubicBezTo>
                    <a:pt x="18160" y="1219"/>
                    <a:pt x="17510" y="1637"/>
                    <a:pt x="16874" y="2062"/>
                  </a:cubicBezTo>
                  <a:cubicBezTo>
                    <a:pt x="16531" y="2287"/>
                    <a:pt x="16189" y="2520"/>
                    <a:pt x="15841" y="2745"/>
                  </a:cubicBezTo>
                  <a:cubicBezTo>
                    <a:pt x="15567" y="2925"/>
                    <a:pt x="15292" y="3108"/>
                    <a:pt x="15005" y="3273"/>
                  </a:cubicBezTo>
                  <a:cubicBezTo>
                    <a:pt x="14354" y="3670"/>
                    <a:pt x="13664" y="3971"/>
                    <a:pt x="12973" y="4299"/>
                  </a:cubicBezTo>
                  <a:cubicBezTo>
                    <a:pt x="11529" y="4978"/>
                    <a:pt x="10133" y="5758"/>
                    <a:pt x="8702" y="6463"/>
                  </a:cubicBezTo>
                  <a:cubicBezTo>
                    <a:pt x="7250" y="7181"/>
                    <a:pt x="5840" y="7961"/>
                    <a:pt x="4416" y="8735"/>
                  </a:cubicBezTo>
                  <a:cubicBezTo>
                    <a:pt x="3677" y="9126"/>
                    <a:pt x="2931" y="9502"/>
                    <a:pt x="2186" y="9871"/>
                  </a:cubicBezTo>
                  <a:cubicBezTo>
                    <a:pt x="1645" y="10131"/>
                    <a:pt x="1023" y="10377"/>
                    <a:pt x="584" y="10809"/>
                  </a:cubicBezTo>
                  <a:cubicBezTo>
                    <a:pt x="577" y="10816"/>
                    <a:pt x="571" y="10822"/>
                    <a:pt x="571" y="10836"/>
                  </a:cubicBezTo>
                  <a:cubicBezTo>
                    <a:pt x="461" y="10877"/>
                    <a:pt x="359" y="10924"/>
                    <a:pt x="255" y="10965"/>
                  </a:cubicBezTo>
                  <a:cubicBezTo>
                    <a:pt x="250" y="10965"/>
                    <a:pt x="244" y="10964"/>
                    <a:pt x="238" y="10964"/>
                  </a:cubicBezTo>
                  <a:cubicBezTo>
                    <a:pt x="198" y="10964"/>
                    <a:pt x="163" y="10984"/>
                    <a:pt x="132" y="11015"/>
                  </a:cubicBezTo>
                  <a:cubicBezTo>
                    <a:pt x="113" y="11028"/>
                    <a:pt x="91" y="11034"/>
                    <a:pt x="71" y="11041"/>
                  </a:cubicBezTo>
                  <a:cubicBezTo>
                    <a:pt x="1" y="11073"/>
                    <a:pt x="19" y="11166"/>
                    <a:pt x="89" y="11166"/>
                  </a:cubicBezTo>
                  <a:cubicBezTo>
                    <a:pt x="94" y="11166"/>
                    <a:pt x="99" y="11165"/>
                    <a:pt x="104" y="11164"/>
                  </a:cubicBezTo>
                  <a:lnTo>
                    <a:pt x="113" y="11164"/>
                  </a:lnTo>
                  <a:lnTo>
                    <a:pt x="113" y="11171"/>
                  </a:lnTo>
                  <a:cubicBezTo>
                    <a:pt x="1029" y="12411"/>
                    <a:pt x="1775" y="13751"/>
                    <a:pt x="2521" y="15100"/>
                  </a:cubicBezTo>
                  <a:cubicBezTo>
                    <a:pt x="3253" y="16427"/>
                    <a:pt x="3945" y="17782"/>
                    <a:pt x="4643" y="19124"/>
                  </a:cubicBezTo>
                  <a:cubicBezTo>
                    <a:pt x="5361" y="20514"/>
                    <a:pt x="6217" y="21828"/>
                    <a:pt x="7045" y="23149"/>
                  </a:cubicBezTo>
                  <a:cubicBezTo>
                    <a:pt x="7243" y="23464"/>
                    <a:pt x="7429" y="23786"/>
                    <a:pt x="7613" y="24107"/>
                  </a:cubicBezTo>
                  <a:cubicBezTo>
                    <a:pt x="7792" y="24409"/>
                    <a:pt x="7956" y="24716"/>
                    <a:pt x="8127" y="25018"/>
                  </a:cubicBezTo>
                  <a:cubicBezTo>
                    <a:pt x="8538" y="25764"/>
                    <a:pt x="8934" y="26510"/>
                    <a:pt x="9366" y="27242"/>
                  </a:cubicBezTo>
                  <a:cubicBezTo>
                    <a:pt x="9755" y="27913"/>
                    <a:pt x="10200" y="28556"/>
                    <a:pt x="10604" y="29214"/>
                  </a:cubicBezTo>
                  <a:cubicBezTo>
                    <a:pt x="10933" y="29754"/>
                    <a:pt x="11242" y="30301"/>
                    <a:pt x="11611" y="30809"/>
                  </a:cubicBezTo>
                  <a:cubicBezTo>
                    <a:pt x="11693" y="31014"/>
                    <a:pt x="11789" y="31219"/>
                    <a:pt x="11918" y="31397"/>
                  </a:cubicBezTo>
                  <a:cubicBezTo>
                    <a:pt x="12096" y="31643"/>
                    <a:pt x="12323" y="31741"/>
                    <a:pt x="12572" y="31741"/>
                  </a:cubicBezTo>
                  <a:cubicBezTo>
                    <a:pt x="12744" y="31741"/>
                    <a:pt x="12927" y="31694"/>
                    <a:pt x="13109" y="31615"/>
                  </a:cubicBezTo>
                  <a:cubicBezTo>
                    <a:pt x="13122" y="31609"/>
                    <a:pt x="13131" y="31602"/>
                    <a:pt x="13144" y="31602"/>
                  </a:cubicBezTo>
                  <a:cubicBezTo>
                    <a:pt x="13801" y="31321"/>
                    <a:pt x="14410" y="30917"/>
                    <a:pt x="15046" y="30595"/>
                  </a:cubicBezTo>
                  <a:cubicBezTo>
                    <a:pt x="15861" y="30184"/>
                    <a:pt x="16682" y="29808"/>
                    <a:pt x="17516" y="29439"/>
                  </a:cubicBezTo>
                  <a:cubicBezTo>
                    <a:pt x="19077" y="28755"/>
                    <a:pt x="20769" y="28386"/>
                    <a:pt x="22219" y="27461"/>
                  </a:cubicBezTo>
                  <a:cubicBezTo>
                    <a:pt x="23704" y="26523"/>
                    <a:pt x="25053" y="25394"/>
                    <a:pt x="26503" y="24409"/>
                  </a:cubicBezTo>
                  <a:cubicBezTo>
                    <a:pt x="27249" y="23901"/>
                    <a:pt x="28029" y="23471"/>
                    <a:pt x="28810" y="23026"/>
                  </a:cubicBezTo>
                  <a:cubicBezTo>
                    <a:pt x="29475" y="22643"/>
                    <a:pt x="30145" y="22252"/>
                    <a:pt x="30666" y="21698"/>
                  </a:cubicBezTo>
                  <a:cubicBezTo>
                    <a:pt x="30714" y="21677"/>
                    <a:pt x="30761" y="21664"/>
                    <a:pt x="30809" y="21643"/>
                  </a:cubicBezTo>
                  <a:cubicBezTo>
                    <a:pt x="30818" y="21645"/>
                    <a:pt x="30828" y="21646"/>
                    <a:pt x="30838" y="21646"/>
                  </a:cubicBezTo>
                  <a:cubicBezTo>
                    <a:pt x="30896" y="21646"/>
                    <a:pt x="30951" y="21608"/>
                    <a:pt x="30986" y="21560"/>
                  </a:cubicBezTo>
                  <a:cubicBezTo>
                    <a:pt x="31021" y="21541"/>
                    <a:pt x="31062" y="21519"/>
                    <a:pt x="31103" y="21500"/>
                  </a:cubicBezTo>
                  <a:cubicBezTo>
                    <a:pt x="31336" y="21383"/>
                    <a:pt x="31555" y="21232"/>
                    <a:pt x="31775" y="21089"/>
                  </a:cubicBezTo>
                  <a:cubicBezTo>
                    <a:pt x="32205" y="20802"/>
                    <a:pt x="32622" y="20493"/>
                    <a:pt x="33061" y="20227"/>
                  </a:cubicBezTo>
                  <a:cubicBezTo>
                    <a:pt x="33253" y="20117"/>
                    <a:pt x="33178" y="19864"/>
                    <a:pt x="33013" y="19803"/>
                  </a:cubicBezTo>
                  <a:cubicBezTo>
                    <a:pt x="32944" y="19234"/>
                    <a:pt x="32609" y="18686"/>
                    <a:pt x="32322" y="18227"/>
                  </a:cubicBezTo>
                  <a:cubicBezTo>
                    <a:pt x="31939" y="17618"/>
                    <a:pt x="31494" y="17064"/>
                    <a:pt x="31090" y="16468"/>
                  </a:cubicBezTo>
                  <a:cubicBezTo>
                    <a:pt x="30193" y="15148"/>
                    <a:pt x="29624" y="13649"/>
                    <a:pt x="28989" y="12191"/>
                  </a:cubicBezTo>
                  <a:cubicBezTo>
                    <a:pt x="28851" y="11884"/>
                    <a:pt x="28714" y="11581"/>
                    <a:pt x="28563" y="11281"/>
                  </a:cubicBezTo>
                  <a:cubicBezTo>
                    <a:pt x="28509" y="11164"/>
                    <a:pt x="28448" y="11041"/>
                    <a:pt x="28392" y="10924"/>
                  </a:cubicBezTo>
                  <a:cubicBezTo>
                    <a:pt x="28310" y="10775"/>
                    <a:pt x="28235" y="10624"/>
                    <a:pt x="28153" y="10473"/>
                  </a:cubicBezTo>
                  <a:cubicBezTo>
                    <a:pt x="28003" y="10178"/>
                    <a:pt x="27839" y="9891"/>
                    <a:pt x="27675" y="9604"/>
                  </a:cubicBezTo>
                  <a:cubicBezTo>
                    <a:pt x="26551" y="7639"/>
                    <a:pt x="25196" y="5812"/>
                    <a:pt x="23704" y="4101"/>
                  </a:cubicBezTo>
                  <a:cubicBezTo>
                    <a:pt x="23082" y="3383"/>
                    <a:pt x="22486" y="2685"/>
                    <a:pt x="21973" y="1877"/>
                  </a:cubicBezTo>
                  <a:cubicBezTo>
                    <a:pt x="21623" y="1329"/>
                    <a:pt x="21426" y="610"/>
                    <a:pt x="20912" y="193"/>
                  </a:cubicBezTo>
                  <a:cubicBezTo>
                    <a:pt x="20933" y="165"/>
                    <a:pt x="20953" y="145"/>
                    <a:pt x="20974" y="117"/>
                  </a:cubicBezTo>
                  <a:cubicBezTo>
                    <a:pt x="21014" y="66"/>
                    <a:pt x="20953" y="1"/>
                    <a:pt x="2089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20"/>
            <p:cNvSpPr/>
            <p:nvPr/>
          </p:nvSpPr>
          <p:spPr>
            <a:xfrm>
              <a:off x="618425" y="2045200"/>
              <a:ext cx="831500" cy="793475"/>
            </a:xfrm>
            <a:custGeom>
              <a:avLst/>
              <a:gdLst/>
              <a:ahLst/>
              <a:cxnLst/>
              <a:rect l="l" t="t" r="r" b="b"/>
              <a:pathLst>
                <a:path w="33260" h="31739" extrusionOk="0">
                  <a:moveTo>
                    <a:pt x="20909" y="0"/>
                  </a:moveTo>
                  <a:cubicBezTo>
                    <a:pt x="20896" y="0"/>
                    <a:pt x="20884" y="4"/>
                    <a:pt x="20872" y="11"/>
                  </a:cubicBezTo>
                  <a:cubicBezTo>
                    <a:pt x="20762" y="74"/>
                    <a:pt x="20652" y="141"/>
                    <a:pt x="20544" y="203"/>
                  </a:cubicBezTo>
                  <a:cubicBezTo>
                    <a:pt x="19962" y="264"/>
                    <a:pt x="19338" y="614"/>
                    <a:pt x="18853" y="867"/>
                  </a:cubicBezTo>
                  <a:cubicBezTo>
                    <a:pt x="18168" y="1217"/>
                    <a:pt x="17518" y="1634"/>
                    <a:pt x="16874" y="2058"/>
                  </a:cubicBezTo>
                  <a:cubicBezTo>
                    <a:pt x="16258" y="2469"/>
                    <a:pt x="15650" y="2893"/>
                    <a:pt x="15013" y="3270"/>
                  </a:cubicBezTo>
                  <a:cubicBezTo>
                    <a:pt x="14356" y="3666"/>
                    <a:pt x="13664" y="3968"/>
                    <a:pt x="12981" y="4297"/>
                  </a:cubicBezTo>
                  <a:cubicBezTo>
                    <a:pt x="11535" y="4974"/>
                    <a:pt x="10133" y="5754"/>
                    <a:pt x="8702" y="6459"/>
                  </a:cubicBezTo>
                  <a:cubicBezTo>
                    <a:pt x="7251" y="7178"/>
                    <a:pt x="5842" y="7958"/>
                    <a:pt x="4418" y="8732"/>
                  </a:cubicBezTo>
                  <a:cubicBezTo>
                    <a:pt x="3685" y="9121"/>
                    <a:pt x="2939" y="9498"/>
                    <a:pt x="2187" y="9867"/>
                  </a:cubicBezTo>
                  <a:cubicBezTo>
                    <a:pt x="1653" y="10128"/>
                    <a:pt x="1031" y="10381"/>
                    <a:pt x="592" y="10805"/>
                  </a:cubicBezTo>
                  <a:cubicBezTo>
                    <a:pt x="585" y="10812"/>
                    <a:pt x="579" y="10818"/>
                    <a:pt x="571" y="10833"/>
                  </a:cubicBezTo>
                  <a:cubicBezTo>
                    <a:pt x="469" y="10881"/>
                    <a:pt x="365" y="10922"/>
                    <a:pt x="263" y="10963"/>
                  </a:cubicBezTo>
                  <a:cubicBezTo>
                    <a:pt x="257" y="10962"/>
                    <a:pt x="251" y="10962"/>
                    <a:pt x="245" y="10962"/>
                  </a:cubicBezTo>
                  <a:cubicBezTo>
                    <a:pt x="204" y="10962"/>
                    <a:pt x="164" y="10981"/>
                    <a:pt x="134" y="11017"/>
                  </a:cubicBezTo>
                  <a:cubicBezTo>
                    <a:pt x="119" y="11024"/>
                    <a:pt x="99" y="11032"/>
                    <a:pt x="78" y="11038"/>
                  </a:cubicBezTo>
                  <a:cubicBezTo>
                    <a:pt x="1" y="11071"/>
                    <a:pt x="26" y="11163"/>
                    <a:pt x="98" y="11163"/>
                  </a:cubicBezTo>
                  <a:cubicBezTo>
                    <a:pt x="103" y="11163"/>
                    <a:pt x="107" y="11162"/>
                    <a:pt x="112" y="11162"/>
                  </a:cubicBezTo>
                  <a:cubicBezTo>
                    <a:pt x="119" y="11162"/>
                    <a:pt x="119" y="11168"/>
                    <a:pt x="119" y="11168"/>
                  </a:cubicBezTo>
                  <a:cubicBezTo>
                    <a:pt x="1037" y="12407"/>
                    <a:pt x="1776" y="13749"/>
                    <a:pt x="2522" y="15097"/>
                  </a:cubicBezTo>
                  <a:cubicBezTo>
                    <a:pt x="3261" y="16425"/>
                    <a:pt x="3946" y="17780"/>
                    <a:pt x="4651" y="19122"/>
                  </a:cubicBezTo>
                  <a:cubicBezTo>
                    <a:pt x="5369" y="20510"/>
                    <a:pt x="6225" y="21824"/>
                    <a:pt x="7053" y="23146"/>
                  </a:cubicBezTo>
                  <a:cubicBezTo>
                    <a:pt x="7880" y="24480"/>
                    <a:pt x="8579" y="25890"/>
                    <a:pt x="9374" y="27245"/>
                  </a:cubicBezTo>
                  <a:cubicBezTo>
                    <a:pt x="9763" y="27910"/>
                    <a:pt x="10202" y="28552"/>
                    <a:pt x="10606" y="29216"/>
                  </a:cubicBezTo>
                  <a:cubicBezTo>
                    <a:pt x="10934" y="29750"/>
                    <a:pt x="11248" y="30299"/>
                    <a:pt x="11618" y="30804"/>
                  </a:cubicBezTo>
                  <a:cubicBezTo>
                    <a:pt x="11700" y="31010"/>
                    <a:pt x="11790" y="31215"/>
                    <a:pt x="11920" y="31393"/>
                  </a:cubicBezTo>
                  <a:cubicBezTo>
                    <a:pt x="12101" y="31640"/>
                    <a:pt x="12328" y="31738"/>
                    <a:pt x="12577" y="31738"/>
                  </a:cubicBezTo>
                  <a:cubicBezTo>
                    <a:pt x="12749" y="31738"/>
                    <a:pt x="12932" y="31691"/>
                    <a:pt x="13117" y="31613"/>
                  </a:cubicBezTo>
                  <a:cubicBezTo>
                    <a:pt x="13781" y="31332"/>
                    <a:pt x="14403" y="30921"/>
                    <a:pt x="15047" y="30593"/>
                  </a:cubicBezTo>
                  <a:cubicBezTo>
                    <a:pt x="15862" y="30189"/>
                    <a:pt x="16690" y="29806"/>
                    <a:pt x="17525" y="29436"/>
                  </a:cubicBezTo>
                  <a:cubicBezTo>
                    <a:pt x="19078" y="28751"/>
                    <a:pt x="20775" y="28382"/>
                    <a:pt x="22227" y="27458"/>
                  </a:cubicBezTo>
                  <a:cubicBezTo>
                    <a:pt x="23706" y="26520"/>
                    <a:pt x="25061" y="25390"/>
                    <a:pt x="26511" y="24405"/>
                  </a:cubicBezTo>
                  <a:cubicBezTo>
                    <a:pt x="27257" y="23899"/>
                    <a:pt x="28038" y="23467"/>
                    <a:pt x="28818" y="23023"/>
                  </a:cubicBezTo>
                  <a:cubicBezTo>
                    <a:pt x="29481" y="22639"/>
                    <a:pt x="30147" y="22250"/>
                    <a:pt x="30672" y="21694"/>
                  </a:cubicBezTo>
                  <a:cubicBezTo>
                    <a:pt x="30722" y="21675"/>
                    <a:pt x="30769" y="21660"/>
                    <a:pt x="30810" y="21640"/>
                  </a:cubicBezTo>
                  <a:cubicBezTo>
                    <a:pt x="30820" y="21642"/>
                    <a:pt x="30830" y="21643"/>
                    <a:pt x="30839" y="21643"/>
                  </a:cubicBezTo>
                  <a:cubicBezTo>
                    <a:pt x="30898" y="21643"/>
                    <a:pt x="30958" y="21610"/>
                    <a:pt x="30988" y="21558"/>
                  </a:cubicBezTo>
                  <a:lnTo>
                    <a:pt x="31111" y="21496"/>
                  </a:lnTo>
                  <a:cubicBezTo>
                    <a:pt x="31344" y="21381"/>
                    <a:pt x="31563" y="21229"/>
                    <a:pt x="31781" y="21085"/>
                  </a:cubicBezTo>
                  <a:cubicBezTo>
                    <a:pt x="32207" y="20797"/>
                    <a:pt x="32624" y="20490"/>
                    <a:pt x="33069" y="20223"/>
                  </a:cubicBezTo>
                  <a:cubicBezTo>
                    <a:pt x="33260" y="20114"/>
                    <a:pt x="33177" y="19861"/>
                    <a:pt x="33021" y="19799"/>
                  </a:cubicBezTo>
                  <a:cubicBezTo>
                    <a:pt x="32952" y="19230"/>
                    <a:pt x="32617" y="18683"/>
                    <a:pt x="32323" y="18225"/>
                  </a:cubicBezTo>
                  <a:cubicBezTo>
                    <a:pt x="31945" y="17616"/>
                    <a:pt x="31494" y="17060"/>
                    <a:pt x="31098" y="16466"/>
                  </a:cubicBezTo>
                  <a:cubicBezTo>
                    <a:pt x="30201" y="15145"/>
                    <a:pt x="29626" y="13645"/>
                    <a:pt x="28997" y="12188"/>
                  </a:cubicBezTo>
                  <a:cubicBezTo>
                    <a:pt x="27702" y="9217"/>
                    <a:pt x="25835" y="6534"/>
                    <a:pt x="23712" y="4098"/>
                  </a:cubicBezTo>
                  <a:cubicBezTo>
                    <a:pt x="23090" y="3379"/>
                    <a:pt x="22494" y="2681"/>
                    <a:pt x="21981" y="1874"/>
                  </a:cubicBezTo>
                  <a:cubicBezTo>
                    <a:pt x="21631" y="1325"/>
                    <a:pt x="21432" y="608"/>
                    <a:pt x="20920" y="190"/>
                  </a:cubicBezTo>
                  <a:cubicBezTo>
                    <a:pt x="20933" y="162"/>
                    <a:pt x="20961" y="141"/>
                    <a:pt x="20974" y="115"/>
                  </a:cubicBezTo>
                  <a:cubicBezTo>
                    <a:pt x="21019" y="64"/>
                    <a:pt x="20964" y="0"/>
                    <a:pt x="20909"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20"/>
            <p:cNvSpPr/>
            <p:nvPr/>
          </p:nvSpPr>
          <p:spPr>
            <a:xfrm>
              <a:off x="1096225" y="2164925"/>
              <a:ext cx="25000" cy="25750"/>
            </a:xfrm>
            <a:custGeom>
              <a:avLst/>
              <a:gdLst/>
              <a:ahLst/>
              <a:cxnLst/>
              <a:rect l="l" t="t" r="r" b="b"/>
              <a:pathLst>
                <a:path w="1000" h="1030" extrusionOk="0">
                  <a:moveTo>
                    <a:pt x="466" y="1"/>
                  </a:moveTo>
                  <a:cubicBezTo>
                    <a:pt x="405" y="1"/>
                    <a:pt x="349" y="14"/>
                    <a:pt x="295" y="34"/>
                  </a:cubicBezTo>
                  <a:cubicBezTo>
                    <a:pt x="103" y="116"/>
                    <a:pt x="1" y="329"/>
                    <a:pt x="21" y="526"/>
                  </a:cubicBezTo>
                  <a:cubicBezTo>
                    <a:pt x="29" y="582"/>
                    <a:pt x="35" y="636"/>
                    <a:pt x="49" y="691"/>
                  </a:cubicBezTo>
                  <a:cubicBezTo>
                    <a:pt x="55" y="719"/>
                    <a:pt x="62" y="740"/>
                    <a:pt x="77" y="760"/>
                  </a:cubicBezTo>
                  <a:cubicBezTo>
                    <a:pt x="90" y="788"/>
                    <a:pt x="96" y="814"/>
                    <a:pt x="111" y="842"/>
                  </a:cubicBezTo>
                  <a:cubicBezTo>
                    <a:pt x="137" y="883"/>
                    <a:pt x="165" y="917"/>
                    <a:pt x="206" y="937"/>
                  </a:cubicBezTo>
                  <a:cubicBezTo>
                    <a:pt x="219" y="945"/>
                    <a:pt x="241" y="952"/>
                    <a:pt x="254" y="958"/>
                  </a:cubicBezTo>
                  <a:lnTo>
                    <a:pt x="260" y="958"/>
                  </a:lnTo>
                  <a:cubicBezTo>
                    <a:pt x="336" y="1006"/>
                    <a:pt x="405" y="1019"/>
                    <a:pt x="494" y="1027"/>
                  </a:cubicBezTo>
                  <a:cubicBezTo>
                    <a:pt x="505" y="1029"/>
                    <a:pt x="516" y="1029"/>
                    <a:pt x="527" y="1029"/>
                  </a:cubicBezTo>
                  <a:cubicBezTo>
                    <a:pt x="640" y="1029"/>
                    <a:pt x="755" y="971"/>
                    <a:pt x="835" y="896"/>
                  </a:cubicBezTo>
                  <a:cubicBezTo>
                    <a:pt x="876" y="855"/>
                    <a:pt x="911" y="814"/>
                    <a:pt x="932" y="766"/>
                  </a:cubicBezTo>
                  <a:cubicBezTo>
                    <a:pt x="965" y="684"/>
                    <a:pt x="987" y="623"/>
                    <a:pt x="993" y="541"/>
                  </a:cubicBezTo>
                  <a:cubicBezTo>
                    <a:pt x="1000" y="479"/>
                    <a:pt x="993" y="425"/>
                    <a:pt x="980" y="370"/>
                  </a:cubicBezTo>
                  <a:cubicBezTo>
                    <a:pt x="959" y="301"/>
                    <a:pt x="924" y="254"/>
                    <a:pt x="883" y="198"/>
                  </a:cubicBezTo>
                  <a:cubicBezTo>
                    <a:pt x="850" y="157"/>
                    <a:pt x="822" y="124"/>
                    <a:pt x="768" y="89"/>
                  </a:cubicBezTo>
                  <a:cubicBezTo>
                    <a:pt x="727" y="62"/>
                    <a:pt x="678" y="42"/>
                    <a:pt x="637" y="27"/>
                  </a:cubicBezTo>
                  <a:cubicBezTo>
                    <a:pt x="617" y="20"/>
                    <a:pt x="604" y="14"/>
                    <a:pt x="582" y="14"/>
                  </a:cubicBezTo>
                  <a:cubicBezTo>
                    <a:pt x="548" y="7"/>
                    <a:pt x="507" y="1"/>
                    <a:pt x="46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20"/>
            <p:cNvSpPr/>
            <p:nvPr/>
          </p:nvSpPr>
          <p:spPr>
            <a:xfrm>
              <a:off x="1117950" y="2169200"/>
              <a:ext cx="1050" cy="1375"/>
            </a:xfrm>
            <a:custGeom>
              <a:avLst/>
              <a:gdLst/>
              <a:ahLst/>
              <a:cxnLst/>
              <a:rect l="l" t="t" r="r" b="b"/>
              <a:pathLst>
                <a:path w="42" h="55" extrusionOk="0">
                  <a:moveTo>
                    <a:pt x="1" y="1"/>
                  </a:moveTo>
                  <a:lnTo>
                    <a:pt x="1" y="1"/>
                  </a:lnTo>
                  <a:cubicBezTo>
                    <a:pt x="2" y="2"/>
                    <a:pt x="3" y="4"/>
                    <a:pt x="4" y="6"/>
                  </a:cubicBezTo>
                  <a:lnTo>
                    <a:pt x="4" y="6"/>
                  </a:lnTo>
                  <a:cubicBezTo>
                    <a:pt x="3" y="4"/>
                    <a:pt x="2" y="2"/>
                    <a:pt x="1" y="1"/>
                  </a:cubicBezTo>
                  <a:close/>
                  <a:moveTo>
                    <a:pt x="4" y="6"/>
                  </a:moveTo>
                  <a:cubicBezTo>
                    <a:pt x="8" y="13"/>
                    <a:pt x="9" y="22"/>
                    <a:pt x="14" y="27"/>
                  </a:cubicBezTo>
                  <a:cubicBezTo>
                    <a:pt x="20" y="30"/>
                    <a:pt x="25" y="33"/>
                    <a:pt x="29" y="37"/>
                  </a:cubicBezTo>
                  <a:lnTo>
                    <a:pt x="29" y="37"/>
                  </a:lnTo>
                  <a:cubicBezTo>
                    <a:pt x="21" y="26"/>
                    <a:pt x="12" y="17"/>
                    <a:pt x="4" y="6"/>
                  </a:cubicBezTo>
                  <a:close/>
                  <a:moveTo>
                    <a:pt x="29" y="37"/>
                  </a:moveTo>
                  <a:cubicBezTo>
                    <a:pt x="33" y="43"/>
                    <a:pt x="38" y="48"/>
                    <a:pt x="42" y="55"/>
                  </a:cubicBezTo>
                  <a:cubicBezTo>
                    <a:pt x="38" y="47"/>
                    <a:pt x="34" y="42"/>
                    <a:pt x="29" y="37"/>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20"/>
            <p:cNvSpPr/>
            <p:nvPr/>
          </p:nvSpPr>
          <p:spPr>
            <a:xfrm>
              <a:off x="1012925" y="2224100"/>
              <a:ext cx="9425" cy="9450"/>
            </a:xfrm>
            <a:custGeom>
              <a:avLst/>
              <a:gdLst/>
              <a:ahLst/>
              <a:cxnLst/>
              <a:rect l="l" t="t" r="r" b="b"/>
              <a:pathLst>
                <a:path w="377" h="378" extrusionOk="0">
                  <a:moveTo>
                    <a:pt x="191" y="1"/>
                  </a:moveTo>
                  <a:cubicBezTo>
                    <a:pt x="164" y="1"/>
                    <a:pt x="136" y="7"/>
                    <a:pt x="117" y="22"/>
                  </a:cubicBezTo>
                  <a:cubicBezTo>
                    <a:pt x="108" y="22"/>
                    <a:pt x="102" y="29"/>
                    <a:pt x="95" y="29"/>
                  </a:cubicBezTo>
                  <a:cubicBezTo>
                    <a:pt x="76" y="42"/>
                    <a:pt x="54" y="57"/>
                    <a:pt x="41" y="76"/>
                  </a:cubicBezTo>
                  <a:cubicBezTo>
                    <a:pt x="35" y="90"/>
                    <a:pt x="20" y="104"/>
                    <a:pt x="20" y="117"/>
                  </a:cubicBezTo>
                  <a:cubicBezTo>
                    <a:pt x="7" y="145"/>
                    <a:pt x="0" y="165"/>
                    <a:pt x="0" y="193"/>
                  </a:cubicBezTo>
                  <a:cubicBezTo>
                    <a:pt x="7" y="206"/>
                    <a:pt x="7" y="228"/>
                    <a:pt x="7" y="241"/>
                  </a:cubicBezTo>
                  <a:cubicBezTo>
                    <a:pt x="13" y="254"/>
                    <a:pt x="20" y="269"/>
                    <a:pt x="26" y="288"/>
                  </a:cubicBezTo>
                  <a:cubicBezTo>
                    <a:pt x="41" y="310"/>
                    <a:pt x="54" y="323"/>
                    <a:pt x="76" y="336"/>
                  </a:cubicBezTo>
                  <a:cubicBezTo>
                    <a:pt x="89" y="351"/>
                    <a:pt x="102" y="357"/>
                    <a:pt x="117" y="364"/>
                  </a:cubicBezTo>
                  <a:cubicBezTo>
                    <a:pt x="136" y="377"/>
                    <a:pt x="164" y="377"/>
                    <a:pt x="191" y="377"/>
                  </a:cubicBezTo>
                  <a:cubicBezTo>
                    <a:pt x="205" y="377"/>
                    <a:pt x="225" y="377"/>
                    <a:pt x="240" y="370"/>
                  </a:cubicBezTo>
                  <a:cubicBezTo>
                    <a:pt x="253" y="364"/>
                    <a:pt x="266" y="357"/>
                    <a:pt x="287" y="351"/>
                  </a:cubicBezTo>
                  <a:cubicBezTo>
                    <a:pt x="307" y="344"/>
                    <a:pt x="322" y="323"/>
                    <a:pt x="335" y="303"/>
                  </a:cubicBezTo>
                  <a:cubicBezTo>
                    <a:pt x="348" y="295"/>
                    <a:pt x="355" y="282"/>
                    <a:pt x="363" y="262"/>
                  </a:cubicBezTo>
                  <a:cubicBezTo>
                    <a:pt x="370" y="241"/>
                    <a:pt x="376" y="221"/>
                    <a:pt x="376" y="193"/>
                  </a:cubicBezTo>
                  <a:cubicBezTo>
                    <a:pt x="376" y="172"/>
                    <a:pt x="370" y="159"/>
                    <a:pt x="370" y="145"/>
                  </a:cubicBezTo>
                  <a:cubicBezTo>
                    <a:pt x="363" y="124"/>
                    <a:pt x="355" y="111"/>
                    <a:pt x="348" y="98"/>
                  </a:cubicBezTo>
                  <a:cubicBezTo>
                    <a:pt x="335" y="70"/>
                    <a:pt x="314" y="48"/>
                    <a:pt x="287" y="29"/>
                  </a:cubicBezTo>
                  <a:cubicBezTo>
                    <a:pt x="281" y="29"/>
                    <a:pt x="273" y="22"/>
                    <a:pt x="266" y="22"/>
                  </a:cubicBezTo>
                  <a:cubicBezTo>
                    <a:pt x="240" y="7"/>
                    <a:pt x="218" y="1"/>
                    <a:pt x="191"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20"/>
            <p:cNvSpPr/>
            <p:nvPr/>
          </p:nvSpPr>
          <p:spPr>
            <a:xfrm>
              <a:off x="1105150" y="2122625"/>
              <a:ext cx="13700" cy="12550"/>
            </a:xfrm>
            <a:custGeom>
              <a:avLst/>
              <a:gdLst/>
              <a:ahLst/>
              <a:cxnLst/>
              <a:rect l="l" t="t" r="r" b="b"/>
              <a:pathLst>
                <a:path w="548" h="502" extrusionOk="0">
                  <a:moveTo>
                    <a:pt x="212" y="1"/>
                  </a:moveTo>
                  <a:cubicBezTo>
                    <a:pt x="171" y="1"/>
                    <a:pt x="165" y="1"/>
                    <a:pt x="130" y="16"/>
                  </a:cubicBezTo>
                  <a:cubicBezTo>
                    <a:pt x="102" y="29"/>
                    <a:pt x="96" y="29"/>
                    <a:pt x="61" y="63"/>
                  </a:cubicBezTo>
                  <a:cubicBezTo>
                    <a:pt x="48" y="76"/>
                    <a:pt x="41" y="91"/>
                    <a:pt x="27" y="104"/>
                  </a:cubicBezTo>
                  <a:cubicBezTo>
                    <a:pt x="7" y="139"/>
                    <a:pt x="0" y="180"/>
                    <a:pt x="0" y="221"/>
                  </a:cubicBezTo>
                  <a:lnTo>
                    <a:pt x="0" y="228"/>
                  </a:lnTo>
                  <a:cubicBezTo>
                    <a:pt x="0" y="247"/>
                    <a:pt x="7" y="269"/>
                    <a:pt x="7" y="288"/>
                  </a:cubicBezTo>
                  <a:lnTo>
                    <a:pt x="14" y="344"/>
                  </a:lnTo>
                  <a:lnTo>
                    <a:pt x="33" y="392"/>
                  </a:lnTo>
                  <a:lnTo>
                    <a:pt x="33" y="398"/>
                  </a:lnTo>
                  <a:cubicBezTo>
                    <a:pt x="33" y="398"/>
                    <a:pt x="41" y="398"/>
                    <a:pt x="55" y="412"/>
                  </a:cubicBezTo>
                  <a:cubicBezTo>
                    <a:pt x="68" y="439"/>
                    <a:pt x="61" y="433"/>
                    <a:pt x="68" y="439"/>
                  </a:cubicBezTo>
                  <a:cubicBezTo>
                    <a:pt x="74" y="439"/>
                    <a:pt x="109" y="467"/>
                    <a:pt x="109" y="467"/>
                  </a:cubicBezTo>
                  <a:cubicBezTo>
                    <a:pt x="115" y="474"/>
                    <a:pt x="156" y="487"/>
                    <a:pt x="156" y="487"/>
                  </a:cubicBezTo>
                  <a:lnTo>
                    <a:pt x="165" y="487"/>
                  </a:lnTo>
                  <a:cubicBezTo>
                    <a:pt x="171" y="494"/>
                    <a:pt x="212" y="494"/>
                    <a:pt x="219" y="494"/>
                  </a:cubicBezTo>
                  <a:lnTo>
                    <a:pt x="219" y="502"/>
                  </a:lnTo>
                  <a:lnTo>
                    <a:pt x="232" y="502"/>
                  </a:lnTo>
                  <a:cubicBezTo>
                    <a:pt x="247" y="494"/>
                    <a:pt x="253" y="494"/>
                    <a:pt x="267" y="494"/>
                  </a:cubicBezTo>
                  <a:cubicBezTo>
                    <a:pt x="294" y="494"/>
                    <a:pt x="314" y="494"/>
                    <a:pt x="336" y="487"/>
                  </a:cubicBezTo>
                  <a:cubicBezTo>
                    <a:pt x="342" y="480"/>
                    <a:pt x="349" y="480"/>
                    <a:pt x="355" y="480"/>
                  </a:cubicBezTo>
                  <a:cubicBezTo>
                    <a:pt x="364" y="477"/>
                    <a:pt x="373" y="475"/>
                    <a:pt x="379" y="473"/>
                  </a:cubicBezTo>
                  <a:lnTo>
                    <a:pt x="379" y="473"/>
                  </a:lnTo>
                  <a:cubicBezTo>
                    <a:pt x="390" y="472"/>
                    <a:pt x="401" y="470"/>
                    <a:pt x="411" y="467"/>
                  </a:cubicBezTo>
                  <a:cubicBezTo>
                    <a:pt x="424" y="467"/>
                    <a:pt x="444" y="461"/>
                    <a:pt x="459" y="446"/>
                  </a:cubicBezTo>
                  <a:cubicBezTo>
                    <a:pt x="465" y="439"/>
                    <a:pt x="478" y="426"/>
                    <a:pt x="493" y="420"/>
                  </a:cubicBezTo>
                  <a:cubicBezTo>
                    <a:pt x="506" y="405"/>
                    <a:pt x="513" y="398"/>
                    <a:pt x="519" y="385"/>
                  </a:cubicBezTo>
                  <a:cubicBezTo>
                    <a:pt x="534" y="370"/>
                    <a:pt x="541" y="357"/>
                    <a:pt x="541" y="338"/>
                  </a:cubicBezTo>
                  <a:cubicBezTo>
                    <a:pt x="541" y="323"/>
                    <a:pt x="547" y="303"/>
                    <a:pt x="547" y="288"/>
                  </a:cubicBezTo>
                  <a:cubicBezTo>
                    <a:pt x="547" y="241"/>
                    <a:pt x="526" y="193"/>
                    <a:pt x="493" y="159"/>
                  </a:cubicBezTo>
                  <a:cubicBezTo>
                    <a:pt x="472" y="139"/>
                    <a:pt x="459" y="111"/>
                    <a:pt x="437" y="91"/>
                  </a:cubicBezTo>
                  <a:cubicBezTo>
                    <a:pt x="424" y="76"/>
                    <a:pt x="411" y="70"/>
                    <a:pt x="396" y="57"/>
                  </a:cubicBezTo>
                  <a:lnTo>
                    <a:pt x="390" y="57"/>
                  </a:lnTo>
                  <a:cubicBezTo>
                    <a:pt x="390" y="57"/>
                    <a:pt x="377" y="50"/>
                    <a:pt x="370" y="50"/>
                  </a:cubicBezTo>
                  <a:cubicBezTo>
                    <a:pt x="362" y="42"/>
                    <a:pt x="349" y="42"/>
                    <a:pt x="349" y="35"/>
                  </a:cubicBezTo>
                  <a:lnTo>
                    <a:pt x="336" y="35"/>
                  </a:lnTo>
                  <a:cubicBezTo>
                    <a:pt x="329" y="35"/>
                    <a:pt x="329" y="29"/>
                    <a:pt x="321" y="29"/>
                  </a:cubicBezTo>
                  <a:cubicBezTo>
                    <a:pt x="288" y="9"/>
                    <a:pt x="253" y="1"/>
                    <a:pt x="212"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20"/>
            <p:cNvSpPr/>
            <p:nvPr/>
          </p:nvSpPr>
          <p:spPr>
            <a:xfrm>
              <a:off x="1105975" y="2132575"/>
              <a:ext cx="25" cy="25"/>
            </a:xfrm>
            <a:custGeom>
              <a:avLst/>
              <a:gdLst/>
              <a:ahLst/>
              <a:cxnLst/>
              <a:rect l="l" t="t" r="r" b="b"/>
              <a:pathLst>
                <a:path w="1" h="1" extrusionOk="0">
                  <a:moveTo>
                    <a:pt x="0" y="0"/>
                  </a:move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20"/>
            <p:cNvSpPr/>
            <p:nvPr/>
          </p:nvSpPr>
          <p:spPr>
            <a:xfrm>
              <a:off x="845400" y="2586675"/>
              <a:ext cx="11125" cy="11150"/>
            </a:xfrm>
            <a:custGeom>
              <a:avLst/>
              <a:gdLst/>
              <a:ahLst/>
              <a:cxnLst/>
              <a:rect l="l" t="t" r="r" b="b"/>
              <a:pathLst>
                <a:path w="445" h="446" extrusionOk="0">
                  <a:moveTo>
                    <a:pt x="226" y="1"/>
                  </a:moveTo>
                  <a:cubicBezTo>
                    <a:pt x="213" y="1"/>
                    <a:pt x="191" y="9"/>
                    <a:pt x="178" y="9"/>
                  </a:cubicBezTo>
                  <a:lnTo>
                    <a:pt x="165" y="9"/>
                  </a:lnTo>
                  <a:cubicBezTo>
                    <a:pt x="157" y="16"/>
                    <a:pt x="137" y="22"/>
                    <a:pt x="124" y="29"/>
                  </a:cubicBezTo>
                  <a:cubicBezTo>
                    <a:pt x="116" y="35"/>
                    <a:pt x="109" y="42"/>
                    <a:pt x="102" y="42"/>
                  </a:cubicBezTo>
                  <a:cubicBezTo>
                    <a:pt x="83" y="63"/>
                    <a:pt x="89" y="57"/>
                    <a:pt x="75" y="76"/>
                  </a:cubicBezTo>
                  <a:cubicBezTo>
                    <a:pt x="68" y="76"/>
                    <a:pt x="68" y="83"/>
                    <a:pt x="61" y="83"/>
                  </a:cubicBezTo>
                  <a:lnTo>
                    <a:pt x="61" y="91"/>
                  </a:lnTo>
                  <a:cubicBezTo>
                    <a:pt x="33" y="111"/>
                    <a:pt x="20" y="145"/>
                    <a:pt x="7" y="180"/>
                  </a:cubicBezTo>
                  <a:cubicBezTo>
                    <a:pt x="1" y="234"/>
                    <a:pt x="1" y="214"/>
                    <a:pt x="7" y="255"/>
                  </a:cubicBezTo>
                  <a:cubicBezTo>
                    <a:pt x="7" y="262"/>
                    <a:pt x="7" y="275"/>
                    <a:pt x="14" y="282"/>
                  </a:cubicBezTo>
                  <a:lnTo>
                    <a:pt x="27" y="329"/>
                  </a:lnTo>
                  <a:lnTo>
                    <a:pt x="33" y="329"/>
                  </a:lnTo>
                  <a:lnTo>
                    <a:pt x="33" y="338"/>
                  </a:lnTo>
                  <a:cubicBezTo>
                    <a:pt x="33" y="344"/>
                    <a:pt x="61" y="370"/>
                    <a:pt x="61" y="379"/>
                  </a:cubicBezTo>
                  <a:lnTo>
                    <a:pt x="68" y="379"/>
                  </a:lnTo>
                  <a:lnTo>
                    <a:pt x="68" y="385"/>
                  </a:lnTo>
                  <a:cubicBezTo>
                    <a:pt x="83" y="392"/>
                    <a:pt x="102" y="405"/>
                    <a:pt x="109" y="412"/>
                  </a:cubicBezTo>
                  <a:cubicBezTo>
                    <a:pt x="124" y="420"/>
                    <a:pt x="130" y="426"/>
                    <a:pt x="144" y="426"/>
                  </a:cubicBezTo>
                  <a:cubicBezTo>
                    <a:pt x="171" y="439"/>
                    <a:pt x="185" y="446"/>
                    <a:pt x="226" y="446"/>
                  </a:cubicBezTo>
                  <a:cubicBezTo>
                    <a:pt x="232" y="446"/>
                    <a:pt x="280" y="439"/>
                    <a:pt x="288" y="439"/>
                  </a:cubicBezTo>
                  <a:cubicBezTo>
                    <a:pt x="288" y="439"/>
                    <a:pt x="329" y="420"/>
                    <a:pt x="336" y="420"/>
                  </a:cubicBezTo>
                  <a:cubicBezTo>
                    <a:pt x="355" y="405"/>
                    <a:pt x="370" y="398"/>
                    <a:pt x="383" y="385"/>
                  </a:cubicBezTo>
                  <a:cubicBezTo>
                    <a:pt x="383" y="379"/>
                    <a:pt x="411" y="344"/>
                    <a:pt x="418" y="338"/>
                  </a:cubicBezTo>
                  <a:cubicBezTo>
                    <a:pt x="424" y="323"/>
                    <a:pt x="431" y="303"/>
                    <a:pt x="438" y="282"/>
                  </a:cubicBezTo>
                  <a:cubicBezTo>
                    <a:pt x="444" y="269"/>
                    <a:pt x="444" y="247"/>
                    <a:pt x="444" y="228"/>
                  </a:cubicBezTo>
                  <a:cubicBezTo>
                    <a:pt x="444" y="221"/>
                    <a:pt x="438" y="173"/>
                    <a:pt x="438" y="165"/>
                  </a:cubicBezTo>
                  <a:cubicBezTo>
                    <a:pt x="438" y="159"/>
                    <a:pt x="431" y="152"/>
                    <a:pt x="424" y="145"/>
                  </a:cubicBezTo>
                  <a:cubicBezTo>
                    <a:pt x="424" y="124"/>
                    <a:pt x="424" y="111"/>
                    <a:pt x="411" y="91"/>
                  </a:cubicBezTo>
                  <a:cubicBezTo>
                    <a:pt x="403" y="83"/>
                    <a:pt x="390" y="70"/>
                    <a:pt x="383" y="57"/>
                  </a:cubicBezTo>
                  <a:cubicBezTo>
                    <a:pt x="362" y="35"/>
                    <a:pt x="336" y="22"/>
                    <a:pt x="301" y="9"/>
                  </a:cubicBezTo>
                  <a:cubicBezTo>
                    <a:pt x="288" y="9"/>
                    <a:pt x="267" y="1"/>
                    <a:pt x="247"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20"/>
            <p:cNvSpPr/>
            <p:nvPr/>
          </p:nvSpPr>
          <p:spPr>
            <a:xfrm>
              <a:off x="870700" y="2523400"/>
              <a:ext cx="200" cy="2075"/>
            </a:xfrm>
            <a:custGeom>
              <a:avLst/>
              <a:gdLst/>
              <a:ahLst/>
              <a:cxnLst/>
              <a:rect l="l" t="t" r="r" b="b"/>
              <a:pathLst>
                <a:path w="8" h="83" extrusionOk="0">
                  <a:moveTo>
                    <a:pt x="7" y="1"/>
                  </a:moveTo>
                  <a:lnTo>
                    <a:pt x="7" y="1"/>
                  </a:lnTo>
                  <a:cubicBezTo>
                    <a:pt x="7" y="18"/>
                    <a:pt x="4" y="37"/>
                    <a:pt x="2" y="56"/>
                  </a:cubicBezTo>
                  <a:lnTo>
                    <a:pt x="2" y="56"/>
                  </a:lnTo>
                  <a:cubicBezTo>
                    <a:pt x="7" y="38"/>
                    <a:pt x="7" y="19"/>
                    <a:pt x="7" y="1"/>
                  </a:cubicBezTo>
                  <a:close/>
                  <a:moveTo>
                    <a:pt x="2" y="56"/>
                  </a:moveTo>
                  <a:cubicBezTo>
                    <a:pt x="2" y="58"/>
                    <a:pt x="1" y="60"/>
                    <a:pt x="0" y="61"/>
                  </a:cubicBezTo>
                  <a:lnTo>
                    <a:pt x="0" y="83"/>
                  </a:lnTo>
                  <a:cubicBezTo>
                    <a:pt x="0" y="74"/>
                    <a:pt x="1" y="65"/>
                    <a:pt x="2" y="56"/>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20"/>
            <p:cNvSpPr/>
            <p:nvPr/>
          </p:nvSpPr>
          <p:spPr>
            <a:xfrm>
              <a:off x="870525" y="2515350"/>
              <a:ext cx="26400" cy="25000"/>
            </a:xfrm>
            <a:custGeom>
              <a:avLst/>
              <a:gdLst/>
              <a:ahLst/>
              <a:cxnLst/>
              <a:rect l="l" t="t" r="r" b="b"/>
              <a:pathLst>
                <a:path w="1056" h="1000" extrusionOk="0">
                  <a:moveTo>
                    <a:pt x="459" y="1"/>
                  </a:moveTo>
                  <a:cubicBezTo>
                    <a:pt x="418" y="1"/>
                    <a:pt x="384" y="7"/>
                    <a:pt x="343" y="14"/>
                  </a:cubicBezTo>
                  <a:cubicBezTo>
                    <a:pt x="336" y="14"/>
                    <a:pt x="323" y="20"/>
                    <a:pt x="316" y="20"/>
                  </a:cubicBezTo>
                  <a:cubicBezTo>
                    <a:pt x="282" y="35"/>
                    <a:pt x="247" y="48"/>
                    <a:pt x="219" y="61"/>
                  </a:cubicBezTo>
                  <a:cubicBezTo>
                    <a:pt x="187" y="83"/>
                    <a:pt x="159" y="102"/>
                    <a:pt x="137" y="124"/>
                  </a:cubicBezTo>
                  <a:cubicBezTo>
                    <a:pt x="131" y="130"/>
                    <a:pt x="124" y="137"/>
                    <a:pt x="118" y="143"/>
                  </a:cubicBezTo>
                  <a:cubicBezTo>
                    <a:pt x="96" y="171"/>
                    <a:pt x="76" y="199"/>
                    <a:pt x="55" y="226"/>
                  </a:cubicBezTo>
                  <a:cubicBezTo>
                    <a:pt x="29" y="288"/>
                    <a:pt x="14" y="323"/>
                    <a:pt x="7" y="383"/>
                  </a:cubicBezTo>
                  <a:cubicBezTo>
                    <a:pt x="7" y="398"/>
                    <a:pt x="1" y="418"/>
                    <a:pt x="1" y="439"/>
                  </a:cubicBezTo>
                  <a:cubicBezTo>
                    <a:pt x="1" y="459"/>
                    <a:pt x="7" y="487"/>
                    <a:pt x="14" y="506"/>
                  </a:cubicBezTo>
                  <a:lnTo>
                    <a:pt x="14" y="534"/>
                  </a:lnTo>
                  <a:cubicBezTo>
                    <a:pt x="7" y="569"/>
                    <a:pt x="7" y="603"/>
                    <a:pt x="7" y="630"/>
                  </a:cubicBezTo>
                  <a:lnTo>
                    <a:pt x="7" y="644"/>
                  </a:lnTo>
                  <a:cubicBezTo>
                    <a:pt x="7" y="671"/>
                    <a:pt x="7" y="699"/>
                    <a:pt x="14" y="727"/>
                  </a:cubicBezTo>
                  <a:cubicBezTo>
                    <a:pt x="29" y="753"/>
                    <a:pt x="42" y="781"/>
                    <a:pt x="49" y="809"/>
                  </a:cubicBezTo>
                  <a:lnTo>
                    <a:pt x="55" y="809"/>
                  </a:lnTo>
                  <a:cubicBezTo>
                    <a:pt x="96" y="891"/>
                    <a:pt x="187" y="952"/>
                    <a:pt x="269" y="973"/>
                  </a:cubicBezTo>
                  <a:cubicBezTo>
                    <a:pt x="288" y="980"/>
                    <a:pt x="310" y="980"/>
                    <a:pt x="323" y="986"/>
                  </a:cubicBezTo>
                  <a:cubicBezTo>
                    <a:pt x="343" y="986"/>
                    <a:pt x="364" y="986"/>
                    <a:pt x="384" y="993"/>
                  </a:cubicBezTo>
                  <a:cubicBezTo>
                    <a:pt x="392" y="993"/>
                    <a:pt x="405" y="993"/>
                    <a:pt x="418" y="986"/>
                  </a:cubicBezTo>
                  <a:cubicBezTo>
                    <a:pt x="440" y="993"/>
                    <a:pt x="466" y="999"/>
                    <a:pt x="487" y="999"/>
                  </a:cubicBezTo>
                  <a:cubicBezTo>
                    <a:pt x="515" y="999"/>
                    <a:pt x="535" y="999"/>
                    <a:pt x="556" y="993"/>
                  </a:cubicBezTo>
                  <a:cubicBezTo>
                    <a:pt x="576" y="993"/>
                    <a:pt x="604" y="993"/>
                    <a:pt x="623" y="986"/>
                  </a:cubicBezTo>
                  <a:cubicBezTo>
                    <a:pt x="686" y="958"/>
                    <a:pt x="747" y="932"/>
                    <a:pt x="794" y="876"/>
                  </a:cubicBezTo>
                  <a:cubicBezTo>
                    <a:pt x="829" y="842"/>
                    <a:pt x="850" y="809"/>
                    <a:pt x="870" y="774"/>
                  </a:cubicBezTo>
                  <a:cubicBezTo>
                    <a:pt x="911" y="740"/>
                    <a:pt x="952" y="699"/>
                    <a:pt x="980" y="651"/>
                  </a:cubicBezTo>
                  <a:cubicBezTo>
                    <a:pt x="1028" y="582"/>
                    <a:pt x="1049" y="506"/>
                    <a:pt x="1049" y="431"/>
                  </a:cubicBezTo>
                  <a:cubicBezTo>
                    <a:pt x="1056" y="329"/>
                    <a:pt x="1014" y="234"/>
                    <a:pt x="945" y="158"/>
                  </a:cubicBezTo>
                  <a:cubicBezTo>
                    <a:pt x="891" y="96"/>
                    <a:pt x="809" y="55"/>
                    <a:pt x="734" y="35"/>
                  </a:cubicBezTo>
                  <a:cubicBezTo>
                    <a:pt x="686" y="20"/>
                    <a:pt x="630" y="14"/>
                    <a:pt x="582" y="14"/>
                  </a:cubicBezTo>
                  <a:cubicBezTo>
                    <a:pt x="568" y="10"/>
                    <a:pt x="552" y="9"/>
                    <a:pt x="536" y="8"/>
                  </a:cubicBezTo>
                  <a:lnTo>
                    <a:pt x="536" y="8"/>
                  </a:lnTo>
                  <a:cubicBezTo>
                    <a:pt x="510" y="4"/>
                    <a:pt x="483" y="1"/>
                    <a:pt x="459"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20"/>
            <p:cNvSpPr/>
            <p:nvPr/>
          </p:nvSpPr>
          <p:spPr>
            <a:xfrm>
              <a:off x="868800" y="2182500"/>
              <a:ext cx="581125" cy="652650"/>
            </a:xfrm>
            <a:custGeom>
              <a:avLst/>
              <a:gdLst/>
              <a:ahLst/>
              <a:cxnLst/>
              <a:rect l="l" t="t" r="r" b="b"/>
              <a:pathLst>
                <a:path w="23245" h="26106" extrusionOk="0">
                  <a:moveTo>
                    <a:pt x="12853" y="0"/>
                  </a:moveTo>
                  <a:cubicBezTo>
                    <a:pt x="12731" y="0"/>
                    <a:pt x="12607" y="18"/>
                    <a:pt x="12485" y="57"/>
                  </a:cubicBezTo>
                  <a:cubicBezTo>
                    <a:pt x="12042" y="193"/>
                    <a:pt x="11767" y="597"/>
                    <a:pt x="11555" y="988"/>
                  </a:cubicBezTo>
                  <a:lnTo>
                    <a:pt x="10631" y="2713"/>
                  </a:lnTo>
                  <a:cubicBezTo>
                    <a:pt x="10049" y="2890"/>
                    <a:pt x="9468" y="3089"/>
                    <a:pt x="8899" y="3322"/>
                  </a:cubicBezTo>
                  <a:cubicBezTo>
                    <a:pt x="7332" y="3951"/>
                    <a:pt x="5860" y="4786"/>
                    <a:pt x="4334" y="5491"/>
                  </a:cubicBezTo>
                  <a:cubicBezTo>
                    <a:pt x="3924" y="5622"/>
                    <a:pt x="3513" y="5752"/>
                    <a:pt x="3143" y="5977"/>
                  </a:cubicBezTo>
                  <a:cubicBezTo>
                    <a:pt x="2931" y="6107"/>
                    <a:pt x="2917" y="6435"/>
                    <a:pt x="3143" y="6558"/>
                  </a:cubicBezTo>
                  <a:cubicBezTo>
                    <a:pt x="3678" y="6865"/>
                    <a:pt x="4323" y="6931"/>
                    <a:pt x="4944" y="6931"/>
                  </a:cubicBezTo>
                  <a:cubicBezTo>
                    <a:pt x="5101" y="6931"/>
                    <a:pt x="5257" y="6927"/>
                    <a:pt x="5409" y="6921"/>
                  </a:cubicBezTo>
                  <a:cubicBezTo>
                    <a:pt x="6230" y="6895"/>
                    <a:pt x="7073" y="6798"/>
                    <a:pt x="7886" y="6690"/>
                  </a:cubicBezTo>
                  <a:cubicBezTo>
                    <a:pt x="8091" y="6662"/>
                    <a:pt x="8290" y="6634"/>
                    <a:pt x="8495" y="6599"/>
                  </a:cubicBezTo>
                  <a:lnTo>
                    <a:pt x="8495" y="6599"/>
                  </a:lnTo>
                  <a:cubicBezTo>
                    <a:pt x="8167" y="7202"/>
                    <a:pt x="7825" y="7799"/>
                    <a:pt x="7468" y="8380"/>
                  </a:cubicBezTo>
                  <a:cubicBezTo>
                    <a:pt x="7105" y="8975"/>
                    <a:pt x="6695" y="9536"/>
                    <a:pt x="6340" y="10139"/>
                  </a:cubicBezTo>
                  <a:cubicBezTo>
                    <a:pt x="5990" y="10714"/>
                    <a:pt x="5689" y="11315"/>
                    <a:pt x="5389" y="11918"/>
                  </a:cubicBezTo>
                  <a:cubicBezTo>
                    <a:pt x="5162" y="12363"/>
                    <a:pt x="4922" y="12809"/>
                    <a:pt x="4682" y="13246"/>
                  </a:cubicBezTo>
                  <a:cubicBezTo>
                    <a:pt x="4587" y="12781"/>
                    <a:pt x="4499" y="12308"/>
                    <a:pt x="4430" y="11836"/>
                  </a:cubicBezTo>
                  <a:cubicBezTo>
                    <a:pt x="4334" y="11158"/>
                    <a:pt x="4293" y="10474"/>
                    <a:pt x="4163" y="9803"/>
                  </a:cubicBezTo>
                  <a:cubicBezTo>
                    <a:pt x="4040" y="9126"/>
                    <a:pt x="3848" y="8229"/>
                    <a:pt x="3191" y="7866"/>
                  </a:cubicBezTo>
                  <a:cubicBezTo>
                    <a:pt x="3144" y="7839"/>
                    <a:pt x="3091" y="7826"/>
                    <a:pt x="3039" y="7826"/>
                  </a:cubicBezTo>
                  <a:cubicBezTo>
                    <a:pt x="2932" y="7826"/>
                    <a:pt x="2827" y="7879"/>
                    <a:pt x="2767" y="7976"/>
                  </a:cubicBezTo>
                  <a:cubicBezTo>
                    <a:pt x="2417" y="8598"/>
                    <a:pt x="2506" y="9359"/>
                    <a:pt x="2534" y="10042"/>
                  </a:cubicBezTo>
                  <a:cubicBezTo>
                    <a:pt x="2575" y="10980"/>
                    <a:pt x="2499" y="11890"/>
                    <a:pt x="2445" y="12828"/>
                  </a:cubicBezTo>
                  <a:cubicBezTo>
                    <a:pt x="2356" y="14395"/>
                    <a:pt x="2391" y="15997"/>
                    <a:pt x="2246" y="17572"/>
                  </a:cubicBezTo>
                  <a:cubicBezTo>
                    <a:pt x="2095" y="17838"/>
                    <a:pt x="1952" y="18119"/>
                    <a:pt x="1816" y="18394"/>
                  </a:cubicBezTo>
                  <a:cubicBezTo>
                    <a:pt x="1795" y="18407"/>
                    <a:pt x="1775" y="18420"/>
                    <a:pt x="1754" y="18448"/>
                  </a:cubicBezTo>
                  <a:cubicBezTo>
                    <a:pt x="1384" y="18900"/>
                    <a:pt x="1179" y="19475"/>
                    <a:pt x="803" y="19913"/>
                  </a:cubicBezTo>
                  <a:cubicBezTo>
                    <a:pt x="474" y="20309"/>
                    <a:pt x="22" y="20624"/>
                    <a:pt x="9" y="21186"/>
                  </a:cubicBezTo>
                  <a:cubicBezTo>
                    <a:pt x="1" y="21686"/>
                    <a:pt x="310" y="22116"/>
                    <a:pt x="604" y="22492"/>
                  </a:cubicBezTo>
                  <a:cubicBezTo>
                    <a:pt x="1001" y="23000"/>
                    <a:pt x="1384" y="23499"/>
                    <a:pt x="1747" y="24039"/>
                  </a:cubicBezTo>
                  <a:cubicBezTo>
                    <a:pt x="2151" y="24628"/>
                    <a:pt x="2547" y="25224"/>
                    <a:pt x="2938" y="25818"/>
                  </a:cubicBezTo>
                  <a:cubicBezTo>
                    <a:pt x="2999" y="25915"/>
                    <a:pt x="3068" y="26011"/>
                    <a:pt x="3137" y="26106"/>
                  </a:cubicBezTo>
                  <a:cubicBezTo>
                    <a:pt x="3787" y="25827"/>
                    <a:pt x="4403" y="25423"/>
                    <a:pt x="5032" y="25101"/>
                  </a:cubicBezTo>
                  <a:cubicBezTo>
                    <a:pt x="5847" y="24697"/>
                    <a:pt x="6675" y="24314"/>
                    <a:pt x="7510" y="23944"/>
                  </a:cubicBezTo>
                  <a:cubicBezTo>
                    <a:pt x="9063" y="23259"/>
                    <a:pt x="10760" y="22890"/>
                    <a:pt x="12212" y="21966"/>
                  </a:cubicBezTo>
                  <a:cubicBezTo>
                    <a:pt x="13691" y="21028"/>
                    <a:pt x="15046" y="19898"/>
                    <a:pt x="16496" y="18913"/>
                  </a:cubicBezTo>
                  <a:cubicBezTo>
                    <a:pt x="17242" y="18407"/>
                    <a:pt x="18023" y="17975"/>
                    <a:pt x="18803" y="17531"/>
                  </a:cubicBezTo>
                  <a:cubicBezTo>
                    <a:pt x="19466" y="17147"/>
                    <a:pt x="20132" y="16758"/>
                    <a:pt x="20657" y="16202"/>
                  </a:cubicBezTo>
                  <a:cubicBezTo>
                    <a:pt x="20707" y="16183"/>
                    <a:pt x="20754" y="16168"/>
                    <a:pt x="20795" y="16148"/>
                  </a:cubicBezTo>
                  <a:cubicBezTo>
                    <a:pt x="20805" y="16150"/>
                    <a:pt x="20815" y="16151"/>
                    <a:pt x="20824" y="16151"/>
                  </a:cubicBezTo>
                  <a:cubicBezTo>
                    <a:pt x="20883" y="16151"/>
                    <a:pt x="20943" y="16118"/>
                    <a:pt x="20973" y="16066"/>
                  </a:cubicBezTo>
                  <a:lnTo>
                    <a:pt x="21096" y="16004"/>
                  </a:lnTo>
                  <a:cubicBezTo>
                    <a:pt x="21329" y="15889"/>
                    <a:pt x="21548" y="15737"/>
                    <a:pt x="21766" y="15593"/>
                  </a:cubicBezTo>
                  <a:cubicBezTo>
                    <a:pt x="22192" y="15305"/>
                    <a:pt x="22609" y="14998"/>
                    <a:pt x="23054" y="14731"/>
                  </a:cubicBezTo>
                  <a:cubicBezTo>
                    <a:pt x="23245" y="14622"/>
                    <a:pt x="23162" y="14369"/>
                    <a:pt x="23006" y="14307"/>
                  </a:cubicBezTo>
                  <a:cubicBezTo>
                    <a:pt x="22937" y="13738"/>
                    <a:pt x="22602" y="13191"/>
                    <a:pt x="22308" y="12733"/>
                  </a:cubicBezTo>
                  <a:cubicBezTo>
                    <a:pt x="21930" y="12124"/>
                    <a:pt x="21479" y="11568"/>
                    <a:pt x="21083" y="10974"/>
                  </a:cubicBezTo>
                  <a:cubicBezTo>
                    <a:pt x="20186" y="9653"/>
                    <a:pt x="19611" y="8153"/>
                    <a:pt x="18982" y="6696"/>
                  </a:cubicBezTo>
                  <a:cubicBezTo>
                    <a:pt x="18591" y="5806"/>
                    <a:pt x="18146" y="4944"/>
                    <a:pt x="17668" y="4109"/>
                  </a:cubicBezTo>
                  <a:cubicBezTo>
                    <a:pt x="17298" y="3664"/>
                    <a:pt x="16920" y="3225"/>
                    <a:pt x="16544" y="2788"/>
                  </a:cubicBezTo>
                  <a:cubicBezTo>
                    <a:pt x="15738" y="1850"/>
                    <a:pt x="14888" y="1008"/>
                    <a:pt x="13840" y="331"/>
                  </a:cubicBezTo>
                  <a:cubicBezTo>
                    <a:pt x="13547" y="143"/>
                    <a:pt x="13204" y="0"/>
                    <a:pt x="12853"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20"/>
            <p:cNvSpPr/>
            <p:nvPr/>
          </p:nvSpPr>
          <p:spPr>
            <a:xfrm>
              <a:off x="1165725" y="2211950"/>
              <a:ext cx="20550" cy="19375"/>
            </a:xfrm>
            <a:custGeom>
              <a:avLst/>
              <a:gdLst/>
              <a:ahLst/>
              <a:cxnLst/>
              <a:rect l="l" t="t" r="r" b="b"/>
              <a:pathLst>
                <a:path w="822" h="775" extrusionOk="0">
                  <a:moveTo>
                    <a:pt x="403" y="1"/>
                  </a:moveTo>
                  <a:cubicBezTo>
                    <a:pt x="349" y="1"/>
                    <a:pt x="294" y="15"/>
                    <a:pt x="253" y="42"/>
                  </a:cubicBezTo>
                  <a:cubicBezTo>
                    <a:pt x="247" y="42"/>
                    <a:pt x="239" y="50"/>
                    <a:pt x="239" y="50"/>
                  </a:cubicBezTo>
                  <a:cubicBezTo>
                    <a:pt x="232" y="50"/>
                    <a:pt x="219" y="50"/>
                    <a:pt x="212" y="56"/>
                  </a:cubicBezTo>
                  <a:cubicBezTo>
                    <a:pt x="178" y="70"/>
                    <a:pt x="143" y="91"/>
                    <a:pt x="115" y="117"/>
                  </a:cubicBezTo>
                  <a:cubicBezTo>
                    <a:pt x="102" y="139"/>
                    <a:pt x="82" y="158"/>
                    <a:pt x="68" y="180"/>
                  </a:cubicBezTo>
                  <a:lnTo>
                    <a:pt x="41" y="247"/>
                  </a:lnTo>
                  <a:lnTo>
                    <a:pt x="41" y="255"/>
                  </a:lnTo>
                  <a:lnTo>
                    <a:pt x="33" y="262"/>
                  </a:lnTo>
                  <a:cubicBezTo>
                    <a:pt x="33" y="268"/>
                    <a:pt x="27" y="282"/>
                    <a:pt x="27" y="288"/>
                  </a:cubicBezTo>
                  <a:cubicBezTo>
                    <a:pt x="20" y="296"/>
                    <a:pt x="20" y="303"/>
                    <a:pt x="13" y="309"/>
                  </a:cubicBezTo>
                  <a:cubicBezTo>
                    <a:pt x="7" y="344"/>
                    <a:pt x="7" y="378"/>
                    <a:pt x="0" y="411"/>
                  </a:cubicBezTo>
                  <a:lnTo>
                    <a:pt x="0" y="474"/>
                  </a:lnTo>
                  <a:cubicBezTo>
                    <a:pt x="0" y="521"/>
                    <a:pt x="13" y="576"/>
                    <a:pt x="41" y="617"/>
                  </a:cubicBezTo>
                  <a:cubicBezTo>
                    <a:pt x="55" y="651"/>
                    <a:pt x="82" y="679"/>
                    <a:pt x="115" y="699"/>
                  </a:cubicBezTo>
                  <a:cubicBezTo>
                    <a:pt x="143" y="727"/>
                    <a:pt x="178" y="748"/>
                    <a:pt x="212" y="755"/>
                  </a:cubicBezTo>
                  <a:cubicBezTo>
                    <a:pt x="225" y="761"/>
                    <a:pt x="239" y="761"/>
                    <a:pt x="253" y="761"/>
                  </a:cubicBezTo>
                  <a:lnTo>
                    <a:pt x="260" y="761"/>
                  </a:lnTo>
                  <a:cubicBezTo>
                    <a:pt x="266" y="761"/>
                    <a:pt x="329" y="774"/>
                    <a:pt x="342" y="774"/>
                  </a:cubicBezTo>
                  <a:cubicBezTo>
                    <a:pt x="370" y="768"/>
                    <a:pt x="396" y="768"/>
                    <a:pt x="424" y="761"/>
                  </a:cubicBezTo>
                  <a:cubicBezTo>
                    <a:pt x="444" y="755"/>
                    <a:pt x="472" y="740"/>
                    <a:pt x="500" y="733"/>
                  </a:cubicBezTo>
                  <a:lnTo>
                    <a:pt x="500" y="727"/>
                  </a:lnTo>
                  <a:cubicBezTo>
                    <a:pt x="506" y="727"/>
                    <a:pt x="513" y="727"/>
                    <a:pt x="519" y="720"/>
                  </a:cubicBezTo>
                  <a:cubicBezTo>
                    <a:pt x="560" y="707"/>
                    <a:pt x="602" y="692"/>
                    <a:pt x="629" y="672"/>
                  </a:cubicBezTo>
                  <a:cubicBezTo>
                    <a:pt x="649" y="651"/>
                    <a:pt x="677" y="638"/>
                    <a:pt x="698" y="617"/>
                  </a:cubicBezTo>
                  <a:lnTo>
                    <a:pt x="705" y="610"/>
                  </a:lnTo>
                  <a:cubicBezTo>
                    <a:pt x="718" y="590"/>
                    <a:pt x="731" y="576"/>
                    <a:pt x="746" y="556"/>
                  </a:cubicBezTo>
                  <a:cubicBezTo>
                    <a:pt x="753" y="543"/>
                    <a:pt x="759" y="528"/>
                    <a:pt x="766" y="515"/>
                  </a:cubicBezTo>
                  <a:lnTo>
                    <a:pt x="766" y="508"/>
                  </a:lnTo>
                  <a:cubicBezTo>
                    <a:pt x="772" y="502"/>
                    <a:pt x="772" y="493"/>
                    <a:pt x="772" y="493"/>
                  </a:cubicBezTo>
                  <a:cubicBezTo>
                    <a:pt x="787" y="467"/>
                    <a:pt x="794" y="446"/>
                    <a:pt x="800" y="426"/>
                  </a:cubicBezTo>
                  <a:cubicBezTo>
                    <a:pt x="813" y="378"/>
                    <a:pt x="813" y="316"/>
                    <a:pt x="813" y="268"/>
                  </a:cubicBezTo>
                  <a:cubicBezTo>
                    <a:pt x="822" y="193"/>
                    <a:pt x="772" y="124"/>
                    <a:pt x="712" y="91"/>
                  </a:cubicBezTo>
                  <a:cubicBezTo>
                    <a:pt x="677" y="70"/>
                    <a:pt x="643" y="56"/>
                    <a:pt x="608" y="56"/>
                  </a:cubicBezTo>
                  <a:cubicBezTo>
                    <a:pt x="602" y="56"/>
                    <a:pt x="595" y="63"/>
                    <a:pt x="588" y="63"/>
                  </a:cubicBezTo>
                  <a:cubicBezTo>
                    <a:pt x="554" y="35"/>
                    <a:pt x="519" y="15"/>
                    <a:pt x="485" y="9"/>
                  </a:cubicBezTo>
                  <a:cubicBezTo>
                    <a:pt x="459" y="9"/>
                    <a:pt x="431" y="1"/>
                    <a:pt x="40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20"/>
            <p:cNvSpPr/>
            <p:nvPr/>
          </p:nvSpPr>
          <p:spPr>
            <a:xfrm>
              <a:off x="1083925" y="2249925"/>
              <a:ext cx="30975" cy="31400"/>
            </a:xfrm>
            <a:custGeom>
              <a:avLst/>
              <a:gdLst/>
              <a:ahLst/>
              <a:cxnLst/>
              <a:rect l="l" t="t" r="r" b="b"/>
              <a:pathLst>
                <a:path w="1239" h="1256" extrusionOk="0">
                  <a:moveTo>
                    <a:pt x="772" y="0"/>
                  </a:moveTo>
                  <a:cubicBezTo>
                    <a:pt x="665" y="0"/>
                    <a:pt x="575" y="45"/>
                    <a:pt x="480" y="91"/>
                  </a:cubicBezTo>
                  <a:cubicBezTo>
                    <a:pt x="398" y="132"/>
                    <a:pt x="316" y="187"/>
                    <a:pt x="253" y="256"/>
                  </a:cubicBezTo>
                  <a:cubicBezTo>
                    <a:pt x="192" y="310"/>
                    <a:pt x="137" y="385"/>
                    <a:pt x="95" y="461"/>
                  </a:cubicBezTo>
                  <a:cubicBezTo>
                    <a:pt x="48" y="563"/>
                    <a:pt x="20" y="658"/>
                    <a:pt x="7" y="768"/>
                  </a:cubicBezTo>
                  <a:cubicBezTo>
                    <a:pt x="0" y="891"/>
                    <a:pt x="48" y="1036"/>
                    <a:pt x="137" y="1125"/>
                  </a:cubicBezTo>
                  <a:cubicBezTo>
                    <a:pt x="228" y="1208"/>
                    <a:pt x="334" y="1255"/>
                    <a:pt x="456" y="1255"/>
                  </a:cubicBezTo>
                  <a:cubicBezTo>
                    <a:pt x="464" y="1255"/>
                    <a:pt x="472" y="1255"/>
                    <a:pt x="480" y="1254"/>
                  </a:cubicBezTo>
                  <a:cubicBezTo>
                    <a:pt x="541" y="1254"/>
                    <a:pt x="595" y="1248"/>
                    <a:pt x="651" y="1241"/>
                  </a:cubicBezTo>
                  <a:cubicBezTo>
                    <a:pt x="711" y="1226"/>
                    <a:pt x="767" y="1207"/>
                    <a:pt x="821" y="1179"/>
                  </a:cubicBezTo>
                  <a:cubicBezTo>
                    <a:pt x="849" y="1166"/>
                    <a:pt x="876" y="1151"/>
                    <a:pt x="897" y="1138"/>
                  </a:cubicBezTo>
                  <a:cubicBezTo>
                    <a:pt x="945" y="1103"/>
                    <a:pt x="986" y="1077"/>
                    <a:pt x="1020" y="1036"/>
                  </a:cubicBezTo>
                  <a:cubicBezTo>
                    <a:pt x="1096" y="954"/>
                    <a:pt x="1143" y="872"/>
                    <a:pt x="1185" y="768"/>
                  </a:cubicBezTo>
                  <a:cubicBezTo>
                    <a:pt x="1204" y="721"/>
                    <a:pt x="1204" y="666"/>
                    <a:pt x="1211" y="617"/>
                  </a:cubicBezTo>
                  <a:lnTo>
                    <a:pt x="1211" y="597"/>
                  </a:lnTo>
                  <a:cubicBezTo>
                    <a:pt x="1219" y="563"/>
                    <a:pt x="1226" y="528"/>
                    <a:pt x="1232" y="494"/>
                  </a:cubicBezTo>
                  <a:cubicBezTo>
                    <a:pt x="1239" y="392"/>
                    <a:pt x="1219" y="297"/>
                    <a:pt x="1170" y="215"/>
                  </a:cubicBezTo>
                  <a:cubicBezTo>
                    <a:pt x="1170" y="206"/>
                    <a:pt x="1163" y="206"/>
                    <a:pt x="1163" y="200"/>
                  </a:cubicBezTo>
                  <a:cubicBezTo>
                    <a:pt x="1150" y="180"/>
                    <a:pt x="1122" y="146"/>
                    <a:pt x="1102" y="124"/>
                  </a:cubicBezTo>
                  <a:cubicBezTo>
                    <a:pt x="1081" y="98"/>
                    <a:pt x="1047" y="77"/>
                    <a:pt x="1014" y="57"/>
                  </a:cubicBezTo>
                  <a:cubicBezTo>
                    <a:pt x="945" y="22"/>
                    <a:pt x="876" y="1"/>
                    <a:pt x="794" y="1"/>
                  </a:cubicBezTo>
                  <a:cubicBezTo>
                    <a:pt x="786" y="1"/>
                    <a:pt x="779" y="0"/>
                    <a:pt x="772"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20"/>
            <p:cNvSpPr/>
            <p:nvPr/>
          </p:nvSpPr>
          <p:spPr>
            <a:xfrm>
              <a:off x="878250" y="2647300"/>
              <a:ext cx="42625" cy="49025"/>
            </a:xfrm>
            <a:custGeom>
              <a:avLst/>
              <a:gdLst/>
              <a:ahLst/>
              <a:cxnLst/>
              <a:rect l="l" t="t" r="r" b="b"/>
              <a:pathLst>
                <a:path w="1705" h="1961" extrusionOk="0">
                  <a:moveTo>
                    <a:pt x="943" y="1"/>
                  </a:moveTo>
                  <a:cubicBezTo>
                    <a:pt x="891" y="1"/>
                    <a:pt x="839" y="5"/>
                    <a:pt x="788" y="14"/>
                  </a:cubicBezTo>
                  <a:cubicBezTo>
                    <a:pt x="623" y="40"/>
                    <a:pt x="479" y="130"/>
                    <a:pt x="356" y="225"/>
                  </a:cubicBezTo>
                  <a:cubicBezTo>
                    <a:pt x="157" y="377"/>
                    <a:pt x="1" y="574"/>
                    <a:pt x="1" y="828"/>
                  </a:cubicBezTo>
                  <a:cubicBezTo>
                    <a:pt x="1" y="993"/>
                    <a:pt x="68" y="1149"/>
                    <a:pt x="172" y="1272"/>
                  </a:cubicBezTo>
                  <a:cubicBezTo>
                    <a:pt x="185" y="1388"/>
                    <a:pt x="219" y="1505"/>
                    <a:pt x="273" y="1615"/>
                  </a:cubicBezTo>
                  <a:cubicBezTo>
                    <a:pt x="377" y="1786"/>
                    <a:pt x="561" y="1903"/>
                    <a:pt x="760" y="1944"/>
                  </a:cubicBezTo>
                  <a:cubicBezTo>
                    <a:pt x="815" y="1955"/>
                    <a:pt x="870" y="1961"/>
                    <a:pt x="924" y="1961"/>
                  </a:cubicBezTo>
                  <a:cubicBezTo>
                    <a:pt x="1036" y="1961"/>
                    <a:pt x="1146" y="1935"/>
                    <a:pt x="1252" y="1875"/>
                  </a:cubicBezTo>
                  <a:cubicBezTo>
                    <a:pt x="1369" y="1806"/>
                    <a:pt x="1464" y="1704"/>
                    <a:pt x="1533" y="1581"/>
                  </a:cubicBezTo>
                  <a:cubicBezTo>
                    <a:pt x="1657" y="1369"/>
                    <a:pt x="1704" y="1101"/>
                    <a:pt x="1684" y="855"/>
                  </a:cubicBezTo>
                  <a:cubicBezTo>
                    <a:pt x="1657" y="554"/>
                    <a:pt x="1553" y="273"/>
                    <a:pt x="1300" y="102"/>
                  </a:cubicBezTo>
                  <a:cubicBezTo>
                    <a:pt x="1194" y="29"/>
                    <a:pt x="1069" y="1"/>
                    <a:pt x="94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20"/>
            <p:cNvSpPr/>
            <p:nvPr/>
          </p:nvSpPr>
          <p:spPr>
            <a:xfrm>
              <a:off x="885600" y="2652750"/>
              <a:ext cx="1725" cy="1400"/>
            </a:xfrm>
            <a:custGeom>
              <a:avLst/>
              <a:gdLst/>
              <a:ahLst/>
              <a:cxnLst/>
              <a:rect l="l" t="t" r="r" b="b"/>
              <a:pathLst>
                <a:path w="69" h="56" extrusionOk="0">
                  <a:moveTo>
                    <a:pt x="68" y="1"/>
                  </a:moveTo>
                  <a:lnTo>
                    <a:pt x="1" y="55"/>
                  </a:lnTo>
                  <a:cubicBezTo>
                    <a:pt x="20" y="42"/>
                    <a:pt x="42" y="27"/>
                    <a:pt x="62" y="7"/>
                  </a:cubicBezTo>
                  <a:lnTo>
                    <a:pt x="68" y="1"/>
                  </a:ln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20"/>
            <p:cNvSpPr/>
            <p:nvPr/>
          </p:nvSpPr>
          <p:spPr>
            <a:xfrm>
              <a:off x="933325" y="2725825"/>
              <a:ext cx="13900" cy="10600"/>
            </a:xfrm>
            <a:custGeom>
              <a:avLst/>
              <a:gdLst/>
              <a:ahLst/>
              <a:cxnLst/>
              <a:rect l="l" t="t" r="r" b="b"/>
              <a:pathLst>
                <a:path w="556" h="424" extrusionOk="0">
                  <a:moveTo>
                    <a:pt x="281" y="0"/>
                  </a:moveTo>
                  <a:cubicBezTo>
                    <a:pt x="1" y="0"/>
                    <a:pt x="1" y="424"/>
                    <a:pt x="281" y="424"/>
                  </a:cubicBezTo>
                  <a:cubicBezTo>
                    <a:pt x="556" y="424"/>
                    <a:pt x="556" y="0"/>
                    <a:pt x="281"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20"/>
            <p:cNvSpPr/>
            <p:nvPr/>
          </p:nvSpPr>
          <p:spPr>
            <a:xfrm>
              <a:off x="934350" y="2604500"/>
              <a:ext cx="19050" cy="21225"/>
            </a:xfrm>
            <a:custGeom>
              <a:avLst/>
              <a:gdLst/>
              <a:ahLst/>
              <a:cxnLst/>
              <a:rect l="l" t="t" r="r" b="b"/>
              <a:pathLst>
                <a:path w="762" h="849" extrusionOk="0">
                  <a:moveTo>
                    <a:pt x="303" y="1"/>
                  </a:moveTo>
                  <a:cubicBezTo>
                    <a:pt x="262" y="1"/>
                    <a:pt x="227" y="7"/>
                    <a:pt x="193" y="27"/>
                  </a:cubicBezTo>
                  <a:cubicBezTo>
                    <a:pt x="152" y="42"/>
                    <a:pt x="124" y="62"/>
                    <a:pt x="98" y="89"/>
                  </a:cubicBezTo>
                  <a:cubicBezTo>
                    <a:pt x="56" y="124"/>
                    <a:pt x="35" y="165"/>
                    <a:pt x="22" y="219"/>
                  </a:cubicBezTo>
                  <a:cubicBezTo>
                    <a:pt x="15" y="241"/>
                    <a:pt x="15" y="260"/>
                    <a:pt x="7" y="273"/>
                  </a:cubicBezTo>
                  <a:lnTo>
                    <a:pt x="7" y="329"/>
                  </a:lnTo>
                  <a:cubicBezTo>
                    <a:pt x="1" y="349"/>
                    <a:pt x="15" y="383"/>
                    <a:pt x="15" y="411"/>
                  </a:cubicBezTo>
                  <a:cubicBezTo>
                    <a:pt x="22" y="425"/>
                    <a:pt x="22" y="438"/>
                    <a:pt x="29" y="452"/>
                  </a:cubicBezTo>
                  <a:cubicBezTo>
                    <a:pt x="29" y="459"/>
                    <a:pt x="35" y="466"/>
                    <a:pt x="35" y="479"/>
                  </a:cubicBezTo>
                  <a:lnTo>
                    <a:pt x="35" y="494"/>
                  </a:lnTo>
                  <a:lnTo>
                    <a:pt x="42" y="569"/>
                  </a:lnTo>
                  <a:cubicBezTo>
                    <a:pt x="48" y="576"/>
                    <a:pt x="56" y="595"/>
                    <a:pt x="56" y="595"/>
                  </a:cubicBezTo>
                  <a:cubicBezTo>
                    <a:pt x="55" y="594"/>
                    <a:pt x="55" y="593"/>
                    <a:pt x="54" y="593"/>
                  </a:cubicBezTo>
                  <a:cubicBezTo>
                    <a:pt x="52" y="593"/>
                    <a:pt x="64" y="624"/>
                    <a:pt x="70" y="630"/>
                  </a:cubicBezTo>
                  <a:lnTo>
                    <a:pt x="111" y="684"/>
                  </a:lnTo>
                  <a:cubicBezTo>
                    <a:pt x="124" y="705"/>
                    <a:pt x="145" y="719"/>
                    <a:pt x="165" y="725"/>
                  </a:cubicBezTo>
                  <a:lnTo>
                    <a:pt x="171" y="733"/>
                  </a:lnTo>
                  <a:cubicBezTo>
                    <a:pt x="199" y="760"/>
                    <a:pt x="221" y="794"/>
                    <a:pt x="254" y="816"/>
                  </a:cubicBezTo>
                  <a:cubicBezTo>
                    <a:pt x="303" y="842"/>
                    <a:pt x="350" y="848"/>
                    <a:pt x="405" y="848"/>
                  </a:cubicBezTo>
                  <a:cubicBezTo>
                    <a:pt x="500" y="848"/>
                    <a:pt x="603" y="794"/>
                    <a:pt x="651" y="705"/>
                  </a:cubicBezTo>
                  <a:cubicBezTo>
                    <a:pt x="664" y="684"/>
                    <a:pt x="679" y="664"/>
                    <a:pt x="699" y="643"/>
                  </a:cubicBezTo>
                  <a:cubicBezTo>
                    <a:pt x="705" y="630"/>
                    <a:pt x="714" y="623"/>
                    <a:pt x="714" y="617"/>
                  </a:cubicBezTo>
                  <a:cubicBezTo>
                    <a:pt x="733" y="595"/>
                    <a:pt x="740" y="569"/>
                    <a:pt x="746" y="541"/>
                  </a:cubicBezTo>
                  <a:cubicBezTo>
                    <a:pt x="755" y="528"/>
                    <a:pt x="761" y="479"/>
                    <a:pt x="761" y="459"/>
                  </a:cubicBezTo>
                  <a:cubicBezTo>
                    <a:pt x="761" y="438"/>
                    <a:pt x="755" y="397"/>
                    <a:pt x="746" y="377"/>
                  </a:cubicBezTo>
                  <a:lnTo>
                    <a:pt x="746" y="370"/>
                  </a:lnTo>
                  <a:cubicBezTo>
                    <a:pt x="746" y="364"/>
                    <a:pt x="740" y="356"/>
                    <a:pt x="740" y="349"/>
                  </a:cubicBezTo>
                  <a:cubicBezTo>
                    <a:pt x="733" y="323"/>
                    <a:pt x="727" y="295"/>
                    <a:pt x="720" y="267"/>
                  </a:cubicBezTo>
                  <a:cubicBezTo>
                    <a:pt x="699" y="178"/>
                    <a:pt x="617" y="103"/>
                    <a:pt x="534" y="83"/>
                  </a:cubicBezTo>
                  <a:cubicBezTo>
                    <a:pt x="521" y="76"/>
                    <a:pt x="508" y="76"/>
                    <a:pt x="493" y="76"/>
                  </a:cubicBezTo>
                  <a:cubicBezTo>
                    <a:pt x="480" y="62"/>
                    <a:pt x="467" y="48"/>
                    <a:pt x="452" y="42"/>
                  </a:cubicBezTo>
                  <a:cubicBezTo>
                    <a:pt x="405" y="14"/>
                    <a:pt x="357" y="1"/>
                    <a:pt x="30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20"/>
            <p:cNvSpPr/>
            <p:nvPr/>
          </p:nvSpPr>
          <p:spPr>
            <a:xfrm>
              <a:off x="618425" y="2113775"/>
              <a:ext cx="396200" cy="556800"/>
            </a:xfrm>
            <a:custGeom>
              <a:avLst/>
              <a:gdLst/>
              <a:ahLst/>
              <a:cxnLst/>
              <a:rect l="l" t="t" r="r" b="b"/>
              <a:pathLst>
                <a:path w="15848" h="22272" extrusionOk="0">
                  <a:moveTo>
                    <a:pt x="8306" y="7293"/>
                  </a:moveTo>
                  <a:cubicBezTo>
                    <a:pt x="8292" y="7293"/>
                    <a:pt x="8278" y="7294"/>
                    <a:pt x="8265" y="7295"/>
                  </a:cubicBezTo>
                  <a:cubicBezTo>
                    <a:pt x="8217" y="7303"/>
                    <a:pt x="8176" y="7323"/>
                    <a:pt x="8135" y="7351"/>
                  </a:cubicBezTo>
                  <a:cubicBezTo>
                    <a:pt x="8114" y="7364"/>
                    <a:pt x="8101" y="7377"/>
                    <a:pt x="8086" y="7399"/>
                  </a:cubicBezTo>
                  <a:cubicBezTo>
                    <a:pt x="8073" y="7412"/>
                    <a:pt x="8073" y="7433"/>
                    <a:pt x="8066" y="7446"/>
                  </a:cubicBezTo>
                  <a:cubicBezTo>
                    <a:pt x="8063" y="7446"/>
                    <a:pt x="8061" y="7448"/>
                    <a:pt x="8060" y="7449"/>
                  </a:cubicBezTo>
                  <a:lnTo>
                    <a:pt x="8060" y="7449"/>
                  </a:lnTo>
                  <a:lnTo>
                    <a:pt x="8060" y="7446"/>
                  </a:lnTo>
                  <a:lnTo>
                    <a:pt x="8053" y="7453"/>
                  </a:lnTo>
                  <a:cubicBezTo>
                    <a:pt x="8056" y="7453"/>
                    <a:pt x="8058" y="7451"/>
                    <a:pt x="8060" y="7449"/>
                  </a:cubicBezTo>
                  <a:lnTo>
                    <a:pt x="8060" y="7449"/>
                  </a:lnTo>
                  <a:lnTo>
                    <a:pt x="8060" y="7453"/>
                  </a:lnTo>
                  <a:cubicBezTo>
                    <a:pt x="8045" y="7459"/>
                    <a:pt x="8038" y="7468"/>
                    <a:pt x="8025" y="7474"/>
                  </a:cubicBezTo>
                  <a:cubicBezTo>
                    <a:pt x="8018" y="7481"/>
                    <a:pt x="8018" y="7487"/>
                    <a:pt x="8012" y="7494"/>
                  </a:cubicBezTo>
                  <a:lnTo>
                    <a:pt x="7963" y="7556"/>
                  </a:lnTo>
                  <a:cubicBezTo>
                    <a:pt x="7943" y="7576"/>
                    <a:pt x="7936" y="7604"/>
                    <a:pt x="7930" y="7638"/>
                  </a:cubicBezTo>
                  <a:cubicBezTo>
                    <a:pt x="7915" y="7665"/>
                    <a:pt x="7908" y="7693"/>
                    <a:pt x="7908" y="7721"/>
                  </a:cubicBezTo>
                  <a:cubicBezTo>
                    <a:pt x="7895" y="7775"/>
                    <a:pt x="7889" y="7829"/>
                    <a:pt x="7895" y="7891"/>
                  </a:cubicBezTo>
                  <a:cubicBezTo>
                    <a:pt x="7895" y="7952"/>
                    <a:pt x="7902" y="8015"/>
                    <a:pt x="7922" y="8075"/>
                  </a:cubicBezTo>
                  <a:cubicBezTo>
                    <a:pt x="7949" y="8151"/>
                    <a:pt x="7997" y="8233"/>
                    <a:pt x="8079" y="8274"/>
                  </a:cubicBezTo>
                  <a:cubicBezTo>
                    <a:pt x="8101" y="8281"/>
                    <a:pt x="8127" y="8295"/>
                    <a:pt x="8155" y="8309"/>
                  </a:cubicBezTo>
                  <a:cubicBezTo>
                    <a:pt x="8186" y="8315"/>
                    <a:pt x="8215" y="8318"/>
                    <a:pt x="8244" y="8318"/>
                  </a:cubicBezTo>
                  <a:cubicBezTo>
                    <a:pt x="8273" y="8318"/>
                    <a:pt x="8302" y="8315"/>
                    <a:pt x="8332" y="8309"/>
                  </a:cubicBezTo>
                  <a:cubicBezTo>
                    <a:pt x="8381" y="8295"/>
                    <a:pt x="8436" y="8289"/>
                    <a:pt x="8483" y="8281"/>
                  </a:cubicBezTo>
                  <a:cubicBezTo>
                    <a:pt x="8517" y="8277"/>
                    <a:pt x="8552" y="8267"/>
                    <a:pt x="8585" y="8254"/>
                  </a:cubicBezTo>
                  <a:lnTo>
                    <a:pt x="8585" y="8254"/>
                  </a:lnTo>
                  <a:cubicBezTo>
                    <a:pt x="8642" y="8233"/>
                    <a:pt x="8700" y="8202"/>
                    <a:pt x="8743" y="8157"/>
                  </a:cubicBezTo>
                  <a:cubicBezTo>
                    <a:pt x="8792" y="8097"/>
                    <a:pt x="8818" y="8049"/>
                    <a:pt x="8846" y="7973"/>
                  </a:cubicBezTo>
                  <a:cubicBezTo>
                    <a:pt x="8866" y="7919"/>
                    <a:pt x="8866" y="7857"/>
                    <a:pt x="8881" y="7803"/>
                  </a:cubicBezTo>
                  <a:cubicBezTo>
                    <a:pt x="8887" y="7775"/>
                    <a:pt x="8894" y="7740"/>
                    <a:pt x="8894" y="7714"/>
                  </a:cubicBezTo>
                  <a:cubicBezTo>
                    <a:pt x="8894" y="7686"/>
                    <a:pt x="8887" y="7658"/>
                    <a:pt x="8881" y="7632"/>
                  </a:cubicBezTo>
                  <a:cubicBezTo>
                    <a:pt x="8874" y="7604"/>
                    <a:pt x="8859" y="7576"/>
                    <a:pt x="8853" y="7550"/>
                  </a:cubicBezTo>
                  <a:cubicBezTo>
                    <a:pt x="8833" y="7515"/>
                    <a:pt x="8805" y="7481"/>
                    <a:pt x="8764" y="7459"/>
                  </a:cubicBezTo>
                  <a:cubicBezTo>
                    <a:pt x="8743" y="7440"/>
                    <a:pt x="8723" y="7426"/>
                    <a:pt x="8695" y="7418"/>
                  </a:cubicBezTo>
                  <a:cubicBezTo>
                    <a:pt x="8669" y="7405"/>
                    <a:pt x="8641" y="7392"/>
                    <a:pt x="8613" y="7392"/>
                  </a:cubicBezTo>
                  <a:cubicBezTo>
                    <a:pt x="8600" y="7389"/>
                    <a:pt x="8586" y="7387"/>
                    <a:pt x="8572" y="7387"/>
                  </a:cubicBezTo>
                  <a:cubicBezTo>
                    <a:pt x="8557" y="7387"/>
                    <a:pt x="8542" y="7389"/>
                    <a:pt x="8524" y="7392"/>
                  </a:cubicBezTo>
                  <a:cubicBezTo>
                    <a:pt x="8524" y="7392"/>
                    <a:pt x="8518" y="7399"/>
                    <a:pt x="8511" y="7399"/>
                  </a:cubicBezTo>
                  <a:cubicBezTo>
                    <a:pt x="8490" y="7371"/>
                    <a:pt x="8470" y="7344"/>
                    <a:pt x="8442" y="7330"/>
                  </a:cubicBezTo>
                  <a:cubicBezTo>
                    <a:pt x="8400" y="7303"/>
                    <a:pt x="8353" y="7293"/>
                    <a:pt x="8306" y="7293"/>
                  </a:cubicBezTo>
                  <a:close/>
                  <a:moveTo>
                    <a:pt x="4431" y="8253"/>
                  </a:moveTo>
                  <a:cubicBezTo>
                    <a:pt x="4424" y="8253"/>
                    <a:pt x="4418" y="8253"/>
                    <a:pt x="4411" y="8254"/>
                  </a:cubicBezTo>
                  <a:cubicBezTo>
                    <a:pt x="4370" y="8254"/>
                    <a:pt x="4336" y="8261"/>
                    <a:pt x="4301" y="8274"/>
                  </a:cubicBezTo>
                  <a:cubicBezTo>
                    <a:pt x="4267" y="8281"/>
                    <a:pt x="4234" y="8295"/>
                    <a:pt x="4199" y="8315"/>
                  </a:cubicBezTo>
                  <a:cubicBezTo>
                    <a:pt x="4171" y="8337"/>
                    <a:pt x="4137" y="8356"/>
                    <a:pt x="4117" y="8384"/>
                  </a:cubicBezTo>
                  <a:cubicBezTo>
                    <a:pt x="4061" y="8453"/>
                    <a:pt x="4014" y="8520"/>
                    <a:pt x="4001" y="8603"/>
                  </a:cubicBezTo>
                  <a:cubicBezTo>
                    <a:pt x="3994" y="8650"/>
                    <a:pt x="3987" y="8700"/>
                    <a:pt x="3979" y="8741"/>
                  </a:cubicBezTo>
                  <a:cubicBezTo>
                    <a:pt x="3979" y="8782"/>
                    <a:pt x="3987" y="8823"/>
                    <a:pt x="3994" y="8856"/>
                  </a:cubicBezTo>
                  <a:cubicBezTo>
                    <a:pt x="3987" y="8905"/>
                    <a:pt x="3979" y="8952"/>
                    <a:pt x="3979" y="9000"/>
                  </a:cubicBezTo>
                  <a:cubicBezTo>
                    <a:pt x="3979" y="9082"/>
                    <a:pt x="3994" y="9171"/>
                    <a:pt x="4007" y="9253"/>
                  </a:cubicBezTo>
                  <a:cubicBezTo>
                    <a:pt x="4020" y="9281"/>
                    <a:pt x="4035" y="9316"/>
                    <a:pt x="4048" y="9348"/>
                  </a:cubicBezTo>
                  <a:cubicBezTo>
                    <a:pt x="4070" y="9376"/>
                    <a:pt x="4089" y="9398"/>
                    <a:pt x="4111" y="9424"/>
                  </a:cubicBezTo>
                  <a:cubicBezTo>
                    <a:pt x="4137" y="9445"/>
                    <a:pt x="4165" y="9465"/>
                    <a:pt x="4184" y="9486"/>
                  </a:cubicBezTo>
                  <a:cubicBezTo>
                    <a:pt x="4234" y="9521"/>
                    <a:pt x="4281" y="9534"/>
                    <a:pt x="4336" y="9534"/>
                  </a:cubicBezTo>
                  <a:cubicBezTo>
                    <a:pt x="4353" y="9537"/>
                    <a:pt x="4370" y="9539"/>
                    <a:pt x="4387" y="9539"/>
                  </a:cubicBezTo>
                  <a:cubicBezTo>
                    <a:pt x="4405" y="9539"/>
                    <a:pt x="4422" y="9537"/>
                    <a:pt x="4439" y="9534"/>
                  </a:cubicBezTo>
                  <a:cubicBezTo>
                    <a:pt x="4472" y="9534"/>
                    <a:pt x="4506" y="9527"/>
                    <a:pt x="4541" y="9506"/>
                  </a:cubicBezTo>
                  <a:cubicBezTo>
                    <a:pt x="4575" y="9500"/>
                    <a:pt x="4603" y="9480"/>
                    <a:pt x="4623" y="9458"/>
                  </a:cubicBezTo>
                  <a:cubicBezTo>
                    <a:pt x="4671" y="9431"/>
                    <a:pt x="4705" y="9389"/>
                    <a:pt x="4727" y="9348"/>
                  </a:cubicBezTo>
                  <a:cubicBezTo>
                    <a:pt x="4794" y="9212"/>
                    <a:pt x="4842" y="9069"/>
                    <a:pt x="4856" y="8925"/>
                  </a:cubicBezTo>
                  <a:cubicBezTo>
                    <a:pt x="4856" y="8918"/>
                    <a:pt x="4850" y="8911"/>
                    <a:pt x="4850" y="8905"/>
                  </a:cubicBezTo>
                  <a:cubicBezTo>
                    <a:pt x="4869" y="8856"/>
                    <a:pt x="4876" y="8808"/>
                    <a:pt x="4883" y="8754"/>
                  </a:cubicBezTo>
                  <a:cubicBezTo>
                    <a:pt x="4883" y="8719"/>
                    <a:pt x="4876" y="8672"/>
                    <a:pt x="4869" y="8637"/>
                  </a:cubicBezTo>
                  <a:cubicBezTo>
                    <a:pt x="4863" y="8624"/>
                    <a:pt x="4863" y="8617"/>
                    <a:pt x="4856" y="8603"/>
                  </a:cubicBezTo>
                  <a:cubicBezTo>
                    <a:pt x="4842" y="8555"/>
                    <a:pt x="4828" y="8507"/>
                    <a:pt x="4800" y="8473"/>
                  </a:cubicBezTo>
                  <a:cubicBezTo>
                    <a:pt x="4753" y="8404"/>
                    <a:pt x="4712" y="8363"/>
                    <a:pt x="4644" y="8315"/>
                  </a:cubicBezTo>
                  <a:cubicBezTo>
                    <a:pt x="4617" y="8295"/>
                    <a:pt x="4582" y="8289"/>
                    <a:pt x="4548" y="8274"/>
                  </a:cubicBezTo>
                  <a:cubicBezTo>
                    <a:pt x="4541" y="8268"/>
                    <a:pt x="4528" y="8268"/>
                    <a:pt x="4521" y="8268"/>
                  </a:cubicBezTo>
                  <a:cubicBezTo>
                    <a:pt x="4488" y="8262"/>
                    <a:pt x="4459" y="8253"/>
                    <a:pt x="4431" y="8253"/>
                  </a:cubicBezTo>
                  <a:close/>
                  <a:moveTo>
                    <a:pt x="6396" y="11001"/>
                  </a:moveTo>
                  <a:cubicBezTo>
                    <a:pt x="6384" y="11001"/>
                    <a:pt x="6373" y="11003"/>
                    <a:pt x="6361" y="11006"/>
                  </a:cubicBezTo>
                  <a:cubicBezTo>
                    <a:pt x="6328" y="11006"/>
                    <a:pt x="6300" y="11012"/>
                    <a:pt x="6279" y="11032"/>
                  </a:cubicBezTo>
                  <a:cubicBezTo>
                    <a:pt x="6266" y="11040"/>
                    <a:pt x="6246" y="11053"/>
                    <a:pt x="6231" y="11067"/>
                  </a:cubicBezTo>
                  <a:cubicBezTo>
                    <a:pt x="6205" y="11095"/>
                    <a:pt x="6190" y="11122"/>
                    <a:pt x="6177" y="11164"/>
                  </a:cubicBezTo>
                  <a:lnTo>
                    <a:pt x="6177" y="11170"/>
                  </a:lnTo>
                  <a:cubicBezTo>
                    <a:pt x="6170" y="11177"/>
                    <a:pt x="6164" y="11190"/>
                    <a:pt x="6156" y="11196"/>
                  </a:cubicBezTo>
                  <a:lnTo>
                    <a:pt x="6156" y="11211"/>
                  </a:lnTo>
                  <a:cubicBezTo>
                    <a:pt x="6149" y="11218"/>
                    <a:pt x="6136" y="11231"/>
                    <a:pt x="6129" y="11246"/>
                  </a:cubicBezTo>
                  <a:cubicBezTo>
                    <a:pt x="6108" y="11272"/>
                    <a:pt x="6101" y="11306"/>
                    <a:pt x="6101" y="11341"/>
                  </a:cubicBezTo>
                  <a:cubicBezTo>
                    <a:pt x="6095" y="11361"/>
                    <a:pt x="6095" y="11382"/>
                    <a:pt x="6101" y="11410"/>
                  </a:cubicBezTo>
                  <a:cubicBezTo>
                    <a:pt x="6101" y="11436"/>
                    <a:pt x="6108" y="11471"/>
                    <a:pt x="6129" y="11499"/>
                  </a:cubicBezTo>
                  <a:cubicBezTo>
                    <a:pt x="6143" y="11518"/>
                    <a:pt x="6156" y="11533"/>
                    <a:pt x="6170" y="11553"/>
                  </a:cubicBezTo>
                  <a:cubicBezTo>
                    <a:pt x="6184" y="11566"/>
                    <a:pt x="6205" y="11581"/>
                    <a:pt x="6218" y="11594"/>
                  </a:cubicBezTo>
                  <a:cubicBezTo>
                    <a:pt x="6253" y="11607"/>
                    <a:pt x="6279" y="11622"/>
                    <a:pt x="6313" y="11622"/>
                  </a:cubicBezTo>
                  <a:cubicBezTo>
                    <a:pt x="6328" y="11625"/>
                    <a:pt x="6342" y="11626"/>
                    <a:pt x="6356" y="11626"/>
                  </a:cubicBezTo>
                  <a:cubicBezTo>
                    <a:pt x="6376" y="11626"/>
                    <a:pt x="6397" y="11623"/>
                    <a:pt x="6417" y="11615"/>
                  </a:cubicBezTo>
                  <a:cubicBezTo>
                    <a:pt x="6451" y="11607"/>
                    <a:pt x="6471" y="11600"/>
                    <a:pt x="6499" y="11581"/>
                  </a:cubicBezTo>
                  <a:cubicBezTo>
                    <a:pt x="6519" y="11566"/>
                    <a:pt x="6540" y="11546"/>
                    <a:pt x="6560" y="11533"/>
                  </a:cubicBezTo>
                  <a:lnTo>
                    <a:pt x="6566" y="11525"/>
                  </a:lnTo>
                  <a:cubicBezTo>
                    <a:pt x="6594" y="11499"/>
                    <a:pt x="6629" y="11443"/>
                    <a:pt x="6635" y="11410"/>
                  </a:cubicBezTo>
                  <a:cubicBezTo>
                    <a:pt x="6642" y="11389"/>
                    <a:pt x="6648" y="11347"/>
                    <a:pt x="6648" y="11334"/>
                  </a:cubicBezTo>
                  <a:cubicBezTo>
                    <a:pt x="6648" y="11293"/>
                    <a:pt x="6635" y="11246"/>
                    <a:pt x="6635" y="11196"/>
                  </a:cubicBezTo>
                  <a:cubicBezTo>
                    <a:pt x="6629" y="11177"/>
                    <a:pt x="6607" y="11155"/>
                    <a:pt x="6594" y="11136"/>
                  </a:cubicBezTo>
                  <a:cubicBezTo>
                    <a:pt x="6594" y="11129"/>
                    <a:pt x="6594" y="11129"/>
                    <a:pt x="6588" y="11129"/>
                  </a:cubicBezTo>
                  <a:cubicBezTo>
                    <a:pt x="6581" y="11114"/>
                    <a:pt x="6581" y="11101"/>
                    <a:pt x="6566" y="11095"/>
                  </a:cubicBezTo>
                  <a:cubicBezTo>
                    <a:pt x="6566" y="11088"/>
                    <a:pt x="6560" y="11088"/>
                    <a:pt x="6560" y="11088"/>
                  </a:cubicBezTo>
                  <a:cubicBezTo>
                    <a:pt x="6553" y="11081"/>
                    <a:pt x="6553" y="11081"/>
                    <a:pt x="6553" y="11073"/>
                  </a:cubicBezTo>
                  <a:lnTo>
                    <a:pt x="6547" y="11067"/>
                  </a:lnTo>
                  <a:cubicBezTo>
                    <a:pt x="6540" y="11060"/>
                    <a:pt x="6525" y="11053"/>
                    <a:pt x="6519" y="11047"/>
                  </a:cubicBezTo>
                  <a:cubicBezTo>
                    <a:pt x="6512" y="11040"/>
                    <a:pt x="6506" y="11040"/>
                    <a:pt x="6499" y="11032"/>
                  </a:cubicBezTo>
                  <a:lnTo>
                    <a:pt x="6499" y="11032"/>
                  </a:lnTo>
                  <a:lnTo>
                    <a:pt x="6506" y="11040"/>
                  </a:lnTo>
                  <a:cubicBezTo>
                    <a:pt x="6492" y="11026"/>
                    <a:pt x="6471" y="11012"/>
                    <a:pt x="6443" y="11012"/>
                  </a:cubicBezTo>
                  <a:cubicBezTo>
                    <a:pt x="6428" y="11005"/>
                    <a:pt x="6412" y="11001"/>
                    <a:pt x="6396" y="11001"/>
                  </a:cubicBezTo>
                  <a:close/>
                  <a:moveTo>
                    <a:pt x="15847" y="0"/>
                  </a:moveTo>
                  <a:cubicBezTo>
                    <a:pt x="15575" y="177"/>
                    <a:pt x="15300" y="363"/>
                    <a:pt x="15013" y="527"/>
                  </a:cubicBezTo>
                  <a:cubicBezTo>
                    <a:pt x="14356" y="923"/>
                    <a:pt x="13664" y="1225"/>
                    <a:pt x="12981" y="1554"/>
                  </a:cubicBezTo>
                  <a:cubicBezTo>
                    <a:pt x="11535" y="2231"/>
                    <a:pt x="10133" y="3011"/>
                    <a:pt x="8702" y="3716"/>
                  </a:cubicBezTo>
                  <a:cubicBezTo>
                    <a:pt x="7251" y="4435"/>
                    <a:pt x="5842" y="5215"/>
                    <a:pt x="4418" y="5989"/>
                  </a:cubicBezTo>
                  <a:cubicBezTo>
                    <a:pt x="3685" y="6378"/>
                    <a:pt x="2939" y="6755"/>
                    <a:pt x="2187" y="7124"/>
                  </a:cubicBezTo>
                  <a:cubicBezTo>
                    <a:pt x="1653" y="7385"/>
                    <a:pt x="1031" y="7638"/>
                    <a:pt x="592" y="8062"/>
                  </a:cubicBezTo>
                  <a:cubicBezTo>
                    <a:pt x="585" y="8069"/>
                    <a:pt x="579" y="8075"/>
                    <a:pt x="571" y="8090"/>
                  </a:cubicBezTo>
                  <a:cubicBezTo>
                    <a:pt x="469" y="8138"/>
                    <a:pt x="365" y="8179"/>
                    <a:pt x="263" y="8220"/>
                  </a:cubicBezTo>
                  <a:cubicBezTo>
                    <a:pt x="257" y="8219"/>
                    <a:pt x="251" y="8219"/>
                    <a:pt x="245" y="8219"/>
                  </a:cubicBezTo>
                  <a:cubicBezTo>
                    <a:pt x="204" y="8219"/>
                    <a:pt x="164" y="8238"/>
                    <a:pt x="134" y="8274"/>
                  </a:cubicBezTo>
                  <a:cubicBezTo>
                    <a:pt x="119" y="8281"/>
                    <a:pt x="99" y="8289"/>
                    <a:pt x="78" y="8295"/>
                  </a:cubicBezTo>
                  <a:cubicBezTo>
                    <a:pt x="1" y="8328"/>
                    <a:pt x="26" y="8420"/>
                    <a:pt x="98" y="8420"/>
                  </a:cubicBezTo>
                  <a:cubicBezTo>
                    <a:pt x="103" y="8420"/>
                    <a:pt x="107" y="8419"/>
                    <a:pt x="112" y="8419"/>
                  </a:cubicBezTo>
                  <a:cubicBezTo>
                    <a:pt x="119" y="8419"/>
                    <a:pt x="119" y="8425"/>
                    <a:pt x="119" y="8425"/>
                  </a:cubicBezTo>
                  <a:cubicBezTo>
                    <a:pt x="1037" y="9664"/>
                    <a:pt x="1776" y="11006"/>
                    <a:pt x="2522" y="12354"/>
                  </a:cubicBezTo>
                  <a:cubicBezTo>
                    <a:pt x="3261" y="13682"/>
                    <a:pt x="3946" y="15037"/>
                    <a:pt x="4651" y="16379"/>
                  </a:cubicBezTo>
                  <a:cubicBezTo>
                    <a:pt x="5369" y="17767"/>
                    <a:pt x="6225" y="19081"/>
                    <a:pt x="7053" y="20403"/>
                  </a:cubicBezTo>
                  <a:cubicBezTo>
                    <a:pt x="7429" y="21019"/>
                    <a:pt x="7785" y="21642"/>
                    <a:pt x="8135" y="22271"/>
                  </a:cubicBezTo>
                  <a:cubicBezTo>
                    <a:pt x="8032" y="21984"/>
                    <a:pt x="7895" y="21703"/>
                    <a:pt x="7765" y="21430"/>
                  </a:cubicBezTo>
                  <a:cubicBezTo>
                    <a:pt x="7478" y="20821"/>
                    <a:pt x="7149" y="20231"/>
                    <a:pt x="6929" y="19589"/>
                  </a:cubicBezTo>
                  <a:cubicBezTo>
                    <a:pt x="6484" y="18322"/>
                    <a:pt x="6047" y="17036"/>
                    <a:pt x="5485" y="15817"/>
                  </a:cubicBezTo>
                  <a:cubicBezTo>
                    <a:pt x="4924" y="14592"/>
                    <a:pt x="4199" y="13414"/>
                    <a:pt x="3454" y="12292"/>
                  </a:cubicBezTo>
                  <a:cubicBezTo>
                    <a:pt x="2721" y="11183"/>
                    <a:pt x="1926" y="10109"/>
                    <a:pt x="1310" y="8925"/>
                  </a:cubicBezTo>
                  <a:cubicBezTo>
                    <a:pt x="1297" y="8890"/>
                    <a:pt x="1277" y="8856"/>
                    <a:pt x="1262" y="8823"/>
                  </a:cubicBezTo>
                  <a:cubicBezTo>
                    <a:pt x="1379" y="8741"/>
                    <a:pt x="1495" y="8658"/>
                    <a:pt x="1612" y="8583"/>
                  </a:cubicBezTo>
                  <a:cubicBezTo>
                    <a:pt x="2838" y="7816"/>
                    <a:pt x="4158" y="7228"/>
                    <a:pt x="5431" y="6543"/>
                  </a:cubicBezTo>
                  <a:cubicBezTo>
                    <a:pt x="6739" y="5838"/>
                    <a:pt x="7943" y="4941"/>
                    <a:pt x="9216" y="4174"/>
                  </a:cubicBezTo>
                  <a:cubicBezTo>
                    <a:pt x="10468" y="3415"/>
                    <a:pt x="11775" y="2737"/>
                    <a:pt x="13007" y="1950"/>
                  </a:cubicBezTo>
                  <a:cubicBezTo>
                    <a:pt x="13958" y="1349"/>
                    <a:pt x="15019" y="780"/>
                    <a:pt x="158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20"/>
            <p:cNvSpPr/>
            <p:nvPr/>
          </p:nvSpPr>
          <p:spPr>
            <a:xfrm>
              <a:off x="927700" y="2207450"/>
              <a:ext cx="803375" cy="817225"/>
            </a:xfrm>
            <a:custGeom>
              <a:avLst/>
              <a:gdLst/>
              <a:ahLst/>
              <a:cxnLst/>
              <a:rect l="l" t="t" r="r" b="b"/>
              <a:pathLst>
                <a:path w="32135" h="32689" extrusionOk="0">
                  <a:moveTo>
                    <a:pt x="25896" y="1"/>
                  </a:moveTo>
                  <a:cubicBezTo>
                    <a:pt x="25296" y="1"/>
                    <a:pt x="24671" y="179"/>
                    <a:pt x="24106" y="325"/>
                  </a:cubicBezTo>
                  <a:cubicBezTo>
                    <a:pt x="23285" y="531"/>
                    <a:pt x="22477" y="695"/>
                    <a:pt x="21642" y="818"/>
                  </a:cubicBezTo>
                  <a:cubicBezTo>
                    <a:pt x="19903" y="1071"/>
                    <a:pt x="18178" y="1380"/>
                    <a:pt x="16453" y="1700"/>
                  </a:cubicBezTo>
                  <a:cubicBezTo>
                    <a:pt x="12963" y="2344"/>
                    <a:pt x="9465" y="2919"/>
                    <a:pt x="5996" y="3652"/>
                  </a:cubicBezTo>
                  <a:cubicBezTo>
                    <a:pt x="4025" y="4075"/>
                    <a:pt x="2060" y="4486"/>
                    <a:pt x="96" y="4903"/>
                  </a:cubicBezTo>
                  <a:cubicBezTo>
                    <a:pt x="14" y="4925"/>
                    <a:pt x="0" y="5020"/>
                    <a:pt x="42" y="5082"/>
                  </a:cubicBezTo>
                  <a:cubicBezTo>
                    <a:pt x="35" y="5109"/>
                    <a:pt x="42" y="5137"/>
                    <a:pt x="48" y="5171"/>
                  </a:cubicBezTo>
                  <a:cubicBezTo>
                    <a:pt x="465" y="6656"/>
                    <a:pt x="528" y="8182"/>
                    <a:pt x="616" y="9716"/>
                  </a:cubicBezTo>
                  <a:cubicBezTo>
                    <a:pt x="725" y="11508"/>
                    <a:pt x="980" y="13289"/>
                    <a:pt x="1259" y="15061"/>
                  </a:cubicBezTo>
                  <a:cubicBezTo>
                    <a:pt x="1540" y="16847"/>
                    <a:pt x="1890" y="18628"/>
                    <a:pt x="2225" y="20407"/>
                  </a:cubicBezTo>
                  <a:cubicBezTo>
                    <a:pt x="2573" y="22261"/>
                    <a:pt x="2841" y="24122"/>
                    <a:pt x="3046" y="25998"/>
                  </a:cubicBezTo>
                  <a:cubicBezTo>
                    <a:pt x="3128" y="26724"/>
                    <a:pt x="3258" y="27449"/>
                    <a:pt x="3402" y="28162"/>
                  </a:cubicBezTo>
                  <a:cubicBezTo>
                    <a:pt x="3394" y="28668"/>
                    <a:pt x="3504" y="29167"/>
                    <a:pt x="3641" y="29674"/>
                  </a:cubicBezTo>
                  <a:cubicBezTo>
                    <a:pt x="3785" y="30167"/>
                    <a:pt x="3880" y="30619"/>
                    <a:pt x="3908" y="31132"/>
                  </a:cubicBezTo>
                  <a:cubicBezTo>
                    <a:pt x="3928" y="31577"/>
                    <a:pt x="3963" y="32042"/>
                    <a:pt x="4101" y="32467"/>
                  </a:cubicBezTo>
                  <a:cubicBezTo>
                    <a:pt x="4140" y="32584"/>
                    <a:pt x="4257" y="32688"/>
                    <a:pt x="4385" y="32688"/>
                  </a:cubicBezTo>
                  <a:cubicBezTo>
                    <a:pt x="4413" y="32688"/>
                    <a:pt x="4442" y="32683"/>
                    <a:pt x="4470" y="32672"/>
                  </a:cubicBezTo>
                  <a:cubicBezTo>
                    <a:pt x="4667" y="32597"/>
                    <a:pt x="4873" y="32534"/>
                    <a:pt x="5086" y="32474"/>
                  </a:cubicBezTo>
                  <a:cubicBezTo>
                    <a:pt x="6803" y="31987"/>
                    <a:pt x="8618" y="32000"/>
                    <a:pt x="10390" y="31843"/>
                  </a:cubicBezTo>
                  <a:cubicBezTo>
                    <a:pt x="12437" y="31659"/>
                    <a:pt x="14462" y="31337"/>
                    <a:pt x="16488" y="30980"/>
                  </a:cubicBezTo>
                  <a:cubicBezTo>
                    <a:pt x="20369" y="30282"/>
                    <a:pt x="24243" y="29305"/>
                    <a:pt x="28179" y="28976"/>
                  </a:cubicBezTo>
                  <a:cubicBezTo>
                    <a:pt x="28918" y="28914"/>
                    <a:pt x="29664" y="28838"/>
                    <a:pt x="30390" y="28695"/>
                  </a:cubicBezTo>
                  <a:cubicBezTo>
                    <a:pt x="30677" y="28640"/>
                    <a:pt x="30999" y="28579"/>
                    <a:pt x="31300" y="28475"/>
                  </a:cubicBezTo>
                  <a:cubicBezTo>
                    <a:pt x="31581" y="28373"/>
                    <a:pt x="31847" y="28229"/>
                    <a:pt x="32045" y="28010"/>
                  </a:cubicBezTo>
                  <a:cubicBezTo>
                    <a:pt x="32080" y="27976"/>
                    <a:pt x="32052" y="27922"/>
                    <a:pt x="32018" y="27909"/>
                  </a:cubicBezTo>
                  <a:cubicBezTo>
                    <a:pt x="32134" y="27114"/>
                    <a:pt x="32032" y="26320"/>
                    <a:pt x="31903" y="25533"/>
                  </a:cubicBezTo>
                  <a:cubicBezTo>
                    <a:pt x="31758" y="24671"/>
                    <a:pt x="31574" y="23822"/>
                    <a:pt x="31410" y="22966"/>
                  </a:cubicBezTo>
                  <a:cubicBezTo>
                    <a:pt x="31053" y="21036"/>
                    <a:pt x="30690" y="19106"/>
                    <a:pt x="30355" y="17176"/>
                  </a:cubicBezTo>
                  <a:cubicBezTo>
                    <a:pt x="30013" y="15245"/>
                    <a:pt x="29692" y="13315"/>
                    <a:pt x="29266" y="11407"/>
                  </a:cubicBezTo>
                  <a:cubicBezTo>
                    <a:pt x="28855" y="9544"/>
                    <a:pt x="28384" y="7696"/>
                    <a:pt x="28042" y="5821"/>
                  </a:cubicBezTo>
                  <a:cubicBezTo>
                    <a:pt x="27870" y="4870"/>
                    <a:pt x="27651" y="3926"/>
                    <a:pt x="27398" y="2994"/>
                  </a:cubicBezTo>
                  <a:cubicBezTo>
                    <a:pt x="27269" y="2521"/>
                    <a:pt x="27131" y="2043"/>
                    <a:pt x="26975" y="1577"/>
                  </a:cubicBezTo>
                  <a:cubicBezTo>
                    <a:pt x="26817" y="1119"/>
                    <a:pt x="26612" y="667"/>
                    <a:pt x="26523" y="189"/>
                  </a:cubicBezTo>
                  <a:cubicBezTo>
                    <a:pt x="26508" y="120"/>
                    <a:pt x="26441" y="51"/>
                    <a:pt x="26378" y="44"/>
                  </a:cubicBezTo>
                  <a:cubicBezTo>
                    <a:pt x="26221" y="14"/>
                    <a:pt x="26059" y="1"/>
                    <a:pt x="2589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20"/>
            <p:cNvSpPr/>
            <p:nvPr/>
          </p:nvSpPr>
          <p:spPr>
            <a:xfrm>
              <a:off x="927700" y="2250150"/>
              <a:ext cx="410000" cy="658100"/>
            </a:xfrm>
            <a:custGeom>
              <a:avLst/>
              <a:gdLst/>
              <a:ahLst/>
              <a:cxnLst/>
              <a:rect l="l" t="t" r="r" b="b"/>
              <a:pathLst>
                <a:path w="16400" h="26324" extrusionOk="0">
                  <a:moveTo>
                    <a:pt x="3579" y="6533"/>
                  </a:moveTo>
                  <a:cubicBezTo>
                    <a:pt x="3558" y="6533"/>
                    <a:pt x="3538" y="6536"/>
                    <a:pt x="3517" y="6543"/>
                  </a:cubicBezTo>
                  <a:cubicBezTo>
                    <a:pt x="3498" y="6550"/>
                    <a:pt x="3476" y="6556"/>
                    <a:pt x="3457" y="6563"/>
                  </a:cubicBezTo>
                  <a:cubicBezTo>
                    <a:pt x="3444" y="6577"/>
                    <a:pt x="3416" y="6597"/>
                    <a:pt x="3402" y="6612"/>
                  </a:cubicBezTo>
                  <a:lnTo>
                    <a:pt x="3394" y="6619"/>
                  </a:lnTo>
                  <a:lnTo>
                    <a:pt x="3388" y="6625"/>
                  </a:lnTo>
                  <a:cubicBezTo>
                    <a:pt x="3368" y="6645"/>
                    <a:pt x="3347" y="6673"/>
                    <a:pt x="3340" y="6701"/>
                  </a:cubicBezTo>
                  <a:cubicBezTo>
                    <a:pt x="3327" y="6727"/>
                    <a:pt x="3320" y="6761"/>
                    <a:pt x="3320" y="6796"/>
                  </a:cubicBezTo>
                  <a:cubicBezTo>
                    <a:pt x="3320" y="6824"/>
                    <a:pt x="3327" y="6858"/>
                    <a:pt x="3340" y="6885"/>
                  </a:cubicBezTo>
                  <a:cubicBezTo>
                    <a:pt x="3340" y="6891"/>
                    <a:pt x="3347" y="6891"/>
                    <a:pt x="3347" y="6891"/>
                  </a:cubicBezTo>
                  <a:lnTo>
                    <a:pt x="3347" y="6899"/>
                  </a:lnTo>
                  <a:cubicBezTo>
                    <a:pt x="3353" y="6926"/>
                    <a:pt x="3368" y="6947"/>
                    <a:pt x="3388" y="6960"/>
                  </a:cubicBezTo>
                  <a:cubicBezTo>
                    <a:pt x="3402" y="6973"/>
                    <a:pt x="3416" y="6988"/>
                    <a:pt x="3429" y="6995"/>
                  </a:cubicBezTo>
                  <a:lnTo>
                    <a:pt x="3435" y="6995"/>
                  </a:lnTo>
                  <a:lnTo>
                    <a:pt x="3435" y="7001"/>
                  </a:lnTo>
                  <a:cubicBezTo>
                    <a:pt x="3476" y="7023"/>
                    <a:pt x="3517" y="7036"/>
                    <a:pt x="3558" y="7036"/>
                  </a:cubicBezTo>
                  <a:lnTo>
                    <a:pt x="3621" y="7023"/>
                  </a:lnTo>
                  <a:cubicBezTo>
                    <a:pt x="3649" y="7014"/>
                    <a:pt x="3669" y="7001"/>
                    <a:pt x="3690" y="6988"/>
                  </a:cubicBezTo>
                  <a:lnTo>
                    <a:pt x="3696" y="6982"/>
                  </a:lnTo>
                  <a:lnTo>
                    <a:pt x="3703" y="6982"/>
                  </a:lnTo>
                  <a:cubicBezTo>
                    <a:pt x="3710" y="6973"/>
                    <a:pt x="3723" y="6973"/>
                    <a:pt x="3731" y="6960"/>
                  </a:cubicBezTo>
                  <a:lnTo>
                    <a:pt x="3738" y="6954"/>
                  </a:lnTo>
                  <a:cubicBezTo>
                    <a:pt x="3757" y="6941"/>
                    <a:pt x="3772" y="6919"/>
                    <a:pt x="3785" y="6899"/>
                  </a:cubicBezTo>
                  <a:lnTo>
                    <a:pt x="3785" y="6891"/>
                  </a:lnTo>
                  <a:cubicBezTo>
                    <a:pt x="3798" y="6878"/>
                    <a:pt x="3798" y="6865"/>
                    <a:pt x="3798" y="6850"/>
                  </a:cubicBezTo>
                  <a:lnTo>
                    <a:pt x="3805" y="6844"/>
                  </a:lnTo>
                  <a:lnTo>
                    <a:pt x="3805" y="6837"/>
                  </a:lnTo>
                  <a:cubicBezTo>
                    <a:pt x="3805" y="6830"/>
                    <a:pt x="3813" y="6817"/>
                    <a:pt x="3813" y="6803"/>
                  </a:cubicBezTo>
                  <a:cubicBezTo>
                    <a:pt x="3820" y="6776"/>
                    <a:pt x="3820" y="6742"/>
                    <a:pt x="3813" y="6707"/>
                  </a:cubicBezTo>
                  <a:cubicBezTo>
                    <a:pt x="3805" y="6679"/>
                    <a:pt x="3792" y="6653"/>
                    <a:pt x="3772" y="6625"/>
                  </a:cubicBezTo>
                  <a:cubicBezTo>
                    <a:pt x="3751" y="6604"/>
                    <a:pt x="3731" y="6584"/>
                    <a:pt x="3703" y="6563"/>
                  </a:cubicBezTo>
                  <a:cubicBezTo>
                    <a:pt x="3682" y="6556"/>
                    <a:pt x="3662" y="6550"/>
                    <a:pt x="3641" y="6543"/>
                  </a:cubicBezTo>
                  <a:cubicBezTo>
                    <a:pt x="3620" y="6536"/>
                    <a:pt x="3600" y="6533"/>
                    <a:pt x="3579" y="6533"/>
                  </a:cubicBezTo>
                  <a:close/>
                  <a:moveTo>
                    <a:pt x="6249" y="6530"/>
                  </a:moveTo>
                  <a:cubicBezTo>
                    <a:pt x="6208" y="6530"/>
                    <a:pt x="6160" y="6536"/>
                    <a:pt x="6119" y="6550"/>
                  </a:cubicBezTo>
                  <a:cubicBezTo>
                    <a:pt x="6044" y="6571"/>
                    <a:pt x="6003" y="6597"/>
                    <a:pt x="5940" y="6653"/>
                  </a:cubicBezTo>
                  <a:cubicBezTo>
                    <a:pt x="5907" y="6686"/>
                    <a:pt x="5873" y="6727"/>
                    <a:pt x="5845" y="6768"/>
                  </a:cubicBezTo>
                  <a:cubicBezTo>
                    <a:pt x="5825" y="6789"/>
                    <a:pt x="5811" y="6817"/>
                    <a:pt x="5797" y="6850"/>
                  </a:cubicBezTo>
                  <a:cubicBezTo>
                    <a:pt x="5776" y="6913"/>
                    <a:pt x="5750" y="6973"/>
                    <a:pt x="5728" y="7036"/>
                  </a:cubicBezTo>
                  <a:cubicBezTo>
                    <a:pt x="5722" y="7055"/>
                    <a:pt x="5715" y="7083"/>
                    <a:pt x="5709" y="7105"/>
                  </a:cubicBezTo>
                  <a:cubicBezTo>
                    <a:pt x="5702" y="7131"/>
                    <a:pt x="5702" y="7159"/>
                    <a:pt x="5694" y="7187"/>
                  </a:cubicBezTo>
                  <a:cubicBezTo>
                    <a:pt x="5694" y="7228"/>
                    <a:pt x="5702" y="7269"/>
                    <a:pt x="5722" y="7302"/>
                  </a:cubicBezTo>
                  <a:cubicBezTo>
                    <a:pt x="5728" y="7330"/>
                    <a:pt x="5743" y="7351"/>
                    <a:pt x="5763" y="7371"/>
                  </a:cubicBezTo>
                  <a:cubicBezTo>
                    <a:pt x="5784" y="7405"/>
                    <a:pt x="5811" y="7433"/>
                    <a:pt x="5845" y="7446"/>
                  </a:cubicBezTo>
                  <a:cubicBezTo>
                    <a:pt x="5873" y="7460"/>
                    <a:pt x="5893" y="7466"/>
                    <a:pt x="5921" y="7474"/>
                  </a:cubicBezTo>
                  <a:cubicBezTo>
                    <a:pt x="5927" y="7501"/>
                    <a:pt x="5934" y="7522"/>
                    <a:pt x="5949" y="7542"/>
                  </a:cubicBezTo>
                  <a:cubicBezTo>
                    <a:pt x="5962" y="7563"/>
                    <a:pt x="5975" y="7589"/>
                    <a:pt x="5996" y="7604"/>
                  </a:cubicBezTo>
                  <a:cubicBezTo>
                    <a:pt x="6016" y="7624"/>
                    <a:pt x="6044" y="7645"/>
                    <a:pt x="6072" y="7658"/>
                  </a:cubicBezTo>
                  <a:cubicBezTo>
                    <a:pt x="6098" y="7686"/>
                    <a:pt x="6139" y="7699"/>
                    <a:pt x="6174" y="7713"/>
                  </a:cubicBezTo>
                  <a:cubicBezTo>
                    <a:pt x="6215" y="7727"/>
                    <a:pt x="6269" y="7734"/>
                    <a:pt x="6310" y="7734"/>
                  </a:cubicBezTo>
                  <a:cubicBezTo>
                    <a:pt x="6359" y="7734"/>
                    <a:pt x="6400" y="7727"/>
                    <a:pt x="6441" y="7713"/>
                  </a:cubicBezTo>
                  <a:cubicBezTo>
                    <a:pt x="6509" y="7693"/>
                    <a:pt x="6565" y="7665"/>
                    <a:pt x="6619" y="7611"/>
                  </a:cubicBezTo>
                  <a:cubicBezTo>
                    <a:pt x="6673" y="7548"/>
                    <a:pt x="6721" y="7466"/>
                    <a:pt x="6735" y="7384"/>
                  </a:cubicBezTo>
                  <a:cubicBezTo>
                    <a:pt x="6749" y="7310"/>
                    <a:pt x="6755" y="7248"/>
                    <a:pt x="6749" y="7172"/>
                  </a:cubicBezTo>
                  <a:lnTo>
                    <a:pt x="6749" y="7159"/>
                  </a:lnTo>
                  <a:lnTo>
                    <a:pt x="6749" y="7152"/>
                  </a:lnTo>
                  <a:cubicBezTo>
                    <a:pt x="6770" y="7064"/>
                    <a:pt x="6755" y="6982"/>
                    <a:pt x="6714" y="6899"/>
                  </a:cubicBezTo>
                  <a:cubicBezTo>
                    <a:pt x="6694" y="6865"/>
                    <a:pt x="6673" y="6830"/>
                    <a:pt x="6638" y="6803"/>
                  </a:cubicBezTo>
                  <a:cubicBezTo>
                    <a:pt x="6632" y="6789"/>
                    <a:pt x="6632" y="6783"/>
                    <a:pt x="6625" y="6768"/>
                  </a:cubicBezTo>
                  <a:cubicBezTo>
                    <a:pt x="6597" y="6735"/>
                    <a:pt x="6571" y="6694"/>
                    <a:pt x="6543" y="6666"/>
                  </a:cubicBezTo>
                  <a:cubicBezTo>
                    <a:pt x="6537" y="6660"/>
                    <a:pt x="6530" y="6653"/>
                    <a:pt x="6523" y="6645"/>
                  </a:cubicBezTo>
                  <a:cubicBezTo>
                    <a:pt x="6496" y="6625"/>
                    <a:pt x="6468" y="6604"/>
                    <a:pt x="6441" y="6584"/>
                  </a:cubicBezTo>
                  <a:cubicBezTo>
                    <a:pt x="6413" y="6571"/>
                    <a:pt x="6379" y="6556"/>
                    <a:pt x="6351" y="6543"/>
                  </a:cubicBezTo>
                  <a:cubicBezTo>
                    <a:pt x="6318" y="6536"/>
                    <a:pt x="6277" y="6536"/>
                    <a:pt x="6249" y="6530"/>
                  </a:cubicBezTo>
                  <a:close/>
                  <a:moveTo>
                    <a:pt x="16399" y="0"/>
                  </a:moveTo>
                  <a:lnTo>
                    <a:pt x="16399" y="0"/>
                  </a:lnTo>
                  <a:cubicBezTo>
                    <a:pt x="12930" y="643"/>
                    <a:pt x="9446" y="1211"/>
                    <a:pt x="5996" y="1950"/>
                  </a:cubicBezTo>
                  <a:cubicBezTo>
                    <a:pt x="4032" y="2367"/>
                    <a:pt x="2060" y="2778"/>
                    <a:pt x="96" y="3195"/>
                  </a:cubicBezTo>
                  <a:cubicBezTo>
                    <a:pt x="14" y="3217"/>
                    <a:pt x="0" y="3318"/>
                    <a:pt x="42" y="3374"/>
                  </a:cubicBezTo>
                  <a:cubicBezTo>
                    <a:pt x="35" y="3401"/>
                    <a:pt x="42" y="3429"/>
                    <a:pt x="48" y="3463"/>
                  </a:cubicBezTo>
                  <a:cubicBezTo>
                    <a:pt x="465" y="4948"/>
                    <a:pt x="528" y="6474"/>
                    <a:pt x="616" y="8008"/>
                  </a:cubicBezTo>
                  <a:cubicBezTo>
                    <a:pt x="725" y="9800"/>
                    <a:pt x="980" y="11581"/>
                    <a:pt x="1259" y="13353"/>
                  </a:cubicBezTo>
                  <a:cubicBezTo>
                    <a:pt x="1540" y="15139"/>
                    <a:pt x="1890" y="16920"/>
                    <a:pt x="2225" y="18699"/>
                  </a:cubicBezTo>
                  <a:cubicBezTo>
                    <a:pt x="2573" y="20553"/>
                    <a:pt x="2847" y="22414"/>
                    <a:pt x="3053" y="24290"/>
                  </a:cubicBezTo>
                  <a:cubicBezTo>
                    <a:pt x="3128" y="24975"/>
                    <a:pt x="3245" y="25645"/>
                    <a:pt x="3375" y="26324"/>
                  </a:cubicBezTo>
                  <a:cubicBezTo>
                    <a:pt x="3156" y="23558"/>
                    <a:pt x="2970" y="20793"/>
                    <a:pt x="2547" y="18055"/>
                  </a:cubicBezTo>
                  <a:cubicBezTo>
                    <a:pt x="2279" y="16336"/>
                    <a:pt x="1903" y="14633"/>
                    <a:pt x="1745" y="12902"/>
                  </a:cubicBezTo>
                  <a:cubicBezTo>
                    <a:pt x="1581" y="11156"/>
                    <a:pt x="1527" y="9404"/>
                    <a:pt x="1308" y="7665"/>
                  </a:cubicBezTo>
                  <a:cubicBezTo>
                    <a:pt x="1191" y="6742"/>
                    <a:pt x="1103" y="5817"/>
                    <a:pt x="1021" y="4894"/>
                  </a:cubicBezTo>
                  <a:cubicBezTo>
                    <a:pt x="986" y="4550"/>
                    <a:pt x="965" y="4215"/>
                    <a:pt x="945" y="3874"/>
                  </a:cubicBezTo>
                  <a:cubicBezTo>
                    <a:pt x="1006" y="3861"/>
                    <a:pt x="1068" y="3846"/>
                    <a:pt x="1129" y="3833"/>
                  </a:cubicBezTo>
                  <a:cubicBezTo>
                    <a:pt x="1779" y="3681"/>
                    <a:pt x="2409" y="3463"/>
                    <a:pt x="3066" y="3318"/>
                  </a:cubicBezTo>
                  <a:cubicBezTo>
                    <a:pt x="3100" y="3312"/>
                    <a:pt x="3128" y="3305"/>
                    <a:pt x="3156" y="3299"/>
                  </a:cubicBezTo>
                  <a:lnTo>
                    <a:pt x="3156" y="3299"/>
                  </a:lnTo>
                  <a:cubicBezTo>
                    <a:pt x="3148" y="3340"/>
                    <a:pt x="3135" y="3374"/>
                    <a:pt x="3128" y="3409"/>
                  </a:cubicBezTo>
                  <a:cubicBezTo>
                    <a:pt x="3107" y="3532"/>
                    <a:pt x="3107" y="3723"/>
                    <a:pt x="3217" y="3805"/>
                  </a:cubicBezTo>
                  <a:cubicBezTo>
                    <a:pt x="3223" y="3852"/>
                    <a:pt x="3245" y="3908"/>
                    <a:pt x="3279" y="3949"/>
                  </a:cubicBezTo>
                  <a:cubicBezTo>
                    <a:pt x="3327" y="4010"/>
                    <a:pt x="3381" y="4045"/>
                    <a:pt x="3457" y="4072"/>
                  </a:cubicBezTo>
                  <a:cubicBezTo>
                    <a:pt x="3545" y="4106"/>
                    <a:pt x="3643" y="4123"/>
                    <a:pt x="3742" y="4123"/>
                  </a:cubicBezTo>
                  <a:cubicBezTo>
                    <a:pt x="3888" y="4123"/>
                    <a:pt x="4036" y="4085"/>
                    <a:pt x="4155" y="4003"/>
                  </a:cubicBezTo>
                  <a:cubicBezTo>
                    <a:pt x="4380" y="3852"/>
                    <a:pt x="4511" y="3606"/>
                    <a:pt x="4503" y="3333"/>
                  </a:cubicBezTo>
                  <a:cubicBezTo>
                    <a:pt x="4503" y="3230"/>
                    <a:pt x="4455" y="3128"/>
                    <a:pt x="4367" y="3065"/>
                  </a:cubicBezTo>
                  <a:cubicBezTo>
                    <a:pt x="4648" y="3018"/>
                    <a:pt x="4928" y="2970"/>
                    <a:pt x="5209" y="2916"/>
                  </a:cubicBezTo>
                  <a:cubicBezTo>
                    <a:pt x="6729" y="2607"/>
                    <a:pt x="8240" y="2279"/>
                    <a:pt x="9753" y="1930"/>
                  </a:cubicBezTo>
                  <a:cubicBezTo>
                    <a:pt x="11231" y="1587"/>
                    <a:pt x="12785" y="1328"/>
                    <a:pt x="14216" y="807"/>
                  </a:cubicBezTo>
                  <a:cubicBezTo>
                    <a:pt x="14955" y="541"/>
                    <a:pt x="15673" y="247"/>
                    <a:pt x="163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20"/>
            <p:cNvSpPr/>
            <p:nvPr/>
          </p:nvSpPr>
          <p:spPr>
            <a:xfrm>
              <a:off x="1054300" y="2281625"/>
              <a:ext cx="657800" cy="737675"/>
            </a:xfrm>
            <a:custGeom>
              <a:avLst/>
              <a:gdLst/>
              <a:ahLst/>
              <a:cxnLst/>
              <a:rect l="l" t="t" r="r" b="b"/>
              <a:pathLst>
                <a:path w="26312" h="29507" extrusionOk="0">
                  <a:moveTo>
                    <a:pt x="21243" y="1"/>
                  </a:moveTo>
                  <a:cubicBezTo>
                    <a:pt x="21212" y="1"/>
                    <a:pt x="21180" y="9"/>
                    <a:pt x="21150" y="27"/>
                  </a:cubicBezTo>
                  <a:cubicBezTo>
                    <a:pt x="20136" y="602"/>
                    <a:pt x="19289" y="1499"/>
                    <a:pt x="18502" y="2347"/>
                  </a:cubicBezTo>
                  <a:cubicBezTo>
                    <a:pt x="17687" y="3224"/>
                    <a:pt x="16948" y="4175"/>
                    <a:pt x="16270" y="5161"/>
                  </a:cubicBezTo>
                  <a:cubicBezTo>
                    <a:pt x="15545" y="6222"/>
                    <a:pt x="14914" y="7350"/>
                    <a:pt x="14238" y="8440"/>
                  </a:cubicBezTo>
                  <a:cubicBezTo>
                    <a:pt x="13546" y="9542"/>
                    <a:pt x="12725" y="10534"/>
                    <a:pt x="11972" y="11587"/>
                  </a:cubicBezTo>
                  <a:cubicBezTo>
                    <a:pt x="11233" y="12622"/>
                    <a:pt x="10637" y="13737"/>
                    <a:pt x="9967" y="14811"/>
                  </a:cubicBezTo>
                  <a:cubicBezTo>
                    <a:pt x="9288" y="15907"/>
                    <a:pt x="8460" y="16858"/>
                    <a:pt x="7592" y="17803"/>
                  </a:cubicBezTo>
                  <a:cubicBezTo>
                    <a:pt x="7153" y="18281"/>
                    <a:pt x="6708" y="18760"/>
                    <a:pt x="6297" y="19266"/>
                  </a:cubicBezTo>
                  <a:cubicBezTo>
                    <a:pt x="5928" y="19733"/>
                    <a:pt x="5640" y="20252"/>
                    <a:pt x="5305" y="20738"/>
                  </a:cubicBezTo>
                  <a:cubicBezTo>
                    <a:pt x="4935" y="21265"/>
                    <a:pt x="4457" y="21689"/>
                    <a:pt x="4012" y="22149"/>
                  </a:cubicBezTo>
                  <a:cubicBezTo>
                    <a:pt x="3560" y="22607"/>
                    <a:pt x="3135" y="23100"/>
                    <a:pt x="2718" y="23586"/>
                  </a:cubicBezTo>
                  <a:cubicBezTo>
                    <a:pt x="2259" y="24120"/>
                    <a:pt x="1829" y="24680"/>
                    <a:pt x="1410" y="25236"/>
                  </a:cubicBezTo>
                  <a:cubicBezTo>
                    <a:pt x="1075" y="25681"/>
                    <a:pt x="645" y="26042"/>
                    <a:pt x="329" y="26502"/>
                  </a:cubicBezTo>
                  <a:cubicBezTo>
                    <a:pt x="1" y="26974"/>
                    <a:pt x="29" y="27453"/>
                    <a:pt x="90" y="28007"/>
                  </a:cubicBezTo>
                  <a:cubicBezTo>
                    <a:pt x="124" y="28322"/>
                    <a:pt x="165" y="28629"/>
                    <a:pt x="200" y="28938"/>
                  </a:cubicBezTo>
                  <a:cubicBezTo>
                    <a:pt x="172" y="28966"/>
                    <a:pt x="137" y="28999"/>
                    <a:pt x="137" y="29061"/>
                  </a:cubicBezTo>
                  <a:cubicBezTo>
                    <a:pt x="124" y="29219"/>
                    <a:pt x="76" y="29362"/>
                    <a:pt x="22" y="29507"/>
                  </a:cubicBezTo>
                  <a:cubicBezTo>
                    <a:pt x="1739" y="29020"/>
                    <a:pt x="3554" y="29033"/>
                    <a:pt x="5326" y="28876"/>
                  </a:cubicBezTo>
                  <a:cubicBezTo>
                    <a:pt x="7373" y="28692"/>
                    <a:pt x="9398" y="28370"/>
                    <a:pt x="11424" y="28013"/>
                  </a:cubicBezTo>
                  <a:cubicBezTo>
                    <a:pt x="15305" y="27315"/>
                    <a:pt x="19179" y="26338"/>
                    <a:pt x="23115" y="26009"/>
                  </a:cubicBezTo>
                  <a:cubicBezTo>
                    <a:pt x="23854" y="25947"/>
                    <a:pt x="24600" y="25871"/>
                    <a:pt x="25326" y="25728"/>
                  </a:cubicBezTo>
                  <a:cubicBezTo>
                    <a:pt x="25613" y="25673"/>
                    <a:pt x="25935" y="25612"/>
                    <a:pt x="26236" y="25508"/>
                  </a:cubicBezTo>
                  <a:cubicBezTo>
                    <a:pt x="26296" y="25214"/>
                    <a:pt x="26305" y="24901"/>
                    <a:pt x="26305" y="24613"/>
                  </a:cubicBezTo>
                  <a:cubicBezTo>
                    <a:pt x="26311" y="23798"/>
                    <a:pt x="26229" y="22984"/>
                    <a:pt x="26119" y="22182"/>
                  </a:cubicBezTo>
                  <a:cubicBezTo>
                    <a:pt x="25866" y="20293"/>
                    <a:pt x="25483" y="18425"/>
                    <a:pt x="25250" y="16536"/>
                  </a:cubicBezTo>
                  <a:cubicBezTo>
                    <a:pt x="25023" y="14688"/>
                    <a:pt x="24662" y="12868"/>
                    <a:pt x="24271" y="11053"/>
                  </a:cubicBezTo>
                  <a:cubicBezTo>
                    <a:pt x="23813" y="8973"/>
                    <a:pt x="23389" y="6858"/>
                    <a:pt x="22780" y="4819"/>
                  </a:cubicBezTo>
                  <a:cubicBezTo>
                    <a:pt x="22527" y="3998"/>
                    <a:pt x="22328" y="3190"/>
                    <a:pt x="22164" y="2347"/>
                  </a:cubicBezTo>
                  <a:cubicBezTo>
                    <a:pt x="22012" y="1567"/>
                    <a:pt x="21835" y="767"/>
                    <a:pt x="21396" y="88"/>
                  </a:cubicBezTo>
                  <a:cubicBezTo>
                    <a:pt x="21365" y="34"/>
                    <a:pt x="21306" y="1"/>
                    <a:pt x="2124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20"/>
            <p:cNvSpPr/>
            <p:nvPr/>
          </p:nvSpPr>
          <p:spPr>
            <a:xfrm>
              <a:off x="1139200" y="2748725"/>
              <a:ext cx="108300" cy="98600"/>
            </a:xfrm>
            <a:custGeom>
              <a:avLst/>
              <a:gdLst/>
              <a:ahLst/>
              <a:cxnLst/>
              <a:rect l="l" t="t" r="r" b="b"/>
              <a:pathLst>
                <a:path w="4332" h="3944" extrusionOk="0">
                  <a:moveTo>
                    <a:pt x="2415" y="1"/>
                  </a:moveTo>
                  <a:cubicBezTo>
                    <a:pt x="1939" y="1"/>
                    <a:pt x="1471" y="202"/>
                    <a:pt x="1150" y="556"/>
                  </a:cubicBezTo>
                  <a:cubicBezTo>
                    <a:pt x="800" y="658"/>
                    <a:pt x="478" y="863"/>
                    <a:pt x="294" y="1179"/>
                  </a:cubicBezTo>
                  <a:cubicBezTo>
                    <a:pt x="0" y="1665"/>
                    <a:pt x="109" y="2218"/>
                    <a:pt x="322" y="2711"/>
                  </a:cubicBezTo>
                  <a:cubicBezTo>
                    <a:pt x="554" y="3266"/>
                    <a:pt x="999" y="3766"/>
                    <a:pt x="1608" y="3902"/>
                  </a:cubicBezTo>
                  <a:cubicBezTo>
                    <a:pt x="1737" y="3930"/>
                    <a:pt x="1866" y="3944"/>
                    <a:pt x="1995" y="3944"/>
                  </a:cubicBezTo>
                  <a:cubicBezTo>
                    <a:pt x="2403" y="3944"/>
                    <a:pt x="2804" y="3810"/>
                    <a:pt x="3148" y="3580"/>
                  </a:cubicBezTo>
                  <a:cubicBezTo>
                    <a:pt x="3368" y="3431"/>
                    <a:pt x="3566" y="3260"/>
                    <a:pt x="3737" y="3054"/>
                  </a:cubicBezTo>
                  <a:cubicBezTo>
                    <a:pt x="3757" y="3029"/>
                    <a:pt x="3804" y="2965"/>
                    <a:pt x="3804" y="2965"/>
                  </a:cubicBezTo>
                  <a:lnTo>
                    <a:pt x="3804" y="2965"/>
                  </a:lnTo>
                  <a:cubicBezTo>
                    <a:pt x="3804" y="2965"/>
                    <a:pt x="3799" y="2973"/>
                    <a:pt x="3785" y="2992"/>
                  </a:cubicBezTo>
                  <a:cubicBezTo>
                    <a:pt x="3771" y="3010"/>
                    <a:pt x="3767" y="3016"/>
                    <a:pt x="3767" y="3016"/>
                  </a:cubicBezTo>
                  <a:cubicBezTo>
                    <a:pt x="3767" y="3016"/>
                    <a:pt x="3787" y="2990"/>
                    <a:pt x="3791" y="2985"/>
                  </a:cubicBezTo>
                  <a:cubicBezTo>
                    <a:pt x="3826" y="2944"/>
                    <a:pt x="3860" y="2903"/>
                    <a:pt x="3887" y="2856"/>
                  </a:cubicBezTo>
                  <a:cubicBezTo>
                    <a:pt x="3928" y="2808"/>
                    <a:pt x="3962" y="2759"/>
                    <a:pt x="3990" y="2705"/>
                  </a:cubicBezTo>
                  <a:cubicBezTo>
                    <a:pt x="4051" y="2609"/>
                    <a:pt x="4100" y="2512"/>
                    <a:pt x="4141" y="2411"/>
                  </a:cubicBezTo>
                  <a:cubicBezTo>
                    <a:pt x="4196" y="2287"/>
                    <a:pt x="4243" y="2164"/>
                    <a:pt x="4271" y="2034"/>
                  </a:cubicBezTo>
                  <a:cubicBezTo>
                    <a:pt x="4278" y="2006"/>
                    <a:pt x="4284" y="1979"/>
                    <a:pt x="4291" y="1952"/>
                  </a:cubicBezTo>
                  <a:cubicBezTo>
                    <a:pt x="4295" y="1924"/>
                    <a:pt x="4307" y="1828"/>
                    <a:pt x="4307" y="1819"/>
                  </a:cubicBezTo>
                  <a:lnTo>
                    <a:pt x="4307" y="1819"/>
                  </a:lnTo>
                  <a:cubicBezTo>
                    <a:pt x="4315" y="1759"/>
                    <a:pt x="4320" y="1701"/>
                    <a:pt x="4325" y="1643"/>
                  </a:cubicBezTo>
                  <a:cubicBezTo>
                    <a:pt x="4332" y="1390"/>
                    <a:pt x="4271" y="1131"/>
                    <a:pt x="4148" y="904"/>
                  </a:cubicBezTo>
                  <a:cubicBezTo>
                    <a:pt x="3839" y="351"/>
                    <a:pt x="3175" y="63"/>
                    <a:pt x="2566" y="7"/>
                  </a:cubicBezTo>
                  <a:cubicBezTo>
                    <a:pt x="2516" y="3"/>
                    <a:pt x="2465" y="1"/>
                    <a:pt x="241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20"/>
            <p:cNvSpPr/>
            <p:nvPr/>
          </p:nvSpPr>
          <p:spPr>
            <a:xfrm>
              <a:off x="1176150" y="2915600"/>
              <a:ext cx="34575" cy="35450"/>
            </a:xfrm>
            <a:custGeom>
              <a:avLst/>
              <a:gdLst/>
              <a:ahLst/>
              <a:cxnLst/>
              <a:rect l="l" t="t" r="r" b="b"/>
              <a:pathLst>
                <a:path w="1383" h="1418" extrusionOk="0">
                  <a:moveTo>
                    <a:pt x="853" y="1"/>
                  </a:moveTo>
                  <a:cubicBezTo>
                    <a:pt x="797" y="1"/>
                    <a:pt x="741" y="6"/>
                    <a:pt x="677" y="13"/>
                  </a:cubicBezTo>
                  <a:cubicBezTo>
                    <a:pt x="651" y="20"/>
                    <a:pt x="623" y="26"/>
                    <a:pt x="595" y="34"/>
                  </a:cubicBezTo>
                  <a:cubicBezTo>
                    <a:pt x="520" y="41"/>
                    <a:pt x="465" y="61"/>
                    <a:pt x="390" y="95"/>
                  </a:cubicBezTo>
                  <a:cubicBezTo>
                    <a:pt x="295" y="136"/>
                    <a:pt x="212" y="225"/>
                    <a:pt x="158" y="314"/>
                  </a:cubicBezTo>
                  <a:cubicBezTo>
                    <a:pt x="109" y="396"/>
                    <a:pt x="83" y="493"/>
                    <a:pt x="55" y="581"/>
                  </a:cubicBezTo>
                  <a:cubicBezTo>
                    <a:pt x="35" y="657"/>
                    <a:pt x="20" y="739"/>
                    <a:pt x="7" y="821"/>
                  </a:cubicBezTo>
                  <a:cubicBezTo>
                    <a:pt x="1" y="882"/>
                    <a:pt x="7" y="951"/>
                    <a:pt x="20" y="1012"/>
                  </a:cubicBezTo>
                  <a:cubicBezTo>
                    <a:pt x="27" y="1053"/>
                    <a:pt x="48" y="1087"/>
                    <a:pt x="61" y="1128"/>
                  </a:cubicBezTo>
                  <a:cubicBezTo>
                    <a:pt x="83" y="1163"/>
                    <a:pt x="109" y="1191"/>
                    <a:pt x="130" y="1217"/>
                  </a:cubicBezTo>
                  <a:cubicBezTo>
                    <a:pt x="217" y="1300"/>
                    <a:pt x="320" y="1337"/>
                    <a:pt x="429" y="1337"/>
                  </a:cubicBezTo>
                  <a:cubicBezTo>
                    <a:pt x="448" y="1337"/>
                    <a:pt x="467" y="1336"/>
                    <a:pt x="487" y="1334"/>
                  </a:cubicBezTo>
                  <a:cubicBezTo>
                    <a:pt x="541" y="1368"/>
                    <a:pt x="595" y="1390"/>
                    <a:pt x="651" y="1403"/>
                  </a:cubicBezTo>
                  <a:cubicBezTo>
                    <a:pt x="701" y="1412"/>
                    <a:pt x="749" y="1418"/>
                    <a:pt x="796" y="1418"/>
                  </a:cubicBezTo>
                  <a:cubicBezTo>
                    <a:pt x="884" y="1418"/>
                    <a:pt x="969" y="1399"/>
                    <a:pt x="1054" y="1355"/>
                  </a:cubicBezTo>
                  <a:cubicBezTo>
                    <a:pt x="1150" y="1307"/>
                    <a:pt x="1239" y="1210"/>
                    <a:pt x="1287" y="1115"/>
                  </a:cubicBezTo>
                  <a:cubicBezTo>
                    <a:pt x="1341" y="992"/>
                    <a:pt x="1375" y="862"/>
                    <a:pt x="1382" y="724"/>
                  </a:cubicBezTo>
                  <a:cubicBezTo>
                    <a:pt x="1382" y="636"/>
                    <a:pt x="1362" y="547"/>
                    <a:pt x="1328" y="465"/>
                  </a:cubicBezTo>
                  <a:cubicBezTo>
                    <a:pt x="1328" y="458"/>
                    <a:pt x="1334" y="452"/>
                    <a:pt x="1334" y="437"/>
                  </a:cubicBezTo>
                  <a:cubicBezTo>
                    <a:pt x="1341" y="328"/>
                    <a:pt x="1293" y="218"/>
                    <a:pt x="1218" y="136"/>
                  </a:cubicBezTo>
                  <a:cubicBezTo>
                    <a:pt x="1164" y="75"/>
                    <a:pt x="1081" y="26"/>
                    <a:pt x="999" y="13"/>
                  </a:cubicBezTo>
                  <a:cubicBezTo>
                    <a:pt x="947" y="4"/>
                    <a:pt x="900" y="1"/>
                    <a:pt x="85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20"/>
            <p:cNvSpPr/>
            <p:nvPr/>
          </p:nvSpPr>
          <p:spPr>
            <a:xfrm>
              <a:off x="1227650" y="2913625"/>
              <a:ext cx="15925" cy="15750"/>
            </a:xfrm>
            <a:custGeom>
              <a:avLst/>
              <a:gdLst/>
              <a:ahLst/>
              <a:cxnLst/>
              <a:rect l="l" t="t" r="r" b="b"/>
              <a:pathLst>
                <a:path w="637" h="630" extrusionOk="0">
                  <a:moveTo>
                    <a:pt x="315" y="0"/>
                  </a:moveTo>
                  <a:cubicBezTo>
                    <a:pt x="301" y="0"/>
                    <a:pt x="288" y="3"/>
                    <a:pt x="247" y="10"/>
                  </a:cubicBezTo>
                  <a:lnTo>
                    <a:pt x="234" y="10"/>
                  </a:lnTo>
                  <a:cubicBezTo>
                    <a:pt x="184" y="16"/>
                    <a:pt x="124" y="58"/>
                    <a:pt x="89" y="92"/>
                  </a:cubicBezTo>
                  <a:cubicBezTo>
                    <a:pt x="61" y="120"/>
                    <a:pt x="42" y="154"/>
                    <a:pt x="28" y="195"/>
                  </a:cubicBezTo>
                  <a:cubicBezTo>
                    <a:pt x="7" y="228"/>
                    <a:pt x="0" y="269"/>
                    <a:pt x="0" y="319"/>
                  </a:cubicBezTo>
                  <a:cubicBezTo>
                    <a:pt x="0" y="373"/>
                    <a:pt x="14" y="427"/>
                    <a:pt x="42" y="475"/>
                  </a:cubicBezTo>
                  <a:cubicBezTo>
                    <a:pt x="55" y="496"/>
                    <a:pt x="76" y="516"/>
                    <a:pt x="89" y="537"/>
                  </a:cubicBezTo>
                  <a:cubicBezTo>
                    <a:pt x="130" y="578"/>
                    <a:pt x="178" y="606"/>
                    <a:pt x="234" y="619"/>
                  </a:cubicBezTo>
                  <a:cubicBezTo>
                    <a:pt x="261" y="626"/>
                    <a:pt x="288" y="629"/>
                    <a:pt x="315" y="629"/>
                  </a:cubicBezTo>
                  <a:cubicBezTo>
                    <a:pt x="343" y="629"/>
                    <a:pt x="370" y="626"/>
                    <a:pt x="398" y="619"/>
                  </a:cubicBezTo>
                  <a:cubicBezTo>
                    <a:pt x="424" y="613"/>
                    <a:pt x="452" y="598"/>
                    <a:pt x="472" y="585"/>
                  </a:cubicBezTo>
                  <a:cubicBezTo>
                    <a:pt x="521" y="557"/>
                    <a:pt x="562" y="524"/>
                    <a:pt x="589" y="475"/>
                  </a:cubicBezTo>
                  <a:cubicBezTo>
                    <a:pt x="610" y="442"/>
                    <a:pt x="623" y="401"/>
                    <a:pt x="623" y="360"/>
                  </a:cubicBezTo>
                  <a:cubicBezTo>
                    <a:pt x="636" y="319"/>
                    <a:pt x="630" y="269"/>
                    <a:pt x="616" y="228"/>
                  </a:cubicBezTo>
                  <a:cubicBezTo>
                    <a:pt x="603" y="174"/>
                    <a:pt x="575" y="133"/>
                    <a:pt x="541" y="92"/>
                  </a:cubicBezTo>
                  <a:cubicBezTo>
                    <a:pt x="500" y="51"/>
                    <a:pt x="452" y="23"/>
                    <a:pt x="398" y="10"/>
                  </a:cubicBezTo>
                  <a:lnTo>
                    <a:pt x="383" y="10"/>
                  </a:lnTo>
                  <a:cubicBezTo>
                    <a:pt x="342" y="3"/>
                    <a:pt x="329" y="0"/>
                    <a:pt x="315"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20"/>
            <p:cNvSpPr/>
            <p:nvPr/>
          </p:nvSpPr>
          <p:spPr>
            <a:xfrm>
              <a:off x="1206425" y="2615100"/>
              <a:ext cx="48275" cy="42475"/>
            </a:xfrm>
            <a:custGeom>
              <a:avLst/>
              <a:gdLst/>
              <a:ahLst/>
              <a:cxnLst/>
              <a:rect l="l" t="t" r="r" b="b"/>
              <a:pathLst>
                <a:path w="1931" h="1699" extrusionOk="0">
                  <a:moveTo>
                    <a:pt x="1014" y="0"/>
                  </a:moveTo>
                  <a:cubicBezTo>
                    <a:pt x="857" y="0"/>
                    <a:pt x="699" y="37"/>
                    <a:pt x="549" y="104"/>
                  </a:cubicBezTo>
                  <a:cubicBezTo>
                    <a:pt x="302" y="212"/>
                    <a:pt x="82" y="446"/>
                    <a:pt x="35" y="720"/>
                  </a:cubicBezTo>
                  <a:cubicBezTo>
                    <a:pt x="0" y="917"/>
                    <a:pt x="22" y="1116"/>
                    <a:pt x="117" y="1295"/>
                  </a:cubicBezTo>
                  <a:cubicBezTo>
                    <a:pt x="199" y="1472"/>
                    <a:pt x="370" y="1589"/>
                    <a:pt x="541" y="1650"/>
                  </a:cubicBezTo>
                  <a:cubicBezTo>
                    <a:pt x="632" y="1683"/>
                    <a:pt x="727" y="1698"/>
                    <a:pt x="821" y="1698"/>
                  </a:cubicBezTo>
                  <a:cubicBezTo>
                    <a:pt x="925" y="1698"/>
                    <a:pt x="1030" y="1679"/>
                    <a:pt x="1130" y="1643"/>
                  </a:cubicBezTo>
                  <a:cubicBezTo>
                    <a:pt x="1147" y="1644"/>
                    <a:pt x="1163" y="1645"/>
                    <a:pt x="1180" y="1645"/>
                  </a:cubicBezTo>
                  <a:cubicBezTo>
                    <a:pt x="1347" y="1645"/>
                    <a:pt x="1513" y="1585"/>
                    <a:pt x="1649" y="1472"/>
                  </a:cubicBezTo>
                  <a:cubicBezTo>
                    <a:pt x="1822" y="1328"/>
                    <a:pt x="1930" y="1075"/>
                    <a:pt x="1917" y="843"/>
                  </a:cubicBezTo>
                  <a:cubicBezTo>
                    <a:pt x="1896" y="548"/>
                    <a:pt x="1725" y="247"/>
                    <a:pt x="1452" y="104"/>
                  </a:cubicBezTo>
                  <a:cubicBezTo>
                    <a:pt x="1312" y="33"/>
                    <a:pt x="1163" y="0"/>
                    <a:pt x="1014"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20"/>
            <p:cNvSpPr/>
            <p:nvPr/>
          </p:nvSpPr>
          <p:spPr>
            <a:xfrm>
              <a:off x="1256225" y="2523025"/>
              <a:ext cx="9100" cy="10700"/>
            </a:xfrm>
            <a:custGeom>
              <a:avLst/>
              <a:gdLst/>
              <a:ahLst/>
              <a:cxnLst/>
              <a:rect l="l" t="t" r="r" b="b"/>
              <a:pathLst>
                <a:path w="364" h="428" extrusionOk="0">
                  <a:moveTo>
                    <a:pt x="185" y="1"/>
                  </a:moveTo>
                  <a:cubicBezTo>
                    <a:pt x="117" y="1"/>
                    <a:pt x="62" y="35"/>
                    <a:pt x="27" y="91"/>
                  </a:cubicBezTo>
                  <a:cubicBezTo>
                    <a:pt x="7" y="117"/>
                    <a:pt x="1" y="152"/>
                    <a:pt x="1" y="186"/>
                  </a:cubicBezTo>
                  <a:cubicBezTo>
                    <a:pt x="1" y="214"/>
                    <a:pt x="7" y="247"/>
                    <a:pt x="27" y="275"/>
                  </a:cubicBezTo>
                  <a:cubicBezTo>
                    <a:pt x="35" y="296"/>
                    <a:pt x="42" y="310"/>
                    <a:pt x="55" y="329"/>
                  </a:cubicBezTo>
                  <a:cubicBezTo>
                    <a:pt x="55" y="337"/>
                    <a:pt x="62" y="344"/>
                    <a:pt x="68" y="357"/>
                  </a:cubicBezTo>
                  <a:cubicBezTo>
                    <a:pt x="83" y="379"/>
                    <a:pt x="96" y="392"/>
                    <a:pt x="117" y="405"/>
                  </a:cubicBezTo>
                  <a:lnTo>
                    <a:pt x="124" y="411"/>
                  </a:lnTo>
                  <a:cubicBezTo>
                    <a:pt x="141" y="422"/>
                    <a:pt x="162" y="427"/>
                    <a:pt x="182" y="427"/>
                  </a:cubicBezTo>
                  <a:cubicBezTo>
                    <a:pt x="203" y="427"/>
                    <a:pt x="223" y="422"/>
                    <a:pt x="241" y="411"/>
                  </a:cubicBezTo>
                  <a:lnTo>
                    <a:pt x="247" y="405"/>
                  </a:lnTo>
                  <a:cubicBezTo>
                    <a:pt x="260" y="398"/>
                    <a:pt x="273" y="392"/>
                    <a:pt x="273" y="385"/>
                  </a:cubicBezTo>
                  <a:cubicBezTo>
                    <a:pt x="282" y="379"/>
                    <a:pt x="288" y="379"/>
                    <a:pt x="288" y="370"/>
                  </a:cubicBezTo>
                  <a:cubicBezTo>
                    <a:pt x="295" y="364"/>
                    <a:pt x="295" y="357"/>
                    <a:pt x="301" y="357"/>
                  </a:cubicBezTo>
                  <a:cubicBezTo>
                    <a:pt x="308" y="344"/>
                    <a:pt x="308" y="337"/>
                    <a:pt x="314" y="329"/>
                  </a:cubicBezTo>
                  <a:cubicBezTo>
                    <a:pt x="323" y="310"/>
                    <a:pt x="329" y="296"/>
                    <a:pt x="342" y="275"/>
                  </a:cubicBezTo>
                  <a:cubicBezTo>
                    <a:pt x="356" y="247"/>
                    <a:pt x="364" y="214"/>
                    <a:pt x="364" y="186"/>
                  </a:cubicBezTo>
                  <a:cubicBezTo>
                    <a:pt x="364" y="152"/>
                    <a:pt x="356" y="117"/>
                    <a:pt x="342" y="91"/>
                  </a:cubicBezTo>
                  <a:cubicBezTo>
                    <a:pt x="308" y="35"/>
                    <a:pt x="247" y="1"/>
                    <a:pt x="18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20"/>
            <p:cNvSpPr/>
            <p:nvPr/>
          </p:nvSpPr>
          <p:spPr>
            <a:xfrm>
              <a:off x="1086300" y="2706150"/>
              <a:ext cx="26225" cy="28700"/>
            </a:xfrm>
            <a:custGeom>
              <a:avLst/>
              <a:gdLst/>
              <a:ahLst/>
              <a:cxnLst/>
              <a:rect l="l" t="t" r="r" b="b"/>
              <a:pathLst>
                <a:path w="1049" h="1148" extrusionOk="0">
                  <a:moveTo>
                    <a:pt x="370" y="0"/>
                  </a:moveTo>
                  <a:cubicBezTo>
                    <a:pt x="303" y="7"/>
                    <a:pt x="262" y="13"/>
                    <a:pt x="199" y="48"/>
                  </a:cubicBezTo>
                  <a:cubicBezTo>
                    <a:pt x="110" y="96"/>
                    <a:pt x="56" y="178"/>
                    <a:pt x="35" y="273"/>
                  </a:cubicBezTo>
                  <a:cubicBezTo>
                    <a:pt x="15" y="363"/>
                    <a:pt x="7" y="452"/>
                    <a:pt x="0" y="541"/>
                  </a:cubicBezTo>
                  <a:cubicBezTo>
                    <a:pt x="0" y="575"/>
                    <a:pt x="7" y="602"/>
                    <a:pt x="7" y="636"/>
                  </a:cubicBezTo>
                  <a:cubicBezTo>
                    <a:pt x="7" y="684"/>
                    <a:pt x="15" y="740"/>
                    <a:pt x="28" y="787"/>
                  </a:cubicBezTo>
                  <a:cubicBezTo>
                    <a:pt x="76" y="951"/>
                    <a:pt x="199" y="1081"/>
                    <a:pt x="363" y="1129"/>
                  </a:cubicBezTo>
                  <a:cubicBezTo>
                    <a:pt x="399" y="1142"/>
                    <a:pt x="438" y="1147"/>
                    <a:pt x="478" y="1147"/>
                  </a:cubicBezTo>
                  <a:cubicBezTo>
                    <a:pt x="524" y="1147"/>
                    <a:pt x="570" y="1140"/>
                    <a:pt x="610" y="1129"/>
                  </a:cubicBezTo>
                  <a:cubicBezTo>
                    <a:pt x="699" y="1109"/>
                    <a:pt x="774" y="1061"/>
                    <a:pt x="837" y="999"/>
                  </a:cubicBezTo>
                  <a:cubicBezTo>
                    <a:pt x="878" y="965"/>
                    <a:pt x="904" y="923"/>
                    <a:pt x="932" y="889"/>
                  </a:cubicBezTo>
                  <a:cubicBezTo>
                    <a:pt x="952" y="863"/>
                    <a:pt x="966" y="841"/>
                    <a:pt x="979" y="815"/>
                  </a:cubicBezTo>
                  <a:cubicBezTo>
                    <a:pt x="993" y="794"/>
                    <a:pt x="1007" y="766"/>
                    <a:pt x="1014" y="746"/>
                  </a:cubicBezTo>
                  <a:cubicBezTo>
                    <a:pt x="1014" y="740"/>
                    <a:pt x="1021" y="725"/>
                    <a:pt x="1027" y="718"/>
                  </a:cubicBezTo>
                  <a:lnTo>
                    <a:pt x="1027" y="692"/>
                  </a:lnTo>
                  <a:cubicBezTo>
                    <a:pt x="1027" y="684"/>
                    <a:pt x="1034" y="684"/>
                    <a:pt x="1034" y="677"/>
                  </a:cubicBezTo>
                  <a:cubicBezTo>
                    <a:pt x="1042" y="629"/>
                    <a:pt x="1048" y="582"/>
                    <a:pt x="1048" y="534"/>
                  </a:cubicBezTo>
                  <a:cubicBezTo>
                    <a:pt x="1042" y="452"/>
                    <a:pt x="1027" y="404"/>
                    <a:pt x="993" y="329"/>
                  </a:cubicBezTo>
                  <a:cubicBezTo>
                    <a:pt x="952" y="253"/>
                    <a:pt x="884" y="191"/>
                    <a:pt x="809" y="137"/>
                  </a:cubicBezTo>
                  <a:cubicBezTo>
                    <a:pt x="761" y="102"/>
                    <a:pt x="699" y="82"/>
                    <a:pt x="644" y="76"/>
                  </a:cubicBezTo>
                  <a:cubicBezTo>
                    <a:pt x="638" y="68"/>
                    <a:pt x="631" y="68"/>
                    <a:pt x="631" y="68"/>
                  </a:cubicBezTo>
                  <a:cubicBezTo>
                    <a:pt x="597" y="55"/>
                    <a:pt x="562" y="35"/>
                    <a:pt x="528" y="27"/>
                  </a:cubicBezTo>
                  <a:cubicBezTo>
                    <a:pt x="509" y="21"/>
                    <a:pt x="492" y="16"/>
                    <a:pt x="475" y="13"/>
                  </a:cubicBezTo>
                  <a:lnTo>
                    <a:pt x="475" y="13"/>
                  </a:lnTo>
                  <a:cubicBezTo>
                    <a:pt x="479" y="13"/>
                    <a:pt x="483" y="13"/>
                    <a:pt x="487" y="13"/>
                  </a:cubicBezTo>
                  <a:cubicBezTo>
                    <a:pt x="452" y="7"/>
                    <a:pt x="411" y="0"/>
                    <a:pt x="370"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65" name="Google Shape;2065;p20"/>
          <p:cNvGrpSpPr/>
          <p:nvPr/>
        </p:nvGrpSpPr>
        <p:grpSpPr>
          <a:xfrm rot="5400000">
            <a:off x="7305491" y="-747594"/>
            <a:ext cx="2382870" cy="2251736"/>
            <a:chOff x="2129050" y="1313975"/>
            <a:chExt cx="433975" cy="410100"/>
          </a:xfrm>
        </p:grpSpPr>
        <p:sp>
          <p:nvSpPr>
            <p:cNvPr id="2066" name="Google Shape;2066;p20"/>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20"/>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20"/>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20"/>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0" name="Google Shape;2070;p20"/>
          <p:cNvGrpSpPr/>
          <p:nvPr/>
        </p:nvGrpSpPr>
        <p:grpSpPr>
          <a:xfrm rot="7199982">
            <a:off x="2784849" y="4313603"/>
            <a:ext cx="447674" cy="410856"/>
            <a:chOff x="3466333" y="-758239"/>
            <a:chExt cx="188176" cy="172699"/>
          </a:xfrm>
        </p:grpSpPr>
        <p:sp>
          <p:nvSpPr>
            <p:cNvPr id="2071" name="Google Shape;2071;p20"/>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20"/>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20"/>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20"/>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20"/>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20"/>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77" name="Google Shape;2077;p20"/>
          <p:cNvPicPr preferRelativeResize="0"/>
          <p:nvPr/>
        </p:nvPicPr>
        <p:blipFill rotWithShape="1">
          <a:blip r:embed="rId4">
            <a:alphaModFix/>
          </a:blip>
          <a:srcRect/>
          <a:stretch/>
        </p:blipFill>
        <p:spPr>
          <a:xfrm>
            <a:off x="4301387" y="38122"/>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2"/>
          <p:cNvSpPr txBox="1">
            <a:spLocks noGrp="1"/>
          </p:cNvSpPr>
          <p:nvPr>
            <p:ph type="title"/>
          </p:nvPr>
        </p:nvSpPr>
        <p:spPr>
          <a:xfrm>
            <a:off x="744763" y="207052"/>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dirty="0"/>
              <a:t>Contents</a:t>
            </a:r>
            <a:endParaRPr dirty="0"/>
          </a:p>
        </p:txBody>
      </p:sp>
      <p:graphicFrame>
        <p:nvGraphicFramePr>
          <p:cNvPr id="974" name="Google Shape;974;p2"/>
          <p:cNvGraphicFramePr/>
          <p:nvPr>
            <p:extLst>
              <p:ext uri="{D42A27DB-BD31-4B8C-83A1-F6EECF244321}">
                <p14:modId xmlns:p14="http://schemas.microsoft.com/office/powerpoint/2010/main" val="2603501693"/>
              </p:ext>
            </p:extLst>
          </p:nvPr>
        </p:nvGraphicFramePr>
        <p:xfrm>
          <a:off x="643532" y="961104"/>
          <a:ext cx="7704000" cy="4023090"/>
        </p:xfrm>
        <a:graphic>
          <a:graphicData uri="http://schemas.openxmlformats.org/drawingml/2006/table">
            <a:tbl>
              <a:tblPr>
                <a:noFill/>
                <a:tableStyleId>{1F5DA87C-3F51-47AF-BB55-BB5353CAC96D}</a:tableStyleId>
              </a:tblPr>
              <a:tblGrid>
                <a:gridCol w="2680450">
                  <a:extLst>
                    <a:ext uri="{9D8B030D-6E8A-4147-A177-3AD203B41FA5}">
                      <a16:colId xmlns:a16="http://schemas.microsoft.com/office/drawing/2014/main" val="20000"/>
                    </a:ext>
                  </a:extLst>
                </a:gridCol>
                <a:gridCol w="5023550">
                  <a:extLst>
                    <a:ext uri="{9D8B030D-6E8A-4147-A177-3AD203B41FA5}">
                      <a16:colId xmlns:a16="http://schemas.microsoft.com/office/drawing/2014/main" val="20001"/>
                    </a:ext>
                  </a:extLst>
                </a:gridCol>
              </a:tblGrid>
              <a:tr h="3505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FFFFFF"/>
                          </a:solidFill>
                          <a:latin typeface="Londrina Solid Light"/>
                          <a:ea typeface="Londrina Solid Light"/>
                          <a:cs typeface="Londrina Solid Light"/>
                          <a:sym typeface="Londrina Solid Light"/>
                        </a:rPr>
                        <a:t>Introduction of Our Business</a:t>
                      </a:r>
                      <a:endParaRPr sz="1200" u="none" strike="noStrike" cap="none" dirty="0">
                        <a:solidFill>
                          <a:srgbClr val="FFFFFF"/>
                        </a:solidFill>
                        <a:latin typeface="Londrina Solid Light"/>
                        <a:ea typeface="Londrina Solid Light"/>
                        <a:cs typeface="Londrina Solid Light"/>
                        <a:sym typeface="Londrina Solid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veat Brush"/>
                          <a:ea typeface="Caveat Brush"/>
                          <a:cs typeface="Caveat Brush"/>
                          <a:sym typeface="Caveat Brush"/>
                        </a:rPr>
                        <a:t>What is Our Business, Mission Statement, Why Did we choose this business venture?, what problem does our business Solve?, why is it an opportunity, features of our business</a:t>
                      </a: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505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FFFFFF"/>
                          </a:solidFill>
                          <a:latin typeface="Londrina Solid Light"/>
                          <a:ea typeface="Londrina Solid Light"/>
                          <a:cs typeface="Londrina Solid Light"/>
                          <a:sym typeface="Londrina Solid Light"/>
                        </a:rPr>
                        <a:t>Management Team</a:t>
                      </a:r>
                      <a:endParaRPr sz="1200" u="none" strike="noStrike" cap="none" dirty="0">
                        <a:solidFill>
                          <a:srgbClr val="FFFFFF"/>
                        </a:solidFill>
                        <a:latin typeface="Londrina Solid Light"/>
                        <a:ea typeface="Londrina Solid Light"/>
                        <a:cs typeface="Londrina Solid Light"/>
                        <a:sym typeface="Londrina Solid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veat Brush"/>
                          <a:ea typeface="Caveat Brush"/>
                          <a:cs typeface="Caveat Brush"/>
                          <a:sym typeface="Caveat Brush"/>
                        </a:rPr>
                        <a:t>Partners, roles</a:t>
                      </a: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505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FFFFFF"/>
                          </a:solidFill>
                          <a:latin typeface="Londrina Solid Light"/>
                          <a:ea typeface="Londrina Solid Light"/>
                          <a:cs typeface="Londrina Solid Light"/>
                          <a:sym typeface="Londrina Solid Light"/>
                        </a:rPr>
                        <a:t>Is Our Business Feasible?</a:t>
                      </a:r>
                      <a:endParaRPr sz="1200" u="none" strike="noStrike" cap="none" dirty="0">
                        <a:solidFill>
                          <a:srgbClr val="FFFFFF"/>
                        </a:solidFill>
                        <a:latin typeface="Londrina Solid Light"/>
                        <a:ea typeface="Londrina Solid Light"/>
                        <a:cs typeface="Londrina Solid Light"/>
                        <a:sym typeface="Londrina Solid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veat Brush"/>
                          <a:ea typeface="Caveat Brush"/>
                          <a:cs typeface="Caveat Brush"/>
                          <a:sym typeface="Caveat Brush"/>
                        </a:rPr>
                        <a:t>Desire and demand, target market, industry</a:t>
                      </a:r>
                      <a:endParaRPr sz="1200" u="none" strike="noStrike" cap="none" dirty="0">
                        <a:solidFill>
                          <a:schemeClr val="dk1"/>
                        </a:solidFill>
                        <a:latin typeface="Caveat Brush"/>
                        <a:ea typeface="Caveat Brush"/>
                        <a:cs typeface="Caveat Brush"/>
                        <a:sym typeface="Caveat Brush"/>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505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FFFFFF"/>
                          </a:solidFill>
                          <a:latin typeface="Londrina Solid Light"/>
                          <a:ea typeface="Londrina Solid Light"/>
                          <a:cs typeface="Londrina Solid Light"/>
                          <a:sym typeface="Londrina Solid Light"/>
                        </a:rPr>
                        <a:t>How Will we compete in the Industry?</a:t>
                      </a:r>
                      <a:endParaRPr sz="1200" u="none" strike="noStrike" cap="none" dirty="0">
                        <a:solidFill>
                          <a:srgbClr val="FFFFFF"/>
                        </a:solidFill>
                        <a:latin typeface="Londrina Solid Light"/>
                        <a:ea typeface="Londrina Solid Light"/>
                        <a:cs typeface="Londrina Solid Light"/>
                        <a:sym typeface="Londrina Solid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veat Brush"/>
                          <a:ea typeface="Caveat Brush"/>
                          <a:cs typeface="Caveat Brush"/>
                          <a:sym typeface="Caveat Brush"/>
                        </a:rPr>
                        <a:t>New Entrants, rivalry, copetitive analysis</a:t>
                      </a:r>
                      <a:endParaRPr sz="1200" u="none" strike="noStrike" cap="none">
                        <a:solidFill>
                          <a:schemeClr val="dk1"/>
                        </a:solidFill>
                        <a:latin typeface="Caveat Brush"/>
                        <a:ea typeface="Caveat Brush"/>
                        <a:cs typeface="Caveat Brush"/>
                        <a:sym typeface="Caveat Brush"/>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505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FFFFFF"/>
                          </a:solidFill>
                          <a:latin typeface="Londrina Solid Light"/>
                          <a:ea typeface="Londrina Solid Light"/>
                          <a:cs typeface="Londrina Solid Light"/>
                          <a:sym typeface="Londrina Solid Light"/>
                        </a:rPr>
                        <a:t>What differentiates us from our competitors?</a:t>
                      </a:r>
                      <a:endParaRPr sz="1200" u="none" strike="noStrike" cap="none" dirty="0">
                        <a:solidFill>
                          <a:srgbClr val="FFFFFF"/>
                        </a:solidFill>
                        <a:latin typeface="Londrina Solid Light"/>
                        <a:ea typeface="Londrina Solid Light"/>
                        <a:cs typeface="Londrina Solid Light"/>
                        <a:sym typeface="Londrina Solid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veat Brush"/>
                          <a:ea typeface="Caveat Brush"/>
                          <a:cs typeface="Caveat Brush"/>
                          <a:sym typeface="Caveat Brush"/>
                        </a:rPr>
                        <a:t>Basis of </a:t>
                      </a:r>
                      <a:r>
                        <a:rPr lang="en-US" sz="1200" u="none" strike="noStrike" cap="none" dirty="0" err="1">
                          <a:solidFill>
                            <a:schemeClr val="dk1"/>
                          </a:solidFill>
                          <a:latin typeface="Caveat Brush"/>
                          <a:ea typeface="Caveat Brush"/>
                          <a:cs typeface="Caveat Brush"/>
                          <a:sym typeface="Caveat Brush"/>
                        </a:rPr>
                        <a:t>differenciation</a:t>
                      </a:r>
                      <a:r>
                        <a:rPr lang="en-US" sz="1200" u="none" strike="noStrike" cap="none" dirty="0">
                          <a:solidFill>
                            <a:schemeClr val="dk1"/>
                          </a:solidFill>
                          <a:latin typeface="Caveat Brush"/>
                          <a:ea typeface="Caveat Brush"/>
                          <a:cs typeface="Caveat Brush"/>
                          <a:sym typeface="Caveat Brush"/>
                        </a:rPr>
                        <a:t>, core competencies, key assets </a:t>
                      </a:r>
                      <a:endParaRPr sz="1200" u="none" strike="noStrike" cap="none" dirty="0">
                        <a:solidFill>
                          <a:schemeClr val="dk1"/>
                        </a:solidFill>
                        <a:latin typeface="Caveat Brush"/>
                        <a:ea typeface="Caveat Brush"/>
                        <a:cs typeface="Caveat Brush"/>
                        <a:sym typeface="Caveat Brush"/>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505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FFFFFF"/>
                          </a:solidFill>
                          <a:latin typeface="Londrina Solid Light"/>
                          <a:ea typeface="Londrina Solid Light"/>
                          <a:cs typeface="Londrina Solid Light"/>
                          <a:sym typeface="Londrina Solid Light"/>
                        </a:rPr>
                        <a:t>How do we plan to make money?</a:t>
                      </a:r>
                      <a:endParaRPr sz="1200" u="none" strike="noStrike" cap="none" dirty="0">
                        <a:solidFill>
                          <a:srgbClr val="FFFFFF"/>
                        </a:solidFill>
                        <a:latin typeface="Londrina Solid Light"/>
                        <a:ea typeface="Londrina Solid Light"/>
                        <a:cs typeface="Londrina Solid Light"/>
                        <a:sym typeface="Londrina Solid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veat Brush"/>
                          <a:ea typeface="Caveat Brush"/>
                          <a:cs typeface="Caveat Brush"/>
                          <a:sym typeface="Caveat Brush"/>
                        </a:rPr>
                        <a:t>Revenue streams</a:t>
                      </a:r>
                      <a:endParaRPr sz="1200" u="none" strike="noStrike" cap="none" dirty="0">
                        <a:solidFill>
                          <a:schemeClr val="dk1"/>
                        </a:solidFill>
                        <a:latin typeface="Caveat Brush"/>
                        <a:ea typeface="Caveat Brush"/>
                        <a:cs typeface="Caveat Brush"/>
                        <a:sym typeface="Caveat Brush"/>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505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FFFFFF"/>
                          </a:solidFill>
                          <a:latin typeface="Londrina Solid Light"/>
                          <a:ea typeface="Londrina Solid Light"/>
                          <a:cs typeface="Londrina Solid Light"/>
                          <a:sym typeface="Londrina Solid Light"/>
                        </a:rPr>
                        <a:t>How will we be funded?</a:t>
                      </a:r>
                      <a:endParaRPr sz="1200" u="none" strike="noStrike" cap="none" dirty="0">
                        <a:solidFill>
                          <a:srgbClr val="FFFFFF"/>
                        </a:solidFill>
                        <a:latin typeface="Londrina Solid Light"/>
                        <a:ea typeface="Londrina Solid Light"/>
                        <a:cs typeface="Londrina Solid Light"/>
                        <a:sym typeface="Londrina Solid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veat Brush"/>
                          <a:ea typeface="Caveat Brush"/>
                          <a:cs typeface="Caveat Brush"/>
                          <a:sym typeface="Caveat Brush"/>
                        </a:rPr>
                        <a:t>Start up cost, Method of funding</a:t>
                      </a:r>
                      <a:endParaRPr sz="1200" u="none" strike="noStrike" cap="none" dirty="0">
                        <a:solidFill>
                          <a:schemeClr val="dk1"/>
                        </a:solidFill>
                        <a:latin typeface="Caveat Brush"/>
                        <a:ea typeface="Caveat Brush"/>
                        <a:cs typeface="Caveat Brush"/>
                        <a:sym typeface="Caveat Brush"/>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505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FFFFFF"/>
                          </a:solidFill>
                          <a:latin typeface="Londrina Solid Light"/>
                          <a:ea typeface="Londrina Solid Light"/>
                          <a:cs typeface="Londrina Solid Light"/>
                          <a:sym typeface="Londrina Solid Light"/>
                        </a:rPr>
                        <a:t>What Marketing Strategies will be used?</a:t>
                      </a:r>
                    </a:p>
                    <a:p>
                      <a:pPr marL="0" marR="0" lvl="0" indent="0" algn="l" rtl="0">
                        <a:lnSpc>
                          <a:spcPct val="100000"/>
                        </a:lnSpc>
                        <a:spcBef>
                          <a:spcPts val="0"/>
                        </a:spcBef>
                        <a:spcAft>
                          <a:spcPts val="0"/>
                        </a:spcAft>
                        <a:buClr>
                          <a:srgbClr val="000000"/>
                        </a:buClr>
                        <a:buSzPts val="1200"/>
                        <a:buFont typeface="Arial"/>
                        <a:buNone/>
                      </a:pPr>
                      <a:endParaRPr lang="en-US" sz="1200" u="none" strike="noStrike" cap="none" dirty="0">
                        <a:solidFill>
                          <a:srgbClr val="FFFFFF"/>
                        </a:solidFill>
                        <a:latin typeface="Londrina Solid Light"/>
                        <a:ea typeface="Londrina Solid Light"/>
                        <a:cs typeface="Londrina Solid Light"/>
                        <a:sym typeface="Londrina Solid Light"/>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rgbClr val="FFFFFF"/>
                          </a:solidFill>
                          <a:latin typeface="Londrina Solid Light"/>
                          <a:ea typeface="Londrina Solid Light"/>
                          <a:cs typeface="Londrina Solid Light"/>
                          <a:sym typeface="Londrina Solid Light"/>
                        </a:rPr>
                        <a:t>Ethical &amp; Legal Issues faced.</a:t>
                      </a:r>
                      <a:endParaRPr sz="1200" u="none" strike="noStrike" cap="none" dirty="0">
                        <a:solidFill>
                          <a:srgbClr val="FFFFFF"/>
                        </a:solidFill>
                        <a:latin typeface="Londrina Solid Light"/>
                        <a:ea typeface="Londrina Solid Light"/>
                        <a:cs typeface="Londrina Solid Light"/>
                        <a:sym typeface="Londrina Solid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veat Brush"/>
                          <a:ea typeface="Caveat Brush"/>
                          <a:cs typeface="Caveat Brush"/>
                          <a:sym typeface="Caveat Brush"/>
                        </a:rPr>
                        <a:t>Product, Price, Promotion, Place</a:t>
                      </a:r>
                    </a:p>
                    <a:p>
                      <a:pPr marL="0" marR="0" lvl="0" indent="0" algn="l" rtl="0">
                        <a:lnSpc>
                          <a:spcPct val="100000"/>
                        </a:lnSpc>
                        <a:spcBef>
                          <a:spcPts val="0"/>
                        </a:spcBef>
                        <a:spcAft>
                          <a:spcPts val="0"/>
                        </a:spcAft>
                        <a:buClr>
                          <a:srgbClr val="000000"/>
                        </a:buClr>
                        <a:buSzPts val="1200"/>
                        <a:buFont typeface="Arial"/>
                        <a:buNone/>
                      </a:pPr>
                      <a:endParaRPr lang="en-US" sz="1200" u="none" strike="noStrike" cap="none" dirty="0">
                        <a:solidFill>
                          <a:schemeClr val="dk1"/>
                        </a:solidFill>
                        <a:latin typeface="Caveat Brush"/>
                        <a:ea typeface="Caveat Brush"/>
                        <a:cs typeface="Caveat Brush"/>
                        <a:sym typeface="Caveat Brush"/>
                      </a:endParaRPr>
                    </a:p>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veat Brush"/>
                          <a:ea typeface="Caveat Brush"/>
                          <a:cs typeface="Caveat Brush"/>
                          <a:sym typeface="Caveat Brush"/>
                        </a:rPr>
                        <a:t>Ownership Structure, Code of conduct, Partners Agreement, Licensing</a:t>
                      </a:r>
                      <a:endParaRPr sz="1200" u="none" strike="noStrike" cap="none" dirty="0">
                        <a:solidFill>
                          <a:schemeClr val="dk1"/>
                        </a:solidFill>
                        <a:latin typeface="Caveat Brush"/>
                        <a:ea typeface="Caveat Brush"/>
                        <a:cs typeface="Caveat Brush"/>
                        <a:sym typeface="Caveat Brush"/>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5050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solidFill>
                          <a:srgbClr val="FFFFFF"/>
                        </a:solidFill>
                        <a:latin typeface="Londrina Solid Light"/>
                        <a:ea typeface="Londrina Solid Light"/>
                        <a:cs typeface="Londrina Solid Light"/>
                        <a:sym typeface="Londrina Solid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solidFill>
                          <a:schemeClr val="dk1"/>
                        </a:solidFill>
                        <a:latin typeface="Caveat Brush"/>
                        <a:ea typeface="Caveat Brush"/>
                        <a:cs typeface="Caveat Brush"/>
                        <a:sym typeface="Caveat Brush"/>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grpSp>
        <p:nvGrpSpPr>
          <p:cNvPr id="975" name="Google Shape;975;p2"/>
          <p:cNvGrpSpPr/>
          <p:nvPr/>
        </p:nvGrpSpPr>
        <p:grpSpPr>
          <a:xfrm rot="-7555374">
            <a:off x="8203441" y="1234508"/>
            <a:ext cx="450924" cy="361465"/>
            <a:chOff x="4870194" y="-2394415"/>
            <a:chExt cx="189537" cy="151934"/>
          </a:xfrm>
        </p:grpSpPr>
        <p:sp>
          <p:nvSpPr>
            <p:cNvPr id="976" name="Google Shape;976;p2"/>
            <p:cNvSpPr/>
            <p:nvPr/>
          </p:nvSpPr>
          <p:spPr>
            <a:xfrm>
              <a:off x="4909353" y="-2360116"/>
              <a:ext cx="150378" cy="117635"/>
            </a:xfrm>
            <a:custGeom>
              <a:avLst/>
              <a:gdLst/>
              <a:ahLst/>
              <a:cxnLst/>
              <a:rect l="l" t="t" r="r" b="b"/>
              <a:pathLst>
                <a:path w="3867" h="3025" extrusionOk="0">
                  <a:moveTo>
                    <a:pt x="1075" y="1"/>
                  </a:moveTo>
                  <a:cubicBezTo>
                    <a:pt x="601" y="1"/>
                    <a:pt x="210" y="368"/>
                    <a:pt x="76" y="812"/>
                  </a:cubicBezTo>
                  <a:cubicBezTo>
                    <a:pt x="35" y="935"/>
                    <a:pt x="13" y="1065"/>
                    <a:pt x="7" y="1203"/>
                  </a:cubicBezTo>
                  <a:cubicBezTo>
                    <a:pt x="0" y="1352"/>
                    <a:pt x="13" y="1510"/>
                    <a:pt x="54" y="1661"/>
                  </a:cubicBezTo>
                  <a:cubicBezTo>
                    <a:pt x="69" y="1832"/>
                    <a:pt x="110" y="2009"/>
                    <a:pt x="205" y="2173"/>
                  </a:cubicBezTo>
                  <a:cubicBezTo>
                    <a:pt x="493" y="2666"/>
                    <a:pt x="1088" y="2968"/>
                    <a:pt x="1636" y="3016"/>
                  </a:cubicBezTo>
                  <a:cubicBezTo>
                    <a:pt x="1704" y="3022"/>
                    <a:pt x="1773" y="3024"/>
                    <a:pt x="1843" y="3024"/>
                  </a:cubicBezTo>
                  <a:cubicBezTo>
                    <a:pt x="2128" y="3024"/>
                    <a:pt x="2421" y="2982"/>
                    <a:pt x="2697" y="2927"/>
                  </a:cubicBezTo>
                  <a:cubicBezTo>
                    <a:pt x="3039" y="2852"/>
                    <a:pt x="3422" y="2722"/>
                    <a:pt x="3642" y="2435"/>
                  </a:cubicBezTo>
                  <a:cubicBezTo>
                    <a:pt x="3826" y="2214"/>
                    <a:pt x="3867" y="1901"/>
                    <a:pt x="3757" y="1648"/>
                  </a:cubicBezTo>
                  <a:cubicBezTo>
                    <a:pt x="3709" y="1538"/>
                    <a:pt x="3634" y="1442"/>
                    <a:pt x="3532" y="1373"/>
                  </a:cubicBezTo>
                  <a:cubicBezTo>
                    <a:pt x="3162" y="1114"/>
                    <a:pt x="2656" y="1155"/>
                    <a:pt x="2287" y="881"/>
                  </a:cubicBezTo>
                  <a:cubicBezTo>
                    <a:pt x="2081" y="736"/>
                    <a:pt x="1958" y="511"/>
                    <a:pt x="1786" y="334"/>
                  </a:cubicBezTo>
                  <a:cubicBezTo>
                    <a:pt x="1615" y="161"/>
                    <a:pt x="1410" y="25"/>
                    <a:pt x="1163" y="5"/>
                  </a:cubicBezTo>
                  <a:cubicBezTo>
                    <a:pt x="1133" y="2"/>
                    <a:pt x="1104" y="1"/>
                    <a:pt x="1075"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2"/>
            <p:cNvSpPr/>
            <p:nvPr/>
          </p:nvSpPr>
          <p:spPr>
            <a:xfrm>
              <a:off x="4870194" y="-2394415"/>
              <a:ext cx="150145" cy="117596"/>
            </a:xfrm>
            <a:custGeom>
              <a:avLst/>
              <a:gdLst/>
              <a:ahLst/>
              <a:cxnLst/>
              <a:rect l="l" t="t" r="r" b="b"/>
              <a:pathLst>
                <a:path w="3861" h="3024" extrusionOk="0">
                  <a:moveTo>
                    <a:pt x="1083" y="0"/>
                  </a:moveTo>
                  <a:cubicBezTo>
                    <a:pt x="602" y="0"/>
                    <a:pt x="207" y="368"/>
                    <a:pt x="69" y="812"/>
                  </a:cubicBezTo>
                  <a:cubicBezTo>
                    <a:pt x="28" y="941"/>
                    <a:pt x="8" y="1071"/>
                    <a:pt x="8" y="1201"/>
                  </a:cubicBezTo>
                  <a:cubicBezTo>
                    <a:pt x="0" y="1359"/>
                    <a:pt x="15" y="1516"/>
                    <a:pt x="56" y="1659"/>
                  </a:cubicBezTo>
                  <a:cubicBezTo>
                    <a:pt x="63" y="1838"/>
                    <a:pt x="104" y="2016"/>
                    <a:pt x="205" y="2180"/>
                  </a:cubicBezTo>
                  <a:cubicBezTo>
                    <a:pt x="486" y="2666"/>
                    <a:pt x="1083" y="2967"/>
                    <a:pt x="1630" y="3014"/>
                  </a:cubicBezTo>
                  <a:cubicBezTo>
                    <a:pt x="1706" y="3020"/>
                    <a:pt x="1783" y="3023"/>
                    <a:pt x="1860" y="3023"/>
                  </a:cubicBezTo>
                  <a:cubicBezTo>
                    <a:pt x="2143" y="3023"/>
                    <a:pt x="2429" y="2985"/>
                    <a:pt x="2697" y="2926"/>
                  </a:cubicBezTo>
                  <a:cubicBezTo>
                    <a:pt x="3039" y="2858"/>
                    <a:pt x="3417" y="2720"/>
                    <a:pt x="3642" y="2439"/>
                  </a:cubicBezTo>
                  <a:cubicBezTo>
                    <a:pt x="3819" y="2214"/>
                    <a:pt x="3860" y="1899"/>
                    <a:pt x="3752" y="1653"/>
                  </a:cubicBezTo>
                  <a:cubicBezTo>
                    <a:pt x="3704" y="1544"/>
                    <a:pt x="3635" y="1447"/>
                    <a:pt x="3525" y="1372"/>
                  </a:cubicBezTo>
                  <a:cubicBezTo>
                    <a:pt x="3156" y="1112"/>
                    <a:pt x="2650" y="1160"/>
                    <a:pt x="2280" y="887"/>
                  </a:cubicBezTo>
                  <a:cubicBezTo>
                    <a:pt x="2075" y="736"/>
                    <a:pt x="1952" y="509"/>
                    <a:pt x="1781" y="332"/>
                  </a:cubicBezTo>
                  <a:cubicBezTo>
                    <a:pt x="1610" y="161"/>
                    <a:pt x="1405" y="31"/>
                    <a:pt x="1158" y="3"/>
                  </a:cubicBezTo>
                  <a:cubicBezTo>
                    <a:pt x="1133" y="1"/>
                    <a:pt x="1108" y="0"/>
                    <a:pt x="10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2"/>
            <p:cNvSpPr/>
            <p:nvPr/>
          </p:nvSpPr>
          <p:spPr>
            <a:xfrm>
              <a:off x="4884310" y="-2379249"/>
              <a:ext cx="150145" cy="117479"/>
            </a:xfrm>
            <a:custGeom>
              <a:avLst/>
              <a:gdLst/>
              <a:ahLst/>
              <a:cxnLst/>
              <a:rect l="l" t="t" r="r" b="b"/>
              <a:pathLst>
                <a:path w="3861" h="3021" extrusionOk="0">
                  <a:moveTo>
                    <a:pt x="1068" y="0"/>
                  </a:moveTo>
                  <a:cubicBezTo>
                    <a:pt x="595" y="0"/>
                    <a:pt x="204" y="367"/>
                    <a:pt x="69" y="811"/>
                  </a:cubicBezTo>
                  <a:cubicBezTo>
                    <a:pt x="28" y="934"/>
                    <a:pt x="7" y="1064"/>
                    <a:pt x="7" y="1202"/>
                  </a:cubicBezTo>
                  <a:cubicBezTo>
                    <a:pt x="0" y="1351"/>
                    <a:pt x="15" y="1509"/>
                    <a:pt x="56" y="1654"/>
                  </a:cubicBezTo>
                  <a:cubicBezTo>
                    <a:pt x="63" y="1831"/>
                    <a:pt x="104" y="2008"/>
                    <a:pt x="206" y="2173"/>
                  </a:cubicBezTo>
                  <a:cubicBezTo>
                    <a:pt x="486" y="2665"/>
                    <a:pt x="1083" y="2968"/>
                    <a:pt x="1630" y="3009"/>
                  </a:cubicBezTo>
                  <a:cubicBezTo>
                    <a:pt x="1710" y="3016"/>
                    <a:pt x="1791" y="3020"/>
                    <a:pt x="1873" y="3020"/>
                  </a:cubicBezTo>
                  <a:cubicBezTo>
                    <a:pt x="2152" y="3020"/>
                    <a:pt x="2433" y="2979"/>
                    <a:pt x="2697" y="2927"/>
                  </a:cubicBezTo>
                  <a:cubicBezTo>
                    <a:pt x="3039" y="2851"/>
                    <a:pt x="3415" y="2721"/>
                    <a:pt x="3642" y="2434"/>
                  </a:cubicBezTo>
                  <a:cubicBezTo>
                    <a:pt x="3819" y="2214"/>
                    <a:pt x="3860" y="1900"/>
                    <a:pt x="3752" y="1647"/>
                  </a:cubicBezTo>
                  <a:cubicBezTo>
                    <a:pt x="3703" y="1537"/>
                    <a:pt x="3629" y="1442"/>
                    <a:pt x="3525" y="1373"/>
                  </a:cubicBezTo>
                  <a:cubicBezTo>
                    <a:pt x="3156" y="1113"/>
                    <a:pt x="2650" y="1154"/>
                    <a:pt x="2280" y="880"/>
                  </a:cubicBezTo>
                  <a:cubicBezTo>
                    <a:pt x="2075" y="735"/>
                    <a:pt x="1952" y="504"/>
                    <a:pt x="1781" y="333"/>
                  </a:cubicBezTo>
                  <a:cubicBezTo>
                    <a:pt x="1608" y="154"/>
                    <a:pt x="1403" y="24"/>
                    <a:pt x="1157" y="4"/>
                  </a:cubicBezTo>
                  <a:cubicBezTo>
                    <a:pt x="1127" y="1"/>
                    <a:pt x="1097" y="0"/>
                    <a:pt x="1068"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2"/>
            <p:cNvSpPr/>
            <p:nvPr/>
          </p:nvSpPr>
          <p:spPr>
            <a:xfrm>
              <a:off x="4884310" y="-2335540"/>
              <a:ext cx="150145" cy="73770"/>
            </a:xfrm>
            <a:custGeom>
              <a:avLst/>
              <a:gdLst/>
              <a:ahLst/>
              <a:cxnLst/>
              <a:rect l="l" t="t" r="r" b="b"/>
              <a:pathLst>
                <a:path w="3861" h="1897" extrusionOk="0">
                  <a:moveTo>
                    <a:pt x="297" y="0"/>
                  </a:moveTo>
                  <a:cubicBezTo>
                    <a:pt x="192" y="0"/>
                    <a:pt x="92" y="23"/>
                    <a:pt x="7" y="78"/>
                  </a:cubicBezTo>
                  <a:cubicBezTo>
                    <a:pt x="0" y="227"/>
                    <a:pt x="15" y="385"/>
                    <a:pt x="56" y="530"/>
                  </a:cubicBezTo>
                  <a:cubicBezTo>
                    <a:pt x="63" y="707"/>
                    <a:pt x="104" y="884"/>
                    <a:pt x="206" y="1049"/>
                  </a:cubicBezTo>
                  <a:cubicBezTo>
                    <a:pt x="486" y="1541"/>
                    <a:pt x="1083" y="1844"/>
                    <a:pt x="1630" y="1885"/>
                  </a:cubicBezTo>
                  <a:cubicBezTo>
                    <a:pt x="1710" y="1892"/>
                    <a:pt x="1791" y="1896"/>
                    <a:pt x="1873" y="1896"/>
                  </a:cubicBezTo>
                  <a:cubicBezTo>
                    <a:pt x="2152" y="1896"/>
                    <a:pt x="2433" y="1855"/>
                    <a:pt x="2697" y="1803"/>
                  </a:cubicBezTo>
                  <a:cubicBezTo>
                    <a:pt x="3039" y="1727"/>
                    <a:pt x="3415" y="1597"/>
                    <a:pt x="3642" y="1310"/>
                  </a:cubicBezTo>
                  <a:cubicBezTo>
                    <a:pt x="3819" y="1090"/>
                    <a:pt x="3860" y="776"/>
                    <a:pt x="3752" y="523"/>
                  </a:cubicBezTo>
                  <a:cubicBezTo>
                    <a:pt x="3683" y="488"/>
                    <a:pt x="3601" y="474"/>
                    <a:pt x="3525" y="461"/>
                  </a:cubicBezTo>
                  <a:cubicBezTo>
                    <a:pt x="3491" y="457"/>
                    <a:pt x="3457" y="456"/>
                    <a:pt x="3424" y="456"/>
                  </a:cubicBezTo>
                  <a:cubicBezTo>
                    <a:pt x="3247" y="456"/>
                    <a:pt x="3074" y="495"/>
                    <a:pt x="2896" y="530"/>
                  </a:cubicBezTo>
                  <a:cubicBezTo>
                    <a:pt x="2615" y="584"/>
                    <a:pt x="2341" y="631"/>
                    <a:pt x="2054" y="646"/>
                  </a:cubicBezTo>
                  <a:cubicBezTo>
                    <a:pt x="2000" y="650"/>
                    <a:pt x="1947" y="653"/>
                    <a:pt x="1894" y="653"/>
                  </a:cubicBezTo>
                  <a:cubicBezTo>
                    <a:pt x="1702" y="653"/>
                    <a:pt x="1521" y="620"/>
                    <a:pt x="1349" y="523"/>
                  </a:cubicBezTo>
                  <a:cubicBezTo>
                    <a:pt x="1157" y="413"/>
                    <a:pt x="992" y="262"/>
                    <a:pt x="808" y="153"/>
                  </a:cubicBezTo>
                  <a:cubicBezTo>
                    <a:pt x="655" y="63"/>
                    <a:pt x="470" y="0"/>
                    <a:pt x="297"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2"/>
            <p:cNvSpPr/>
            <p:nvPr/>
          </p:nvSpPr>
          <p:spPr>
            <a:xfrm>
              <a:off x="4917053" y="-2358094"/>
              <a:ext cx="24266" cy="15244"/>
            </a:xfrm>
            <a:custGeom>
              <a:avLst/>
              <a:gdLst/>
              <a:ahLst/>
              <a:cxnLst/>
              <a:rect l="l" t="t" r="r" b="b"/>
              <a:pathLst>
                <a:path w="624" h="392" extrusionOk="0">
                  <a:moveTo>
                    <a:pt x="487" y="1"/>
                  </a:moveTo>
                  <a:cubicBezTo>
                    <a:pt x="466" y="1"/>
                    <a:pt x="446" y="1"/>
                    <a:pt x="431" y="7"/>
                  </a:cubicBezTo>
                  <a:cubicBezTo>
                    <a:pt x="405" y="7"/>
                    <a:pt x="377" y="14"/>
                    <a:pt x="349" y="14"/>
                  </a:cubicBezTo>
                  <a:cubicBezTo>
                    <a:pt x="288" y="14"/>
                    <a:pt x="232" y="20"/>
                    <a:pt x="178" y="35"/>
                  </a:cubicBezTo>
                  <a:cubicBezTo>
                    <a:pt x="131" y="48"/>
                    <a:pt x="83" y="76"/>
                    <a:pt x="49" y="117"/>
                  </a:cubicBezTo>
                  <a:cubicBezTo>
                    <a:pt x="35" y="137"/>
                    <a:pt x="14" y="165"/>
                    <a:pt x="7" y="191"/>
                  </a:cubicBezTo>
                  <a:cubicBezTo>
                    <a:pt x="1" y="206"/>
                    <a:pt x="1" y="232"/>
                    <a:pt x="7" y="247"/>
                  </a:cubicBezTo>
                  <a:cubicBezTo>
                    <a:pt x="14" y="260"/>
                    <a:pt x="14" y="273"/>
                    <a:pt x="27" y="282"/>
                  </a:cubicBezTo>
                  <a:lnTo>
                    <a:pt x="42" y="295"/>
                  </a:lnTo>
                  <a:cubicBezTo>
                    <a:pt x="49" y="301"/>
                    <a:pt x="55" y="301"/>
                    <a:pt x="62" y="308"/>
                  </a:cubicBezTo>
                  <a:cubicBezTo>
                    <a:pt x="124" y="365"/>
                    <a:pt x="206" y="391"/>
                    <a:pt x="287" y="391"/>
                  </a:cubicBezTo>
                  <a:cubicBezTo>
                    <a:pt x="313" y="391"/>
                    <a:pt x="339" y="389"/>
                    <a:pt x="364" y="383"/>
                  </a:cubicBezTo>
                  <a:cubicBezTo>
                    <a:pt x="453" y="364"/>
                    <a:pt x="535" y="295"/>
                    <a:pt x="554" y="206"/>
                  </a:cubicBezTo>
                  <a:cubicBezTo>
                    <a:pt x="589" y="191"/>
                    <a:pt x="617" y="165"/>
                    <a:pt x="623" y="124"/>
                  </a:cubicBezTo>
                  <a:cubicBezTo>
                    <a:pt x="623" y="89"/>
                    <a:pt x="610" y="48"/>
                    <a:pt x="576" y="35"/>
                  </a:cubicBezTo>
                  <a:cubicBezTo>
                    <a:pt x="548" y="20"/>
                    <a:pt x="520" y="7"/>
                    <a:pt x="487"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2"/>
            <p:cNvSpPr/>
            <p:nvPr/>
          </p:nvSpPr>
          <p:spPr>
            <a:xfrm>
              <a:off x="4948746" y="-2341334"/>
              <a:ext cx="11977" cy="9527"/>
            </a:xfrm>
            <a:custGeom>
              <a:avLst/>
              <a:gdLst/>
              <a:ahLst/>
              <a:cxnLst/>
              <a:rect l="l" t="t" r="r" b="b"/>
              <a:pathLst>
                <a:path w="308" h="245" extrusionOk="0">
                  <a:moveTo>
                    <a:pt x="89" y="0"/>
                  </a:moveTo>
                  <a:cubicBezTo>
                    <a:pt x="83" y="7"/>
                    <a:pt x="75" y="7"/>
                    <a:pt x="68" y="7"/>
                  </a:cubicBezTo>
                  <a:cubicBezTo>
                    <a:pt x="55" y="7"/>
                    <a:pt x="42" y="15"/>
                    <a:pt x="33" y="21"/>
                  </a:cubicBezTo>
                  <a:cubicBezTo>
                    <a:pt x="27" y="28"/>
                    <a:pt x="20" y="35"/>
                    <a:pt x="20" y="41"/>
                  </a:cubicBezTo>
                  <a:cubicBezTo>
                    <a:pt x="14" y="48"/>
                    <a:pt x="7" y="56"/>
                    <a:pt x="1" y="69"/>
                  </a:cubicBezTo>
                  <a:lnTo>
                    <a:pt x="1" y="89"/>
                  </a:lnTo>
                  <a:lnTo>
                    <a:pt x="1" y="117"/>
                  </a:lnTo>
                  <a:cubicBezTo>
                    <a:pt x="7" y="138"/>
                    <a:pt x="27" y="158"/>
                    <a:pt x="42" y="171"/>
                  </a:cubicBezTo>
                  <a:cubicBezTo>
                    <a:pt x="55" y="179"/>
                    <a:pt x="61" y="186"/>
                    <a:pt x="75" y="192"/>
                  </a:cubicBezTo>
                  <a:cubicBezTo>
                    <a:pt x="75" y="192"/>
                    <a:pt x="83" y="199"/>
                    <a:pt x="89" y="199"/>
                  </a:cubicBezTo>
                  <a:lnTo>
                    <a:pt x="89" y="205"/>
                  </a:lnTo>
                  <a:cubicBezTo>
                    <a:pt x="96" y="205"/>
                    <a:pt x="102" y="205"/>
                    <a:pt x="109" y="212"/>
                  </a:cubicBezTo>
                  <a:cubicBezTo>
                    <a:pt x="116" y="220"/>
                    <a:pt x="130" y="220"/>
                    <a:pt x="144" y="227"/>
                  </a:cubicBezTo>
                  <a:cubicBezTo>
                    <a:pt x="157" y="233"/>
                    <a:pt x="171" y="240"/>
                    <a:pt x="185" y="240"/>
                  </a:cubicBezTo>
                  <a:cubicBezTo>
                    <a:pt x="191" y="243"/>
                    <a:pt x="198" y="245"/>
                    <a:pt x="205" y="245"/>
                  </a:cubicBezTo>
                  <a:cubicBezTo>
                    <a:pt x="212" y="245"/>
                    <a:pt x="219" y="243"/>
                    <a:pt x="226" y="240"/>
                  </a:cubicBezTo>
                  <a:cubicBezTo>
                    <a:pt x="239" y="233"/>
                    <a:pt x="254" y="227"/>
                    <a:pt x="260" y="220"/>
                  </a:cubicBezTo>
                  <a:cubicBezTo>
                    <a:pt x="273" y="212"/>
                    <a:pt x="280" y="199"/>
                    <a:pt x="288" y="192"/>
                  </a:cubicBezTo>
                  <a:cubicBezTo>
                    <a:pt x="295" y="179"/>
                    <a:pt x="295" y="171"/>
                    <a:pt x="301" y="164"/>
                  </a:cubicBezTo>
                  <a:cubicBezTo>
                    <a:pt x="308" y="145"/>
                    <a:pt x="308" y="123"/>
                    <a:pt x="301" y="110"/>
                  </a:cubicBezTo>
                  <a:cubicBezTo>
                    <a:pt x="295" y="97"/>
                    <a:pt x="295" y="89"/>
                    <a:pt x="288" y="82"/>
                  </a:cubicBezTo>
                  <a:cubicBezTo>
                    <a:pt x="280" y="63"/>
                    <a:pt x="267" y="56"/>
                    <a:pt x="254" y="41"/>
                  </a:cubicBezTo>
                  <a:cubicBezTo>
                    <a:pt x="239" y="35"/>
                    <a:pt x="232" y="35"/>
                    <a:pt x="226" y="28"/>
                  </a:cubicBezTo>
                  <a:cubicBezTo>
                    <a:pt x="206" y="21"/>
                    <a:pt x="191" y="15"/>
                    <a:pt x="171" y="7"/>
                  </a:cubicBezTo>
                  <a:cubicBezTo>
                    <a:pt x="165" y="7"/>
                    <a:pt x="144" y="7"/>
                    <a:pt x="130"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2" name="Google Shape;982;p2"/>
          <p:cNvGrpSpPr/>
          <p:nvPr/>
        </p:nvGrpSpPr>
        <p:grpSpPr>
          <a:xfrm>
            <a:off x="7588089" y="3551764"/>
            <a:ext cx="1181670" cy="1219160"/>
            <a:chOff x="3567075" y="2632325"/>
            <a:chExt cx="406925" cy="419850"/>
          </a:xfrm>
        </p:grpSpPr>
        <p:sp>
          <p:nvSpPr>
            <p:cNvPr id="983" name="Google Shape;983;p2"/>
            <p:cNvSpPr/>
            <p:nvPr/>
          </p:nvSpPr>
          <p:spPr>
            <a:xfrm>
              <a:off x="3584000" y="2663625"/>
              <a:ext cx="390000" cy="388550"/>
            </a:xfrm>
            <a:custGeom>
              <a:avLst/>
              <a:gdLst/>
              <a:ahLst/>
              <a:cxnLst/>
              <a:rect l="l" t="t" r="r" b="b"/>
              <a:pathLst>
                <a:path w="15600" h="15542" extrusionOk="0">
                  <a:moveTo>
                    <a:pt x="7803" y="1"/>
                  </a:moveTo>
                  <a:cubicBezTo>
                    <a:pt x="6063" y="1"/>
                    <a:pt x="4302" y="448"/>
                    <a:pt x="2855" y="1420"/>
                  </a:cubicBezTo>
                  <a:cubicBezTo>
                    <a:pt x="2075" y="1948"/>
                    <a:pt x="1410" y="2639"/>
                    <a:pt x="945" y="3452"/>
                  </a:cubicBezTo>
                  <a:cubicBezTo>
                    <a:pt x="727" y="3837"/>
                    <a:pt x="556" y="4241"/>
                    <a:pt x="424" y="4665"/>
                  </a:cubicBezTo>
                  <a:cubicBezTo>
                    <a:pt x="391" y="4747"/>
                    <a:pt x="363" y="4836"/>
                    <a:pt x="336" y="4918"/>
                  </a:cubicBezTo>
                  <a:cubicBezTo>
                    <a:pt x="260" y="5177"/>
                    <a:pt x="206" y="5452"/>
                    <a:pt x="158" y="5711"/>
                  </a:cubicBezTo>
                  <a:cubicBezTo>
                    <a:pt x="0" y="6615"/>
                    <a:pt x="0" y="7559"/>
                    <a:pt x="111" y="8471"/>
                  </a:cubicBezTo>
                  <a:cubicBezTo>
                    <a:pt x="130" y="8600"/>
                    <a:pt x="145" y="8737"/>
                    <a:pt x="165" y="8867"/>
                  </a:cubicBezTo>
                  <a:cubicBezTo>
                    <a:pt x="342" y="10064"/>
                    <a:pt x="699" y="11263"/>
                    <a:pt x="1328" y="12275"/>
                  </a:cubicBezTo>
                  <a:cubicBezTo>
                    <a:pt x="1369" y="12344"/>
                    <a:pt x="1410" y="12398"/>
                    <a:pt x="1451" y="12461"/>
                  </a:cubicBezTo>
                  <a:cubicBezTo>
                    <a:pt x="1479" y="12502"/>
                    <a:pt x="1500" y="12543"/>
                    <a:pt x="1526" y="12577"/>
                  </a:cubicBezTo>
                  <a:cubicBezTo>
                    <a:pt x="1568" y="12632"/>
                    <a:pt x="1609" y="12686"/>
                    <a:pt x="1650" y="12742"/>
                  </a:cubicBezTo>
                  <a:cubicBezTo>
                    <a:pt x="1684" y="12789"/>
                    <a:pt x="1719" y="12830"/>
                    <a:pt x="1753" y="12871"/>
                  </a:cubicBezTo>
                  <a:cubicBezTo>
                    <a:pt x="1794" y="12919"/>
                    <a:pt x="1829" y="12967"/>
                    <a:pt x="1870" y="13014"/>
                  </a:cubicBezTo>
                  <a:cubicBezTo>
                    <a:pt x="1937" y="13103"/>
                    <a:pt x="2013" y="13185"/>
                    <a:pt x="2095" y="13261"/>
                  </a:cubicBezTo>
                  <a:cubicBezTo>
                    <a:pt x="2123" y="13295"/>
                    <a:pt x="2149" y="13323"/>
                    <a:pt x="2184" y="13349"/>
                  </a:cubicBezTo>
                  <a:cubicBezTo>
                    <a:pt x="2239" y="13405"/>
                    <a:pt x="2300" y="13466"/>
                    <a:pt x="2363" y="13522"/>
                  </a:cubicBezTo>
                  <a:cubicBezTo>
                    <a:pt x="2395" y="13548"/>
                    <a:pt x="2430" y="13583"/>
                    <a:pt x="2464" y="13611"/>
                  </a:cubicBezTo>
                  <a:cubicBezTo>
                    <a:pt x="2533" y="13665"/>
                    <a:pt x="2594" y="13719"/>
                    <a:pt x="2663" y="13768"/>
                  </a:cubicBezTo>
                  <a:cubicBezTo>
                    <a:pt x="2698" y="13795"/>
                    <a:pt x="2724" y="13822"/>
                    <a:pt x="2758" y="13842"/>
                  </a:cubicBezTo>
                  <a:cubicBezTo>
                    <a:pt x="2862" y="13918"/>
                    <a:pt x="2964" y="13987"/>
                    <a:pt x="3074" y="14056"/>
                  </a:cubicBezTo>
                  <a:cubicBezTo>
                    <a:pt x="4018" y="14644"/>
                    <a:pt x="5099" y="15041"/>
                    <a:pt x="6188" y="15294"/>
                  </a:cubicBezTo>
                  <a:cubicBezTo>
                    <a:pt x="6830" y="15443"/>
                    <a:pt x="7505" y="15542"/>
                    <a:pt x="8176" y="15542"/>
                  </a:cubicBezTo>
                  <a:cubicBezTo>
                    <a:pt x="8613" y="15542"/>
                    <a:pt x="9049" y="15500"/>
                    <a:pt x="9474" y="15403"/>
                  </a:cubicBezTo>
                  <a:cubicBezTo>
                    <a:pt x="10555" y="15150"/>
                    <a:pt x="11561" y="14609"/>
                    <a:pt x="12444" y="13946"/>
                  </a:cubicBezTo>
                  <a:cubicBezTo>
                    <a:pt x="13286" y="13323"/>
                    <a:pt x="14067" y="12556"/>
                    <a:pt x="14607" y="11653"/>
                  </a:cubicBezTo>
                  <a:cubicBezTo>
                    <a:pt x="15483" y="10195"/>
                    <a:pt x="15599" y="8367"/>
                    <a:pt x="15318" y="6731"/>
                  </a:cubicBezTo>
                  <a:cubicBezTo>
                    <a:pt x="15037" y="5028"/>
                    <a:pt x="14326" y="3316"/>
                    <a:pt x="13135" y="2043"/>
                  </a:cubicBezTo>
                  <a:cubicBezTo>
                    <a:pt x="13046" y="1948"/>
                    <a:pt x="12958" y="1851"/>
                    <a:pt x="12861" y="1762"/>
                  </a:cubicBezTo>
                  <a:cubicBezTo>
                    <a:pt x="12848" y="1756"/>
                    <a:pt x="12841" y="1749"/>
                    <a:pt x="12826" y="1736"/>
                  </a:cubicBezTo>
                  <a:cubicBezTo>
                    <a:pt x="12738" y="1654"/>
                    <a:pt x="12642" y="1563"/>
                    <a:pt x="12547" y="1489"/>
                  </a:cubicBezTo>
                  <a:cubicBezTo>
                    <a:pt x="12219" y="1215"/>
                    <a:pt x="11869" y="982"/>
                    <a:pt x="11486" y="791"/>
                  </a:cubicBezTo>
                  <a:cubicBezTo>
                    <a:pt x="11471" y="783"/>
                    <a:pt x="11465" y="777"/>
                    <a:pt x="11451" y="770"/>
                  </a:cubicBezTo>
                  <a:cubicBezTo>
                    <a:pt x="11335" y="716"/>
                    <a:pt x="11218" y="660"/>
                    <a:pt x="11102" y="612"/>
                  </a:cubicBezTo>
                  <a:cubicBezTo>
                    <a:pt x="10239" y="257"/>
                    <a:pt x="9309" y="65"/>
                    <a:pt x="8385" y="18"/>
                  </a:cubicBezTo>
                  <a:cubicBezTo>
                    <a:pt x="8191" y="7"/>
                    <a:pt x="7997" y="1"/>
                    <a:pt x="7803"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2"/>
            <p:cNvSpPr/>
            <p:nvPr/>
          </p:nvSpPr>
          <p:spPr>
            <a:xfrm>
              <a:off x="3567075" y="2632325"/>
              <a:ext cx="389800" cy="388625"/>
            </a:xfrm>
            <a:custGeom>
              <a:avLst/>
              <a:gdLst/>
              <a:ahLst/>
              <a:cxnLst/>
              <a:rect l="l" t="t" r="r" b="b"/>
              <a:pathLst>
                <a:path w="15592" h="15545" extrusionOk="0">
                  <a:moveTo>
                    <a:pt x="7804" y="0"/>
                  </a:moveTo>
                  <a:cubicBezTo>
                    <a:pt x="6066" y="0"/>
                    <a:pt x="4296" y="447"/>
                    <a:pt x="2847" y="1427"/>
                  </a:cubicBezTo>
                  <a:cubicBezTo>
                    <a:pt x="2067" y="1946"/>
                    <a:pt x="1404" y="2638"/>
                    <a:pt x="937" y="3453"/>
                  </a:cubicBezTo>
                  <a:cubicBezTo>
                    <a:pt x="719" y="3835"/>
                    <a:pt x="548" y="4246"/>
                    <a:pt x="418" y="4663"/>
                  </a:cubicBezTo>
                  <a:cubicBezTo>
                    <a:pt x="288" y="5007"/>
                    <a:pt x="213" y="5370"/>
                    <a:pt x="150" y="5711"/>
                  </a:cubicBezTo>
                  <a:cubicBezTo>
                    <a:pt x="1" y="6615"/>
                    <a:pt x="1" y="7559"/>
                    <a:pt x="103" y="8469"/>
                  </a:cubicBezTo>
                  <a:cubicBezTo>
                    <a:pt x="362" y="10618"/>
                    <a:pt x="1151" y="12863"/>
                    <a:pt x="3066" y="14061"/>
                  </a:cubicBezTo>
                  <a:cubicBezTo>
                    <a:pt x="4017" y="14651"/>
                    <a:pt x="5093" y="15040"/>
                    <a:pt x="6180" y="15293"/>
                  </a:cubicBezTo>
                  <a:cubicBezTo>
                    <a:pt x="6825" y="15443"/>
                    <a:pt x="7503" y="15545"/>
                    <a:pt x="8177" y="15545"/>
                  </a:cubicBezTo>
                  <a:cubicBezTo>
                    <a:pt x="8612" y="15545"/>
                    <a:pt x="9044" y="15502"/>
                    <a:pt x="9466" y="15403"/>
                  </a:cubicBezTo>
                  <a:cubicBezTo>
                    <a:pt x="10547" y="15157"/>
                    <a:pt x="11553" y="14610"/>
                    <a:pt x="12436" y="13953"/>
                  </a:cubicBezTo>
                  <a:cubicBezTo>
                    <a:pt x="13278" y="13322"/>
                    <a:pt x="14059" y="12556"/>
                    <a:pt x="14599" y="11653"/>
                  </a:cubicBezTo>
                  <a:cubicBezTo>
                    <a:pt x="15475" y="10201"/>
                    <a:pt x="15591" y="8374"/>
                    <a:pt x="15318" y="6731"/>
                  </a:cubicBezTo>
                  <a:cubicBezTo>
                    <a:pt x="15031" y="5026"/>
                    <a:pt x="14318" y="3316"/>
                    <a:pt x="13127" y="2043"/>
                  </a:cubicBezTo>
                  <a:cubicBezTo>
                    <a:pt x="12552" y="1427"/>
                    <a:pt x="11875" y="934"/>
                    <a:pt x="11095" y="613"/>
                  </a:cubicBezTo>
                  <a:cubicBezTo>
                    <a:pt x="10233" y="256"/>
                    <a:pt x="9308" y="72"/>
                    <a:pt x="8378" y="16"/>
                  </a:cubicBezTo>
                  <a:cubicBezTo>
                    <a:pt x="8187" y="5"/>
                    <a:pt x="7996" y="0"/>
                    <a:pt x="780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2"/>
            <p:cNvSpPr/>
            <p:nvPr/>
          </p:nvSpPr>
          <p:spPr>
            <a:xfrm>
              <a:off x="3567075" y="2632325"/>
              <a:ext cx="296525" cy="221850"/>
            </a:xfrm>
            <a:custGeom>
              <a:avLst/>
              <a:gdLst/>
              <a:ahLst/>
              <a:cxnLst/>
              <a:rect l="l" t="t" r="r" b="b"/>
              <a:pathLst>
                <a:path w="11861" h="8874" extrusionOk="0">
                  <a:moveTo>
                    <a:pt x="7804" y="0"/>
                  </a:moveTo>
                  <a:cubicBezTo>
                    <a:pt x="6066" y="0"/>
                    <a:pt x="4296" y="447"/>
                    <a:pt x="2847" y="1427"/>
                  </a:cubicBezTo>
                  <a:cubicBezTo>
                    <a:pt x="2067" y="1946"/>
                    <a:pt x="1404" y="2638"/>
                    <a:pt x="937" y="3453"/>
                  </a:cubicBezTo>
                  <a:cubicBezTo>
                    <a:pt x="719" y="3835"/>
                    <a:pt x="548" y="4246"/>
                    <a:pt x="418" y="4663"/>
                  </a:cubicBezTo>
                  <a:cubicBezTo>
                    <a:pt x="383" y="4745"/>
                    <a:pt x="356" y="4836"/>
                    <a:pt x="336" y="4918"/>
                  </a:cubicBezTo>
                  <a:cubicBezTo>
                    <a:pt x="336" y="4951"/>
                    <a:pt x="329" y="4979"/>
                    <a:pt x="329" y="5013"/>
                  </a:cubicBezTo>
                  <a:cubicBezTo>
                    <a:pt x="260" y="5238"/>
                    <a:pt x="206" y="5478"/>
                    <a:pt x="150" y="5711"/>
                  </a:cubicBezTo>
                  <a:cubicBezTo>
                    <a:pt x="1" y="6615"/>
                    <a:pt x="1" y="7559"/>
                    <a:pt x="103" y="8469"/>
                  </a:cubicBezTo>
                  <a:cubicBezTo>
                    <a:pt x="124" y="8599"/>
                    <a:pt x="137" y="8737"/>
                    <a:pt x="157" y="8873"/>
                  </a:cubicBezTo>
                  <a:cubicBezTo>
                    <a:pt x="198" y="8647"/>
                    <a:pt x="198" y="8428"/>
                    <a:pt x="206" y="8203"/>
                  </a:cubicBezTo>
                  <a:cubicBezTo>
                    <a:pt x="213" y="7881"/>
                    <a:pt x="239" y="7566"/>
                    <a:pt x="301" y="7244"/>
                  </a:cubicBezTo>
                  <a:cubicBezTo>
                    <a:pt x="403" y="6684"/>
                    <a:pt x="526" y="6109"/>
                    <a:pt x="712" y="5560"/>
                  </a:cubicBezTo>
                  <a:cubicBezTo>
                    <a:pt x="1040" y="4555"/>
                    <a:pt x="1492" y="3658"/>
                    <a:pt x="2177" y="2850"/>
                  </a:cubicBezTo>
                  <a:cubicBezTo>
                    <a:pt x="2916" y="1974"/>
                    <a:pt x="3833" y="1248"/>
                    <a:pt x="4888" y="797"/>
                  </a:cubicBezTo>
                  <a:cubicBezTo>
                    <a:pt x="5700" y="451"/>
                    <a:pt x="6633" y="219"/>
                    <a:pt x="7543" y="219"/>
                  </a:cubicBezTo>
                  <a:cubicBezTo>
                    <a:pt x="7783" y="219"/>
                    <a:pt x="8021" y="235"/>
                    <a:pt x="8255" y="269"/>
                  </a:cubicBezTo>
                  <a:cubicBezTo>
                    <a:pt x="8878" y="360"/>
                    <a:pt x="9487" y="571"/>
                    <a:pt x="10110" y="688"/>
                  </a:cubicBezTo>
                  <a:cubicBezTo>
                    <a:pt x="10404" y="742"/>
                    <a:pt x="10691" y="783"/>
                    <a:pt x="10972" y="900"/>
                  </a:cubicBezTo>
                  <a:cubicBezTo>
                    <a:pt x="11238" y="1008"/>
                    <a:pt x="11450" y="1146"/>
                    <a:pt x="11746" y="1153"/>
                  </a:cubicBezTo>
                  <a:cubicBezTo>
                    <a:pt x="11806" y="1153"/>
                    <a:pt x="11861" y="1064"/>
                    <a:pt x="11834" y="1008"/>
                  </a:cubicBezTo>
                  <a:cubicBezTo>
                    <a:pt x="11820" y="995"/>
                    <a:pt x="11813" y="982"/>
                    <a:pt x="11806" y="967"/>
                  </a:cubicBezTo>
                  <a:cubicBezTo>
                    <a:pt x="11581" y="838"/>
                    <a:pt x="11342" y="714"/>
                    <a:pt x="11095" y="613"/>
                  </a:cubicBezTo>
                  <a:cubicBezTo>
                    <a:pt x="10233" y="256"/>
                    <a:pt x="9308" y="72"/>
                    <a:pt x="8378" y="16"/>
                  </a:cubicBezTo>
                  <a:cubicBezTo>
                    <a:pt x="8187" y="5"/>
                    <a:pt x="7996" y="0"/>
                    <a:pt x="780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2"/>
            <p:cNvSpPr/>
            <p:nvPr/>
          </p:nvSpPr>
          <p:spPr>
            <a:xfrm>
              <a:off x="3600100" y="2669525"/>
              <a:ext cx="356775" cy="351425"/>
            </a:xfrm>
            <a:custGeom>
              <a:avLst/>
              <a:gdLst/>
              <a:ahLst/>
              <a:cxnLst/>
              <a:rect l="l" t="t" r="r" b="b"/>
              <a:pathLst>
                <a:path w="14271" h="14057" extrusionOk="0">
                  <a:moveTo>
                    <a:pt x="11218" y="0"/>
                  </a:moveTo>
                  <a:lnTo>
                    <a:pt x="11218" y="0"/>
                  </a:lnTo>
                  <a:cubicBezTo>
                    <a:pt x="11225" y="342"/>
                    <a:pt x="11190" y="692"/>
                    <a:pt x="11149" y="1020"/>
                  </a:cubicBezTo>
                  <a:cubicBezTo>
                    <a:pt x="11074" y="1697"/>
                    <a:pt x="10917" y="2354"/>
                    <a:pt x="10650" y="2985"/>
                  </a:cubicBezTo>
                  <a:cubicBezTo>
                    <a:pt x="10096" y="4284"/>
                    <a:pt x="9199" y="5442"/>
                    <a:pt x="8179" y="6413"/>
                  </a:cubicBezTo>
                  <a:cubicBezTo>
                    <a:pt x="7139" y="7392"/>
                    <a:pt x="5962" y="8213"/>
                    <a:pt x="4723" y="8911"/>
                  </a:cubicBezTo>
                  <a:cubicBezTo>
                    <a:pt x="3491" y="9603"/>
                    <a:pt x="2156" y="10247"/>
                    <a:pt x="794" y="10617"/>
                  </a:cubicBezTo>
                  <a:cubicBezTo>
                    <a:pt x="534" y="10690"/>
                    <a:pt x="266" y="10746"/>
                    <a:pt x="0" y="10794"/>
                  </a:cubicBezTo>
                  <a:cubicBezTo>
                    <a:pt x="437" y="11499"/>
                    <a:pt x="1006" y="12108"/>
                    <a:pt x="1745" y="12573"/>
                  </a:cubicBezTo>
                  <a:cubicBezTo>
                    <a:pt x="2696" y="13163"/>
                    <a:pt x="3772" y="13552"/>
                    <a:pt x="4859" y="13805"/>
                  </a:cubicBezTo>
                  <a:cubicBezTo>
                    <a:pt x="5504" y="13955"/>
                    <a:pt x="6182" y="14057"/>
                    <a:pt x="6856" y="14057"/>
                  </a:cubicBezTo>
                  <a:cubicBezTo>
                    <a:pt x="7291" y="14057"/>
                    <a:pt x="7723" y="14014"/>
                    <a:pt x="8145" y="13915"/>
                  </a:cubicBezTo>
                  <a:cubicBezTo>
                    <a:pt x="9226" y="13669"/>
                    <a:pt x="10232" y="13122"/>
                    <a:pt x="11115" y="12465"/>
                  </a:cubicBezTo>
                  <a:cubicBezTo>
                    <a:pt x="11957" y="11834"/>
                    <a:pt x="12738" y="11068"/>
                    <a:pt x="13278" y="10165"/>
                  </a:cubicBezTo>
                  <a:cubicBezTo>
                    <a:pt x="14154" y="8713"/>
                    <a:pt x="14270" y="6886"/>
                    <a:pt x="13997" y="5243"/>
                  </a:cubicBezTo>
                  <a:cubicBezTo>
                    <a:pt x="13710" y="3538"/>
                    <a:pt x="12997" y="1828"/>
                    <a:pt x="11806" y="555"/>
                  </a:cubicBezTo>
                  <a:cubicBezTo>
                    <a:pt x="11622" y="357"/>
                    <a:pt x="11423" y="171"/>
                    <a:pt x="11218"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
            <p:cNvSpPr/>
            <p:nvPr/>
          </p:nvSpPr>
          <p:spPr>
            <a:xfrm>
              <a:off x="3885400" y="2785975"/>
              <a:ext cx="56600" cy="161800"/>
            </a:xfrm>
            <a:custGeom>
              <a:avLst/>
              <a:gdLst/>
              <a:ahLst/>
              <a:cxnLst/>
              <a:rect l="l" t="t" r="r" b="b"/>
              <a:pathLst>
                <a:path w="2264" h="6472" extrusionOk="0">
                  <a:moveTo>
                    <a:pt x="1795" y="1"/>
                  </a:moveTo>
                  <a:cubicBezTo>
                    <a:pt x="1743" y="1"/>
                    <a:pt x="1695" y="43"/>
                    <a:pt x="1695" y="106"/>
                  </a:cubicBezTo>
                  <a:cubicBezTo>
                    <a:pt x="1702" y="393"/>
                    <a:pt x="1846" y="661"/>
                    <a:pt x="1846" y="955"/>
                  </a:cubicBezTo>
                  <a:cubicBezTo>
                    <a:pt x="1838" y="1215"/>
                    <a:pt x="1797" y="1468"/>
                    <a:pt x="1797" y="1729"/>
                  </a:cubicBezTo>
                  <a:cubicBezTo>
                    <a:pt x="1797" y="2304"/>
                    <a:pt x="1797" y="2879"/>
                    <a:pt x="1723" y="3445"/>
                  </a:cubicBezTo>
                  <a:cubicBezTo>
                    <a:pt x="1689" y="3726"/>
                    <a:pt x="1626" y="3994"/>
                    <a:pt x="1544" y="4267"/>
                  </a:cubicBezTo>
                  <a:cubicBezTo>
                    <a:pt x="1455" y="4554"/>
                    <a:pt x="1401" y="4822"/>
                    <a:pt x="1209" y="5068"/>
                  </a:cubicBezTo>
                  <a:cubicBezTo>
                    <a:pt x="1045" y="5287"/>
                    <a:pt x="887" y="5513"/>
                    <a:pt x="710" y="5725"/>
                  </a:cubicBezTo>
                  <a:cubicBezTo>
                    <a:pt x="517" y="5950"/>
                    <a:pt x="236" y="6095"/>
                    <a:pt x="52" y="6320"/>
                  </a:cubicBezTo>
                  <a:cubicBezTo>
                    <a:pt x="0" y="6380"/>
                    <a:pt x="49" y="6471"/>
                    <a:pt x="127" y="6471"/>
                  </a:cubicBezTo>
                  <a:cubicBezTo>
                    <a:pt x="129" y="6471"/>
                    <a:pt x="132" y="6471"/>
                    <a:pt x="135" y="6471"/>
                  </a:cubicBezTo>
                  <a:cubicBezTo>
                    <a:pt x="409" y="6443"/>
                    <a:pt x="696" y="6212"/>
                    <a:pt x="894" y="6026"/>
                  </a:cubicBezTo>
                  <a:cubicBezTo>
                    <a:pt x="1114" y="5827"/>
                    <a:pt x="1298" y="5609"/>
                    <a:pt x="1490" y="5390"/>
                  </a:cubicBezTo>
                  <a:cubicBezTo>
                    <a:pt x="1900" y="4897"/>
                    <a:pt x="2052" y="4247"/>
                    <a:pt x="2147" y="3631"/>
                  </a:cubicBezTo>
                  <a:cubicBezTo>
                    <a:pt x="2249" y="3015"/>
                    <a:pt x="2134" y="2392"/>
                    <a:pt x="2126" y="1776"/>
                  </a:cubicBezTo>
                  <a:cubicBezTo>
                    <a:pt x="2119" y="1221"/>
                    <a:pt x="2264" y="497"/>
                    <a:pt x="1873" y="37"/>
                  </a:cubicBezTo>
                  <a:cubicBezTo>
                    <a:pt x="1850" y="12"/>
                    <a:pt x="1822" y="1"/>
                    <a:pt x="179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
            <p:cNvSpPr/>
            <p:nvPr/>
          </p:nvSpPr>
          <p:spPr>
            <a:xfrm>
              <a:off x="3781200" y="2695300"/>
              <a:ext cx="114425" cy="153825"/>
            </a:xfrm>
            <a:custGeom>
              <a:avLst/>
              <a:gdLst/>
              <a:ahLst/>
              <a:cxnLst/>
              <a:rect l="l" t="t" r="r" b="b"/>
              <a:pathLst>
                <a:path w="4577" h="6153" extrusionOk="0">
                  <a:moveTo>
                    <a:pt x="3630" y="1"/>
                  </a:moveTo>
                  <a:cubicBezTo>
                    <a:pt x="3560" y="1"/>
                    <a:pt x="3491" y="83"/>
                    <a:pt x="3529" y="153"/>
                  </a:cubicBezTo>
                  <a:cubicBezTo>
                    <a:pt x="3646" y="372"/>
                    <a:pt x="3816" y="558"/>
                    <a:pt x="3926" y="797"/>
                  </a:cubicBezTo>
                  <a:cubicBezTo>
                    <a:pt x="4009" y="988"/>
                    <a:pt x="4132" y="1262"/>
                    <a:pt x="4097" y="1481"/>
                  </a:cubicBezTo>
                  <a:cubicBezTo>
                    <a:pt x="4056" y="1734"/>
                    <a:pt x="3823" y="1939"/>
                    <a:pt x="3652" y="2111"/>
                  </a:cubicBezTo>
                  <a:cubicBezTo>
                    <a:pt x="3447" y="2317"/>
                    <a:pt x="3269" y="2522"/>
                    <a:pt x="3084" y="2747"/>
                  </a:cubicBezTo>
                  <a:cubicBezTo>
                    <a:pt x="2606" y="3322"/>
                    <a:pt x="2078" y="3856"/>
                    <a:pt x="1545" y="4390"/>
                  </a:cubicBezTo>
                  <a:cubicBezTo>
                    <a:pt x="1277" y="4658"/>
                    <a:pt x="1024" y="4924"/>
                    <a:pt x="771" y="5205"/>
                  </a:cubicBezTo>
                  <a:cubicBezTo>
                    <a:pt x="525" y="5485"/>
                    <a:pt x="216" y="5745"/>
                    <a:pt x="25" y="6067"/>
                  </a:cubicBezTo>
                  <a:cubicBezTo>
                    <a:pt x="1" y="6103"/>
                    <a:pt x="24" y="6153"/>
                    <a:pt x="65" y="6153"/>
                  </a:cubicBezTo>
                  <a:cubicBezTo>
                    <a:pt x="72" y="6153"/>
                    <a:pt x="79" y="6152"/>
                    <a:pt x="86" y="6149"/>
                  </a:cubicBezTo>
                  <a:cubicBezTo>
                    <a:pt x="860" y="5821"/>
                    <a:pt x="1387" y="5142"/>
                    <a:pt x="1968" y="4567"/>
                  </a:cubicBezTo>
                  <a:cubicBezTo>
                    <a:pt x="2565" y="3966"/>
                    <a:pt x="3125" y="3350"/>
                    <a:pt x="3680" y="2706"/>
                  </a:cubicBezTo>
                  <a:cubicBezTo>
                    <a:pt x="4022" y="2309"/>
                    <a:pt x="4577" y="1947"/>
                    <a:pt x="4536" y="1351"/>
                  </a:cubicBezTo>
                  <a:cubicBezTo>
                    <a:pt x="4515" y="1063"/>
                    <a:pt x="4372" y="797"/>
                    <a:pt x="4227" y="558"/>
                  </a:cubicBezTo>
                  <a:cubicBezTo>
                    <a:pt x="4091" y="337"/>
                    <a:pt x="3920" y="58"/>
                    <a:pt x="3646" y="2"/>
                  </a:cubicBezTo>
                  <a:cubicBezTo>
                    <a:pt x="3640" y="1"/>
                    <a:pt x="3635" y="1"/>
                    <a:pt x="36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
            <p:cNvSpPr/>
            <p:nvPr/>
          </p:nvSpPr>
          <p:spPr>
            <a:xfrm>
              <a:off x="3630725" y="2647550"/>
              <a:ext cx="136050" cy="201950"/>
            </a:xfrm>
            <a:custGeom>
              <a:avLst/>
              <a:gdLst/>
              <a:ahLst/>
              <a:cxnLst/>
              <a:rect l="l" t="t" r="r" b="b"/>
              <a:pathLst>
                <a:path w="5442" h="8078" extrusionOk="0">
                  <a:moveTo>
                    <a:pt x="4339" y="1"/>
                  </a:moveTo>
                  <a:cubicBezTo>
                    <a:pt x="4278" y="1"/>
                    <a:pt x="4218" y="4"/>
                    <a:pt x="4162" y="10"/>
                  </a:cubicBezTo>
                  <a:cubicBezTo>
                    <a:pt x="3764" y="58"/>
                    <a:pt x="3381" y="229"/>
                    <a:pt x="3025" y="414"/>
                  </a:cubicBezTo>
                  <a:cubicBezTo>
                    <a:pt x="2573" y="639"/>
                    <a:pt x="2115" y="873"/>
                    <a:pt x="1670" y="1125"/>
                  </a:cubicBezTo>
                  <a:cubicBezTo>
                    <a:pt x="1382" y="1283"/>
                    <a:pt x="1101" y="1454"/>
                    <a:pt x="863" y="1687"/>
                  </a:cubicBezTo>
                  <a:cubicBezTo>
                    <a:pt x="630" y="1906"/>
                    <a:pt x="403" y="2180"/>
                    <a:pt x="96" y="2303"/>
                  </a:cubicBezTo>
                  <a:cubicBezTo>
                    <a:pt x="48" y="2323"/>
                    <a:pt x="1" y="2385"/>
                    <a:pt x="14" y="2446"/>
                  </a:cubicBezTo>
                  <a:cubicBezTo>
                    <a:pt x="62" y="2720"/>
                    <a:pt x="219" y="2946"/>
                    <a:pt x="384" y="3172"/>
                  </a:cubicBezTo>
                  <a:cubicBezTo>
                    <a:pt x="568" y="3419"/>
                    <a:pt x="747" y="3685"/>
                    <a:pt x="937" y="3931"/>
                  </a:cubicBezTo>
                  <a:cubicBezTo>
                    <a:pt x="1142" y="4186"/>
                    <a:pt x="1397" y="4404"/>
                    <a:pt x="1643" y="4629"/>
                  </a:cubicBezTo>
                  <a:cubicBezTo>
                    <a:pt x="1903" y="4869"/>
                    <a:pt x="2149" y="5122"/>
                    <a:pt x="2389" y="5383"/>
                  </a:cubicBezTo>
                  <a:cubicBezTo>
                    <a:pt x="3217" y="6293"/>
                    <a:pt x="4038" y="7333"/>
                    <a:pt x="5160" y="7888"/>
                  </a:cubicBezTo>
                  <a:cubicBezTo>
                    <a:pt x="5160" y="7923"/>
                    <a:pt x="5167" y="7949"/>
                    <a:pt x="5167" y="7977"/>
                  </a:cubicBezTo>
                  <a:cubicBezTo>
                    <a:pt x="5167" y="8046"/>
                    <a:pt x="5215" y="8078"/>
                    <a:pt x="5266" y="8078"/>
                  </a:cubicBezTo>
                  <a:cubicBezTo>
                    <a:pt x="5327" y="8078"/>
                    <a:pt x="5394" y="8034"/>
                    <a:pt x="5394" y="7956"/>
                  </a:cubicBezTo>
                  <a:cubicBezTo>
                    <a:pt x="5435" y="7929"/>
                    <a:pt x="5441" y="7860"/>
                    <a:pt x="5394" y="7819"/>
                  </a:cubicBezTo>
                  <a:cubicBezTo>
                    <a:pt x="5372" y="7266"/>
                    <a:pt x="5243" y="6738"/>
                    <a:pt x="5134" y="6183"/>
                  </a:cubicBezTo>
                  <a:cubicBezTo>
                    <a:pt x="5011" y="5623"/>
                    <a:pt x="4976" y="5055"/>
                    <a:pt x="4976" y="4480"/>
                  </a:cubicBezTo>
                  <a:cubicBezTo>
                    <a:pt x="4983" y="3672"/>
                    <a:pt x="5072" y="2891"/>
                    <a:pt x="5141" y="2098"/>
                  </a:cubicBezTo>
                  <a:cubicBezTo>
                    <a:pt x="5167" y="1741"/>
                    <a:pt x="5195" y="1385"/>
                    <a:pt x="5175" y="1024"/>
                  </a:cubicBezTo>
                  <a:cubicBezTo>
                    <a:pt x="5160" y="762"/>
                    <a:pt x="5126" y="449"/>
                    <a:pt x="4962" y="235"/>
                  </a:cubicBezTo>
                  <a:cubicBezTo>
                    <a:pt x="4816" y="52"/>
                    <a:pt x="4568" y="1"/>
                    <a:pt x="433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2"/>
            <p:cNvSpPr/>
            <p:nvPr/>
          </p:nvSpPr>
          <p:spPr>
            <a:xfrm>
              <a:off x="3780250" y="2673425"/>
              <a:ext cx="109225" cy="175475"/>
            </a:xfrm>
            <a:custGeom>
              <a:avLst/>
              <a:gdLst/>
              <a:ahLst/>
              <a:cxnLst/>
              <a:rect l="l" t="t" r="r" b="b"/>
              <a:pathLst>
                <a:path w="4369" h="7019" extrusionOk="0">
                  <a:moveTo>
                    <a:pt x="1801" y="1"/>
                  </a:moveTo>
                  <a:cubicBezTo>
                    <a:pt x="1764" y="1"/>
                    <a:pt x="1726" y="26"/>
                    <a:pt x="1726" y="63"/>
                  </a:cubicBezTo>
                  <a:cubicBezTo>
                    <a:pt x="1643" y="637"/>
                    <a:pt x="1507" y="1171"/>
                    <a:pt x="1308" y="1713"/>
                  </a:cubicBezTo>
                  <a:cubicBezTo>
                    <a:pt x="1116" y="2226"/>
                    <a:pt x="891" y="2725"/>
                    <a:pt x="733" y="3259"/>
                  </a:cubicBezTo>
                  <a:cubicBezTo>
                    <a:pt x="392" y="4457"/>
                    <a:pt x="370" y="5723"/>
                    <a:pt x="7" y="6921"/>
                  </a:cubicBezTo>
                  <a:cubicBezTo>
                    <a:pt x="1" y="6955"/>
                    <a:pt x="29" y="6983"/>
                    <a:pt x="57" y="6990"/>
                  </a:cubicBezTo>
                  <a:cubicBezTo>
                    <a:pt x="80" y="7008"/>
                    <a:pt x="111" y="7018"/>
                    <a:pt x="143" y="7018"/>
                  </a:cubicBezTo>
                  <a:cubicBezTo>
                    <a:pt x="193" y="7018"/>
                    <a:pt x="242" y="6992"/>
                    <a:pt x="254" y="6929"/>
                  </a:cubicBezTo>
                  <a:cubicBezTo>
                    <a:pt x="310" y="6661"/>
                    <a:pt x="645" y="6443"/>
                    <a:pt x="837" y="6285"/>
                  </a:cubicBezTo>
                  <a:cubicBezTo>
                    <a:pt x="1062" y="6099"/>
                    <a:pt x="1302" y="5928"/>
                    <a:pt x="1500" y="5723"/>
                  </a:cubicBezTo>
                  <a:cubicBezTo>
                    <a:pt x="2130" y="5081"/>
                    <a:pt x="2581" y="4292"/>
                    <a:pt x="3128" y="3581"/>
                  </a:cubicBezTo>
                  <a:cubicBezTo>
                    <a:pt x="3465" y="3157"/>
                    <a:pt x="3984" y="2863"/>
                    <a:pt x="4258" y="2390"/>
                  </a:cubicBezTo>
                  <a:cubicBezTo>
                    <a:pt x="4369" y="2185"/>
                    <a:pt x="4300" y="2007"/>
                    <a:pt x="4211" y="1802"/>
                  </a:cubicBezTo>
                  <a:cubicBezTo>
                    <a:pt x="4094" y="1562"/>
                    <a:pt x="3964" y="1303"/>
                    <a:pt x="3794" y="1089"/>
                  </a:cubicBezTo>
                  <a:cubicBezTo>
                    <a:pt x="3554" y="782"/>
                    <a:pt x="3245" y="536"/>
                    <a:pt x="2910" y="343"/>
                  </a:cubicBezTo>
                  <a:cubicBezTo>
                    <a:pt x="2553" y="138"/>
                    <a:pt x="2212" y="63"/>
                    <a:pt x="1814" y="2"/>
                  </a:cubicBezTo>
                  <a:cubicBezTo>
                    <a:pt x="1810" y="1"/>
                    <a:pt x="1806" y="1"/>
                    <a:pt x="180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2"/>
            <p:cNvSpPr/>
            <p:nvPr/>
          </p:nvSpPr>
          <p:spPr>
            <a:xfrm>
              <a:off x="3784350" y="2784425"/>
              <a:ext cx="151125" cy="159800"/>
            </a:xfrm>
            <a:custGeom>
              <a:avLst/>
              <a:gdLst/>
              <a:ahLst/>
              <a:cxnLst/>
              <a:rect l="l" t="t" r="r" b="b"/>
              <a:pathLst>
                <a:path w="6045" h="6392" extrusionOk="0">
                  <a:moveTo>
                    <a:pt x="5665" y="1"/>
                  </a:moveTo>
                  <a:cubicBezTo>
                    <a:pt x="5655" y="1"/>
                    <a:pt x="5644" y="2"/>
                    <a:pt x="5634" y="4"/>
                  </a:cubicBezTo>
                  <a:cubicBezTo>
                    <a:pt x="4710" y="243"/>
                    <a:pt x="3917" y="730"/>
                    <a:pt x="3122" y="1235"/>
                  </a:cubicBezTo>
                  <a:cubicBezTo>
                    <a:pt x="2171" y="1838"/>
                    <a:pt x="1151" y="2379"/>
                    <a:pt x="104" y="2803"/>
                  </a:cubicBezTo>
                  <a:cubicBezTo>
                    <a:pt x="70" y="2824"/>
                    <a:pt x="63" y="2865"/>
                    <a:pt x="83" y="2885"/>
                  </a:cubicBezTo>
                  <a:cubicBezTo>
                    <a:pt x="29" y="2932"/>
                    <a:pt x="1" y="3008"/>
                    <a:pt x="63" y="3077"/>
                  </a:cubicBezTo>
                  <a:cubicBezTo>
                    <a:pt x="310" y="3358"/>
                    <a:pt x="699" y="3447"/>
                    <a:pt x="1001" y="3658"/>
                  </a:cubicBezTo>
                  <a:cubicBezTo>
                    <a:pt x="1412" y="3939"/>
                    <a:pt x="1795" y="4227"/>
                    <a:pt x="2136" y="4590"/>
                  </a:cubicBezTo>
                  <a:cubicBezTo>
                    <a:pt x="2430" y="4890"/>
                    <a:pt x="2726" y="5184"/>
                    <a:pt x="3061" y="5446"/>
                  </a:cubicBezTo>
                  <a:cubicBezTo>
                    <a:pt x="3416" y="5712"/>
                    <a:pt x="3766" y="5965"/>
                    <a:pt x="4025" y="6334"/>
                  </a:cubicBezTo>
                  <a:cubicBezTo>
                    <a:pt x="4053" y="6375"/>
                    <a:pt x="4096" y="6391"/>
                    <a:pt x="4140" y="6391"/>
                  </a:cubicBezTo>
                  <a:cubicBezTo>
                    <a:pt x="4171" y="6391"/>
                    <a:pt x="4203" y="6383"/>
                    <a:pt x="4231" y="6369"/>
                  </a:cubicBezTo>
                  <a:cubicBezTo>
                    <a:pt x="5895" y="5424"/>
                    <a:pt x="6044" y="3261"/>
                    <a:pt x="5942" y="1564"/>
                  </a:cubicBezTo>
                  <a:cubicBezTo>
                    <a:pt x="5915" y="1078"/>
                    <a:pt x="5854" y="592"/>
                    <a:pt x="5798" y="107"/>
                  </a:cubicBezTo>
                  <a:cubicBezTo>
                    <a:pt x="5787" y="36"/>
                    <a:pt x="5729" y="1"/>
                    <a:pt x="566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
            <p:cNvSpPr/>
            <p:nvPr/>
          </p:nvSpPr>
          <p:spPr>
            <a:xfrm>
              <a:off x="3623350" y="2860275"/>
              <a:ext cx="187400" cy="124675"/>
            </a:xfrm>
            <a:custGeom>
              <a:avLst/>
              <a:gdLst/>
              <a:ahLst/>
              <a:cxnLst/>
              <a:rect l="l" t="t" r="r" b="b"/>
              <a:pathLst>
                <a:path w="7496" h="4987" extrusionOk="0">
                  <a:moveTo>
                    <a:pt x="5540" y="0"/>
                  </a:moveTo>
                  <a:cubicBezTo>
                    <a:pt x="5459" y="0"/>
                    <a:pt x="5379" y="6"/>
                    <a:pt x="5306" y="8"/>
                  </a:cubicBezTo>
                  <a:cubicBezTo>
                    <a:pt x="5079" y="22"/>
                    <a:pt x="4846" y="43"/>
                    <a:pt x="4627" y="77"/>
                  </a:cubicBezTo>
                  <a:cubicBezTo>
                    <a:pt x="4169" y="145"/>
                    <a:pt x="3724" y="255"/>
                    <a:pt x="3272" y="330"/>
                  </a:cubicBezTo>
                  <a:cubicBezTo>
                    <a:pt x="2211" y="514"/>
                    <a:pt x="1096" y="447"/>
                    <a:pt x="97" y="899"/>
                  </a:cubicBezTo>
                  <a:cubicBezTo>
                    <a:pt x="35" y="933"/>
                    <a:pt x="0" y="994"/>
                    <a:pt x="28" y="1063"/>
                  </a:cubicBezTo>
                  <a:cubicBezTo>
                    <a:pt x="370" y="2062"/>
                    <a:pt x="890" y="3198"/>
                    <a:pt x="1753" y="3862"/>
                  </a:cubicBezTo>
                  <a:cubicBezTo>
                    <a:pt x="2520" y="4465"/>
                    <a:pt x="3573" y="4601"/>
                    <a:pt x="4498" y="4807"/>
                  </a:cubicBezTo>
                  <a:cubicBezTo>
                    <a:pt x="4984" y="4908"/>
                    <a:pt x="5507" y="4986"/>
                    <a:pt x="6019" y="4986"/>
                  </a:cubicBezTo>
                  <a:cubicBezTo>
                    <a:pt x="6229" y="4986"/>
                    <a:pt x="6437" y="4973"/>
                    <a:pt x="6640" y="4943"/>
                  </a:cubicBezTo>
                  <a:cubicBezTo>
                    <a:pt x="6893" y="4902"/>
                    <a:pt x="7215" y="4826"/>
                    <a:pt x="7351" y="4573"/>
                  </a:cubicBezTo>
                  <a:cubicBezTo>
                    <a:pt x="7496" y="4307"/>
                    <a:pt x="7344" y="3938"/>
                    <a:pt x="7243" y="3676"/>
                  </a:cubicBezTo>
                  <a:cubicBezTo>
                    <a:pt x="7072" y="3225"/>
                    <a:pt x="6839" y="2801"/>
                    <a:pt x="6728" y="2329"/>
                  </a:cubicBezTo>
                  <a:cubicBezTo>
                    <a:pt x="6586" y="1692"/>
                    <a:pt x="6380" y="1076"/>
                    <a:pt x="6201" y="447"/>
                  </a:cubicBezTo>
                  <a:lnTo>
                    <a:pt x="6201" y="426"/>
                  </a:lnTo>
                  <a:cubicBezTo>
                    <a:pt x="6195" y="391"/>
                    <a:pt x="6195" y="365"/>
                    <a:pt x="6188" y="337"/>
                  </a:cubicBezTo>
                  <a:cubicBezTo>
                    <a:pt x="6175" y="309"/>
                    <a:pt x="6168" y="289"/>
                    <a:pt x="6154" y="268"/>
                  </a:cubicBezTo>
                  <a:cubicBezTo>
                    <a:pt x="6154" y="261"/>
                    <a:pt x="6147" y="248"/>
                    <a:pt x="6140" y="242"/>
                  </a:cubicBezTo>
                  <a:cubicBezTo>
                    <a:pt x="6134" y="207"/>
                    <a:pt x="6119" y="179"/>
                    <a:pt x="6112" y="153"/>
                  </a:cubicBezTo>
                  <a:cubicBezTo>
                    <a:pt x="6107" y="121"/>
                    <a:pt x="6085" y="109"/>
                    <a:pt x="6064" y="109"/>
                  </a:cubicBezTo>
                  <a:cubicBezTo>
                    <a:pt x="6057" y="109"/>
                    <a:pt x="6051" y="110"/>
                    <a:pt x="6045" y="112"/>
                  </a:cubicBezTo>
                  <a:cubicBezTo>
                    <a:pt x="6032" y="106"/>
                    <a:pt x="6018" y="104"/>
                    <a:pt x="6005" y="104"/>
                  </a:cubicBezTo>
                  <a:cubicBezTo>
                    <a:pt x="5984" y="104"/>
                    <a:pt x="5965" y="110"/>
                    <a:pt x="5948" y="118"/>
                  </a:cubicBezTo>
                  <a:cubicBezTo>
                    <a:pt x="5942" y="125"/>
                    <a:pt x="5935" y="125"/>
                    <a:pt x="5928" y="132"/>
                  </a:cubicBezTo>
                  <a:cubicBezTo>
                    <a:pt x="5922" y="132"/>
                    <a:pt x="5914" y="138"/>
                    <a:pt x="5907" y="145"/>
                  </a:cubicBezTo>
                  <a:cubicBezTo>
                    <a:pt x="5907" y="104"/>
                    <a:pt x="5887" y="71"/>
                    <a:pt x="5846" y="49"/>
                  </a:cubicBezTo>
                  <a:cubicBezTo>
                    <a:pt x="5756" y="10"/>
                    <a:pt x="5648" y="0"/>
                    <a:pt x="554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
            <p:cNvSpPr/>
            <p:nvPr/>
          </p:nvSpPr>
          <p:spPr>
            <a:xfrm>
              <a:off x="3606575" y="2787975"/>
              <a:ext cx="132650" cy="68150"/>
            </a:xfrm>
            <a:custGeom>
              <a:avLst/>
              <a:gdLst/>
              <a:ahLst/>
              <a:cxnLst/>
              <a:rect l="l" t="t" r="r" b="b"/>
              <a:pathLst>
                <a:path w="5306" h="2726" extrusionOk="0">
                  <a:moveTo>
                    <a:pt x="799" y="1"/>
                  </a:moveTo>
                  <a:cubicBezTo>
                    <a:pt x="724" y="1"/>
                    <a:pt x="649" y="9"/>
                    <a:pt x="576" y="26"/>
                  </a:cubicBezTo>
                  <a:cubicBezTo>
                    <a:pt x="118" y="136"/>
                    <a:pt x="42" y="614"/>
                    <a:pt x="22" y="1011"/>
                  </a:cubicBezTo>
                  <a:cubicBezTo>
                    <a:pt x="1" y="1545"/>
                    <a:pt x="49" y="2168"/>
                    <a:pt x="295" y="2647"/>
                  </a:cubicBezTo>
                  <a:cubicBezTo>
                    <a:pt x="321" y="2694"/>
                    <a:pt x="360" y="2725"/>
                    <a:pt x="407" y="2725"/>
                  </a:cubicBezTo>
                  <a:cubicBezTo>
                    <a:pt x="422" y="2725"/>
                    <a:pt x="437" y="2723"/>
                    <a:pt x="453" y="2716"/>
                  </a:cubicBezTo>
                  <a:cubicBezTo>
                    <a:pt x="961" y="2548"/>
                    <a:pt x="1496" y="2500"/>
                    <a:pt x="2030" y="2500"/>
                  </a:cubicBezTo>
                  <a:cubicBezTo>
                    <a:pt x="2323" y="2500"/>
                    <a:pt x="2615" y="2514"/>
                    <a:pt x="2904" y="2531"/>
                  </a:cubicBezTo>
                  <a:cubicBezTo>
                    <a:pt x="3220" y="2549"/>
                    <a:pt x="3532" y="2575"/>
                    <a:pt x="3847" y="2575"/>
                  </a:cubicBezTo>
                  <a:cubicBezTo>
                    <a:pt x="3906" y="2575"/>
                    <a:pt x="3966" y="2574"/>
                    <a:pt x="4025" y="2572"/>
                  </a:cubicBezTo>
                  <a:cubicBezTo>
                    <a:pt x="4314" y="2562"/>
                    <a:pt x="4603" y="2501"/>
                    <a:pt x="4895" y="2501"/>
                  </a:cubicBezTo>
                  <a:cubicBezTo>
                    <a:pt x="4990" y="2501"/>
                    <a:pt x="5086" y="2507"/>
                    <a:pt x="5182" y="2524"/>
                  </a:cubicBezTo>
                  <a:cubicBezTo>
                    <a:pt x="5185" y="2525"/>
                    <a:pt x="5189" y="2525"/>
                    <a:pt x="5192" y="2525"/>
                  </a:cubicBezTo>
                  <a:cubicBezTo>
                    <a:pt x="5233" y="2525"/>
                    <a:pt x="5257" y="2487"/>
                    <a:pt x="5251" y="2449"/>
                  </a:cubicBezTo>
                  <a:cubicBezTo>
                    <a:pt x="5298" y="2401"/>
                    <a:pt x="5305" y="2325"/>
                    <a:pt x="5238" y="2271"/>
                  </a:cubicBezTo>
                  <a:cubicBezTo>
                    <a:pt x="4696" y="1874"/>
                    <a:pt x="4196" y="1402"/>
                    <a:pt x="3561" y="1156"/>
                  </a:cubicBezTo>
                  <a:cubicBezTo>
                    <a:pt x="3258" y="1039"/>
                    <a:pt x="2964" y="936"/>
                    <a:pt x="2683" y="772"/>
                  </a:cubicBezTo>
                  <a:cubicBezTo>
                    <a:pt x="2417" y="622"/>
                    <a:pt x="2164" y="458"/>
                    <a:pt x="1883" y="335"/>
                  </a:cubicBezTo>
                  <a:cubicBezTo>
                    <a:pt x="1559" y="186"/>
                    <a:pt x="1169" y="1"/>
                    <a:pt x="79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
            <p:cNvSpPr/>
            <p:nvPr/>
          </p:nvSpPr>
          <p:spPr>
            <a:xfrm>
              <a:off x="3596850" y="2728200"/>
              <a:ext cx="12850" cy="12775"/>
            </a:xfrm>
            <a:custGeom>
              <a:avLst/>
              <a:gdLst/>
              <a:ahLst/>
              <a:cxnLst/>
              <a:rect l="l" t="t" r="r" b="b"/>
              <a:pathLst>
                <a:path w="514" h="511" extrusionOk="0">
                  <a:moveTo>
                    <a:pt x="250" y="0"/>
                  </a:moveTo>
                  <a:cubicBezTo>
                    <a:pt x="221" y="0"/>
                    <a:pt x="192" y="8"/>
                    <a:pt x="165" y="22"/>
                  </a:cubicBezTo>
                  <a:cubicBezTo>
                    <a:pt x="130" y="28"/>
                    <a:pt x="102" y="48"/>
                    <a:pt x="83" y="76"/>
                  </a:cubicBezTo>
                  <a:cubicBezTo>
                    <a:pt x="55" y="97"/>
                    <a:pt x="33" y="124"/>
                    <a:pt x="27" y="152"/>
                  </a:cubicBezTo>
                  <a:cubicBezTo>
                    <a:pt x="7" y="186"/>
                    <a:pt x="7" y="212"/>
                    <a:pt x="7" y="247"/>
                  </a:cubicBezTo>
                  <a:cubicBezTo>
                    <a:pt x="1" y="281"/>
                    <a:pt x="7" y="316"/>
                    <a:pt x="20" y="350"/>
                  </a:cubicBezTo>
                  <a:cubicBezTo>
                    <a:pt x="33" y="363"/>
                    <a:pt x="42" y="385"/>
                    <a:pt x="55" y="405"/>
                  </a:cubicBezTo>
                  <a:cubicBezTo>
                    <a:pt x="83" y="439"/>
                    <a:pt x="116" y="467"/>
                    <a:pt x="157" y="487"/>
                  </a:cubicBezTo>
                  <a:cubicBezTo>
                    <a:pt x="178" y="493"/>
                    <a:pt x="198" y="500"/>
                    <a:pt x="219" y="508"/>
                  </a:cubicBezTo>
                  <a:cubicBezTo>
                    <a:pt x="230" y="510"/>
                    <a:pt x="241" y="511"/>
                    <a:pt x="253" y="511"/>
                  </a:cubicBezTo>
                  <a:cubicBezTo>
                    <a:pt x="285" y="511"/>
                    <a:pt x="319" y="504"/>
                    <a:pt x="349" y="493"/>
                  </a:cubicBezTo>
                  <a:cubicBezTo>
                    <a:pt x="383" y="480"/>
                    <a:pt x="411" y="459"/>
                    <a:pt x="431" y="439"/>
                  </a:cubicBezTo>
                  <a:cubicBezTo>
                    <a:pt x="459" y="418"/>
                    <a:pt x="479" y="391"/>
                    <a:pt x="485" y="357"/>
                  </a:cubicBezTo>
                  <a:cubicBezTo>
                    <a:pt x="507" y="329"/>
                    <a:pt x="513" y="294"/>
                    <a:pt x="507" y="262"/>
                  </a:cubicBezTo>
                  <a:cubicBezTo>
                    <a:pt x="513" y="227"/>
                    <a:pt x="507" y="193"/>
                    <a:pt x="493" y="165"/>
                  </a:cubicBezTo>
                  <a:cubicBezTo>
                    <a:pt x="485" y="145"/>
                    <a:pt x="472" y="124"/>
                    <a:pt x="459" y="104"/>
                  </a:cubicBezTo>
                  <a:cubicBezTo>
                    <a:pt x="431" y="69"/>
                    <a:pt x="396" y="41"/>
                    <a:pt x="362" y="22"/>
                  </a:cubicBezTo>
                  <a:cubicBezTo>
                    <a:pt x="342" y="15"/>
                    <a:pt x="314" y="7"/>
                    <a:pt x="295" y="7"/>
                  </a:cubicBezTo>
                  <a:cubicBezTo>
                    <a:pt x="280" y="2"/>
                    <a:pt x="265" y="0"/>
                    <a:pt x="2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
            <p:cNvSpPr/>
            <p:nvPr/>
          </p:nvSpPr>
          <p:spPr>
            <a:xfrm>
              <a:off x="3750475" y="2672525"/>
              <a:ext cx="15425" cy="15400"/>
            </a:xfrm>
            <a:custGeom>
              <a:avLst/>
              <a:gdLst/>
              <a:ahLst/>
              <a:cxnLst/>
              <a:rect l="l" t="t" r="r" b="b"/>
              <a:pathLst>
                <a:path w="617" h="616" extrusionOk="0">
                  <a:moveTo>
                    <a:pt x="324" y="1"/>
                  </a:moveTo>
                  <a:cubicBezTo>
                    <a:pt x="282" y="1"/>
                    <a:pt x="240" y="9"/>
                    <a:pt x="200" y="25"/>
                  </a:cubicBezTo>
                  <a:cubicBezTo>
                    <a:pt x="165" y="38"/>
                    <a:pt x="131" y="57"/>
                    <a:pt x="104" y="92"/>
                  </a:cubicBezTo>
                  <a:cubicBezTo>
                    <a:pt x="70" y="113"/>
                    <a:pt x="48" y="148"/>
                    <a:pt x="35" y="189"/>
                  </a:cubicBezTo>
                  <a:cubicBezTo>
                    <a:pt x="16" y="222"/>
                    <a:pt x="7" y="256"/>
                    <a:pt x="7" y="297"/>
                  </a:cubicBezTo>
                  <a:cubicBezTo>
                    <a:pt x="1" y="338"/>
                    <a:pt x="7" y="379"/>
                    <a:pt x="29" y="421"/>
                  </a:cubicBezTo>
                  <a:cubicBezTo>
                    <a:pt x="42" y="442"/>
                    <a:pt x="57" y="468"/>
                    <a:pt x="70" y="489"/>
                  </a:cubicBezTo>
                  <a:cubicBezTo>
                    <a:pt x="98" y="537"/>
                    <a:pt x="139" y="565"/>
                    <a:pt x="186" y="585"/>
                  </a:cubicBezTo>
                  <a:cubicBezTo>
                    <a:pt x="213" y="600"/>
                    <a:pt x="241" y="606"/>
                    <a:pt x="262" y="613"/>
                  </a:cubicBezTo>
                  <a:cubicBezTo>
                    <a:pt x="275" y="614"/>
                    <a:pt x="289" y="615"/>
                    <a:pt x="302" y="615"/>
                  </a:cubicBezTo>
                  <a:cubicBezTo>
                    <a:pt x="343" y="615"/>
                    <a:pt x="384" y="607"/>
                    <a:pt x="426" y="591"/>
                  </a:cubicBezTo>
                  <a:cubicBezTo>
                    <a:pt x="459" y="578"/>
                    <a:pt x="494" y="558"/>
                    <a:pt x="522" y="524"/>
                  </a:cubicBezTo>
                  <a:cubicBezTo>
                    <a:pt x="556" y="503"/>
                    <a:pt x="576" y="468"/>
                    <a:pt x="591" y="435"/>
                  </a:cubicBezTo>
                  <a:cubicBezTo>
                    <a:pt x="610" y="394"/>
                    <a:pt x="617" y="360"/>
                    <a:pt x="617" y="319"/>
                  </a:cubicBezTo>
                  <a:cubicBezTo>
                    <a:pt x="617" y="278"/>
                    <a:pt x="617" y="237"/>
                    <a:pt x="597" y="195"/>
                  </a:cubicBezTo>
                  <a:cubicBezTo>
                    <a:pt x="582" y="174"/>
                    <a:pt x="569" y="148"/>
                    <a:pt x="556" y="126"/>
                  </a:cubicBezTo>
                  <a:cubicBezTo>
                    <a:pt x="528" y="85"/>
                    <a:pt x="487" y="51"/>
                    <a:pt x="439" y="31"/>
                  </a:cubicBezTo>
                  <a:cubicBezTo>
                    <a:pt x="411" y="25"/>
                    <a:pt x="385" y="16"/>
                    <a:pt x="364" y="3"/>
                  </a:cubicBezTo>
                  <a:cubicBezTo>
                    <a:pt x="350" y="2"/>
                    <a:pt x="337" y="1"/>
                    <a:pt x="3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6" name="Google Shape;996;p2"/>
          <p:cNvGrpSpPr/>
          <p:nvPr/>
        </p:nvGrpSpPr>
        <p:grpSpPr>
          <a:xfrm rot="10143452">
            <a:off x="7412788" y="618531"/>
            <a:ext cx="447681" cy="410861"/>
            <a:chOff x="3466333" y="-758239"/>
            <a:chExt cx="188176" cy="172699"/>
          </a:xfrm>
        </p:grpSpPr>
        <p:sp>
          <p:nvSpPr>
            <p:cNvPr id="997" name="Google Shape;997;p2"/>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2"/>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2"/>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03" name="Google Shape;1003;p2"/>
          <p:cNvPicPr preferRelativeResize="0"/>
          <p:nvPr/>
        </p:nvPicPr>
        <p:blipFill rotWithShape="1">
          <a:blip r:embed="rId3">
            <a:alphaModFix/>
          </a:blip>
          <a:srcRect/>
          <a:stretch/>
        </p:blipFill>
        <p:spPr>
          <a:xfrm>
            <a:off x="74341" y="72120"/>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21"/>
          <p:cNvSpPr txBox="1">
            <a:spLocks noGrp="1"/>
          </p:cNvSpPr>
          <p:nvPr>
            <p:ph type="subTitle" idx="1"/>
          </p:nvPr>
        </p:nvSpPr>
        <p:spPr>
          <a:xfrm>
            <a:off x="527824" y="1657816"/>
            <a:ext cx="8088351" cy="2966224"/>
          </a:xfrm>
          <a:prstGeom prst="rect">
            <a:avLst/>
          </a:prstGeom>
          <a:solidFill>
            <a:schemeClr val="dk1"/>
          </a:solid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None/>
            </a:pPr>
            <a:r>
              <a:rPr lang="en-US" dirty="0"/>
              <a:t>Unlike our competitors who primarily focus on </a:t>
            </a:r>
            <a:r>
              <a:rPr lang="en-US" dirty="0">
                <a:solidFill>
                  <a:schemeClr val="accent3">
                    <a:lumMod val="75000"/>
                  </a:schemeClr>
                </a:solidFill>
              </a:rPr>
              <a:t>large food companies</a:t>
            </a:r>
            <a:r>
              <a:rPr lang="en-US" dirty="0"/>
              <a:t> around the island such as Burger King, Subway, Chutney’s etc., our company is centered on not only advertising </a:t>
            </a:r>
            <a:r>
              <a:rPr lang="en-US" dirty="0">
                <a:solidFill>
                  <a:schemeClr val="accent1"/>
                </a:solidFill>
              </a:rPr>
              <a:t>small business around</a:t>
            </a:r>
            <a:r>
              <a:rPr lang="en-US" dirty="0"/>
              <a:t> the country but providing the means for their product to get to our consumers. This gives a </a:t>
            </a:r>
            <a:r>
              <a:rPr lang="en-US" dirty="0">
                <a:solidFill>
                  <a:schemeClr val="accent1"/>
                </a:solidFill>
              </a:rPr>
              <a:t>larger variety of options</a:t>
            </a:r>
            <a:r>
              <a:rPr lang="en-US" dirty="0"/>
              <a:t> to our customers in terms of whether they want home cooked meals or fast food. The benefit to this includes having more nutritional and healthier options to choose from. In addition to having a larger variety to choose from than our competitors, our company means of delivery differs also. As we intend to hire </a:t>
            </a:r>
            <a:r>
              <a:rPr lang="en-US" dirty="0">
                <a:solidFill>
                  <a:schemeClr val="accent1"/>
                </a:solidFill>
              </a:rPr>
              <a:t>freelance drivers</a:t>
            </a:r>
            <a:r>
              <a:rPr lang="en-US" dirty="0"/>
              <a:t> around the country to deliver food for us. This feature will in turn be </a:t>
            </a:r>
            <a:r>
              <a:rPr lang="en-US" dirty="0">
                <a:solidFill>
                  <a:schemeClr val="bg1"/>
                </a:solidFill>
              </a:rPr>
              <a:t>cheaper</a:t>
            </a:r>
            <a:r>
              <a:rPr lang="en-US" dirty="0"/>
              <a:t> and much </a:t>
            </a:r>
            <a:r>
              <a:rPr lang="en-US" dirty="0">
                <a:solidFill>
                  <a:schemeClr val="accent1"/>
                </a:solidFill>
              </a:rPr>
              <a:t>more efficient</a:t>
            </a:r>
            <a:r>
              <a:rPr lang="en-US" dirty="0"/>
              <a:t> as having drivers all around the island will </a:t>
            </a:r>
            <a:r>
              <a:rPr lang="en-US" dirty="0">
                <a:solidFill>
                  <a:schemeClr val="accent1"/>
                </a:solidFill>
              </a:rPr>
              <a:t>decrease</a:t>
            </a:r>
            <a:r>
              <a:rPr lang="en-US" dirty="0"/>
              <a:t> </a:t>
            </a:r>
            <a:r>
              <a:rPr lang="en-US" dirty="0">
                <a:solidFill>
                  <a:schemeClr val="accent1"/>
                </a:solidFill>
              </a:rPr>
              <a:t>delivery wait time</a:t>
            </a:r>
            <a:r>
              <a:rPr lang="en-US" dirty="0"/>
              <a:t>.</a:t>
            </a:r>
            <a:endParaRPr dirty="0"/>
          </a:p>
        </p:txBody>
      </p:sp>
      <p:sp>
        <p:nvSpPr>
          <p:cNvPr id="2083" name="Google Shape;2083;p21"/>
          <p:cNvSpPr txBox="1">
            <a:spLocks noGrp="1"/>
          </p:cNvSpPr>
          <p:nvPr>
            <p:ph type="title"/>
          </p:nvPr>
        </p:nvSpPr>
        <p:spPr>
          <a:xfrm>
            <a:off x="847492" y="577690"/>
            <a:ext cx="7144215" cy="108012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6000"/>
              <a:t>Basis Of Differentiation</a:t>
            </a:r>
            <a:endParaRPr/>
          </a:p>
        </p:txBody>
      </p:sp>
      <p:pic>
        <p:nvPicPr>
          <p:cNvPr id="2084" name="Google Shape;2084;p21"/>
          <p:cNvPicPr preferRelativeResize="0"/>
          <p:nvPr/>
        </p:nvPicPr>
        <p:blipFill rotWithShape="1">
          <a:blip r:embed="rId3">
            <a:alphaModFix/>
          </a:blip>
          <a:srcRect/>
          <a:stretch/>
        </p:blipFill>
        <p:spPr>
          <a:xfrm>
            <a:off x="4082487" y="29948"/>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grpSp>
        <p:nvGrpSpPr>
          <p:cNvPr id="2089" name="Google Shape;2089;p22"/>
          <p:cNvGrpSpPr/>
          <p:nvPr/>
        </p:nvGrpSpPr>
        <p:grpSpPr>
          <a:xfrm>
            <a:off x="3337434" y="865382"/>
            <a:ext cx="786701" cy="787118"/>
            <a:chOff x="-1987775" y="1370775"/>
            <a:chExt cx="1781748" cy="1765223"/>
          </a:xfrm>
        </p:grpSpPr>
        <p:sp>
          <p:nvSpPr>
            <p:cNvPr id="2090" name="Google Shape;2090;p22"/>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22"/>
            <p:cNvSpPr/>
            <p:nvPr/>
          </p:nvSpPr>
          <p:spPr>
            <a:xfrm>
              <a:off x="-1987775" y="137077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22"/>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22"/>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4" name="Google Shape;2094;p22"/>
          <p:cNvSpPr txBox="1">
            <a:spLocks noGrp="1"/>
          </p:cNvSpPr>
          <p:nvPr>
            <p:ph type="title" idx="4"/>
          </p:nvPr>
        </p:nvSpPr>
        <p:spPr>
          <a:xfrm>
            <a:off x="3456270" y="1023985"/>
            <a:ext cx="528126" cy="44044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1400">
                <a:solidFill>
                  <a:schemeClr val="accent2"/>
                </a:solidFill>
              </a:rPr>
              <a:t>01.</a:t>
            </a:r>
            <a:endParaRPr sz="1400">
              <a:solidFill>
                <a:schemeClr val="accent2"/>
              </a:solidFill>
            </a:endParaRPr>
          </a:p>
        </p:txBody>
      </p:sp>
      <p:sp>
        <p:nvSpPr>
          <p:cNvPr id="2095" name="Google Shape;2095;p22"/>
          <p:cNvSpPr txBox="1">
            <a:spLocks noGrp="1"/>
          </p:cNvSpPr>
          <p:nvPr>
            <p:ph type="subTitle" idx="3"/>
          </p:nvPr>
        </p:nvSpPr>
        <p:spPr>
          <a:xfrm>
            <a:off x="5452043" y="286419"/>
            <a:ext cx="24627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1600" dirty="0"/>
              <a:t>Our primary focus on small food business </a:t>
            </a:r>
            <a:endParaRPr dirty="0"/>
          </a:p>
        </p:txBody>
      </p:sp>
      <p:sp>
        <p:nvSpPr>
          <p:cNvPr id="2096" name="Google Shape;2096;p22"/>
          <p:cNvSpPr txBox="1">
            <a:spLocks noGrp="1"/>
          </p:cNvSpPr>
          <p:nvPr>
            <p:ph type="subTitle" idx="1"/>
          </p:nvPr>
        </p:nvSpPr>
        <p:spPr>
          <a:xfrm>
            <a:off x="4394046" y="885940"/>
            <a:ext cx="4564099" cy="74846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t>This gives us a huge </a:t>
            </a:r>
            <a:r>
              <a:rPr lang="en-US" sz="1200" dirty="0">
                <a:solidFill>
                  <a:schemeClr val="accent1"/>
                </a:solidFill>
              </a:rPr>
              <a:t>competitive advantage</a:t>
            </a:r>
            <a:r>
              <a:rPr lang="en-US" sz="1200" dirty="0"/>
              <a:t> in the food industry. This is because not only are we </a:t>
            </a:r>
            <a:r>
              <a:rPr lang="en-US" sz="1200" dirty="0">
                <a:solidFill>
                  <a:schemeClr val="accent1"/>
                </a:solidFill>
              </a:rPr>
              <a:t>solving a problem</a:t>
            </a:r>
            <a:r>
              <a:rPr lang="en-US" sz="1200" dirty="0"/>
              <a:t> in the food industry in Barbados, but we are the </a:t>
            </a:r>
            <a:r>
              <a:rPr lang="en-US" sz="1200" dirty="0">
                <a:solidFill>
                  <a:schemeClr val="accent1"/>
                </a:solidFill>
              </a:rPr>
              <a:t>only</a:t>
            </a:r>
            <a:r>
              <a:rPr lang="en-US" sz="1200" dirty="0"/>
              <a:t> delivery service on the island to cater to small food businesses island wide.</a:t>
            </a:r>
            <a:endParaRPr dirty="0"/>
          </a:p>
        </p:txBody>
      </p:sp>
      <p:sp>
        <p:nvSpPr>
          <p:cNvPr id="2097" name="Google Shape;2097;p22"/>
          <p:cNvSpPr txBox="1">
            <a:spLocks noGrp="1"/>
          </p:cNvSpPr>
          <p:nvPr>
            <p:ph type="title" idx="2"/>
          </p:nvPr>
        </p:nvSpPr>
        <p:spPr>
          <a:xfrm>
            <a:off x="464886" y="536808"/>
            <a:ext cx="3253765" cy="115840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dirty="0"/>
              <a:t>Core competencies</a:t>
            </a:r>
            <a:endParaRPr dirty="0"/>
          </a:p>
        </p:txBody>
      </p:sp>
      <p:sp>
        <p:nvSpPr>
          <p:cNvPr id="2098" name="Google Shape;2098;p22"/>
          <p:cNvSpPr txBox="1">
            <a:spLocks noGrp="1"/>
          </p:cNvSpPr>
          <p:nvPr>
            <p:ph type="subTitle" idx="5"/>
          </p:nvPr>
        </p:nvSpPr>
        <p:spPr>
          <a:xfrm>
            <a:off x="4394048" y="2095001"/>
            <a:ext cx="4564098" cy="686394"/>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100" dirty="0"/>
              <a:t>With our </a:t>
            </a:r>
            <a:r>
              <a:rPr lang="en-US" sz="1100" dirty="0">
                <a:solidFill>
                  <a:schemeClr val="accent1"/>
                </a:solidFill>
              </a:rPr>
              <a:t>user-friendly</a:t>
            </a:r>
            <a:r>
              <a:rPr lang="en-US" sz="1100" dirty="0"/>
              <a:t> website, it makes it very easy and efficient for our customers to use. The website features most of the small food business around Barbados and the products/food that they offer. Placing an order has never been made easier.</a:t>
            </a:r>
            <a:endParaRPr sz="1100" dirty="0"/>
          </a:p>
        </p:txBody>
      </p:sp>
      <p:sp>
        <p:nvSpPr>
          <p:cNvPr id="2099" name="Google Shape;2099;p22"/>
          <p:cNvSpPr txBox="1">
            <a:spLocks noGrp="1"/>
          </p:cNvSpPr>
          <p:nvPr>
            <p:ph type="subTitle" idx="6"/>
          </p:nvPr>
        </p:nvSpPr>
        <p:spPr>
          <a:xfrm>
            <a:off x="5452043" y="1670595"/>
            <a:ext cx="2462700" cy="3882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1600" dirty="0"/>
              <a:t>User Friendly Website </a:t>
            </a:r>
            <a:endParaRPr dirty="0"/>
          </a:p>
        </p:txBody>
      </p:sp>
      <p:sp>
        <p:nvSpPr>
          <p:cNvPr id="2100" name="Google Shape;2100;p22"/>
          <p:cNvSpPr txBox="1">
            <a:spLocks noGrp="1"/>
          </p:cNvSpPr>
          <p:nvPr>
            <p:ph type="subTitle" idx="8"/>
          </p:nvPr>
        </p:nvSpPr>
        <p:spPr>
          <a:xfrm>
            <a:off x="4394048" y="3201340"/>
            <a:ext cx="4564097" cy="84291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100" dirty="0"/>
              <a:t>We intend to have </a:t>
            </a:r>
            <a:r>
              <a:rPr lang="en-US" sz="1100" dirty="0">
                <a:solidFill>
                  <a:schemeClr val="accent1"/>
                </a:solidFill>
              </a:rPr>
              <a:t>customer service support</a:t>
            </a:r>
            <a:r>
              <a:rPr lang="en-US" sz="1100" dirty="0"/>
              <a:t> available throughout operational hours to customers who might experiencing difficulties with our service. In addition to this customer support employees will be trained on how to talk and deal with customers respectfully.</a:t>
            </a:r>
            <a:endParaRPr dirty="0"/>
          </a:p>
        </p:txBody>
      </p:sp>
      <p:sp>
        <p:nvSpPr>
          <p:cNvPr id="2101" name="Google Shape;2101;p22"/>
          <p:cNvSpPr txBox="1">
            <a:spLocks noGrp="1"/>
          </p:cNvSpPr>
          <p:nvPr>
            <p:ph type="subTitle" idx="9"/>
          </p:nvPr>
        </p:nvSpPr>
        <p:spPr>
          <a:xfrm>
            <a:off x="5452043" y="2813130"/>
            <a:ext cx="2462700" cy="38821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1600" dirty="0"/>
              <a:t>Our customer service </a:t>
            </a:r>
            <a:endParaRPr dirty="0"/>
          </a:p>
        </p:txBody>
      </p:sp>
      <p:grpSp>
        <p:nvGrpSpPr>
          <p:cNvPr id="2102" name="Google Shape;2102;p22"/>
          <p:cNvGrpSpPr/>
          <p:nvPr/>
        </p:nvGrpSpPr>
        <p:grpSpPr>
          <a:xfrm>
            <a:off x="303549" y="2322641"/>
            <a:ext cx="3293775" cy="3214570"/>
            <a:chOff x="2797900" y="1570450"/>
            <a:chExt cx="649250" cy="633675"/>
          </a:xfrm>
        </p:grpSpPr>
        <p:sp>
          <p:nvSpPr>
            <p:cNvPr id="2103" name="Google Shape;2103;p22"/>
            <p:cNvSpPr/>
            <p:nvPr/>
          </p:nvSpPr>
          <p:spPr>
            <a:xfrm>
              <a:off x="2827175" y="1597450"/>
              <a:ext cx="619975" cy="606675"/>
            </a:xfrm>
            <a:custGeom>
              <a:avLst/>
              <a:gdLst/>
              <a:ahLst/>
              <a:cxnLst/>
              <a:rect l="l" t="t" r="r" b="b"/>
              <a:pathLst>
                <a:path w="24799" h="24267" extrusionOk="0">
                  <a:moveTo>
                    <a:pt x="13992" y="1"/>
                  </a:moveTo>
                  <a:cubicBezTo>
                    <a:pt x="13405" y="1"/>
                    <a:pt x="12812" y="93"/>
                    <a:pt x="12239" y="222"/>
                  </a:cubicBezTo>
                  <a:cubicBezTo>
                    <a:pt x="11281" y="442"/>
                    <a:pt x="10384" y="879"/>
                    <a:pt x="9686" y="1570"/>
                  </a:cubicBezTo>
                  <a:cubicBezTo>
                    <a:pt x="9671" y="1577"/>
                    <a:pt x="9658" y="1577"/>
                    <a:pt x="9645" y="1577"/>
                  </a:cubicBezTo>
                  <a:cubicBezTo>
                    <a:pt x="8268" y="1905"/>
                    <a:pt x="6976" y="2543"/>
                    <a:pt x="5778" y="3275"/>
                  </a:cubicBezTo>
                  <a:cubicBezTo>
                    <a:pt x="4594" y="4000"/>
                    <a:pt x="3388" y="4787"/>
                    <a:pt x="2417" y="5772"/>
                  </a:cubicBezTo>
                  <a:cubicBezTo>
                    <a:pt x="555" y="7648"/>
                    <a:pt x="1" y="10352"/>
                    <a:pt x="111" y="12911"/>
                  </a:cubicBezTo>
                  <a:cubicBezTo>
                    <a:pt x="172" y="14335"/>
                    <a:pt x="384" y="15773"/>
                    <a:pt x="945" y="17093"/>
                  </a:cubicBezTo>
                  <a:cubicBezTo>
                    <a:pt x="1240" y="17798"/>
                    <a:pt x="1630" y="18462"/>
                    <a:pt x="2095" y="19071"/>
                  </a:cubicBezTo>
                  <a:cubicBezTo>
                    <a:pt x="2219" y="19242"/>
                    <a:pt x="2355" y="19406"/>
                    <a:pt x="2493" y="19571"/>
                  </a:cubicBezTo>
                  <a:cubicBezTo>
                    <a:pt x="2526" y="19605"/>
                    <a:pt x="2554" y="19640"/>
                    <a:pt x="2588" y="19674"/>
                  </a:cubicBezTo>
                  <a:cubicBezTo>
                    <a:pt x="2724" y="19832"/>
                    <a:pt x="2869" y="19989"/>
                    <a:pt x="3012" y="20132"/>
                  </a:cubicBezTo>
                  <a:cubicBezTo>
                    <a:pt x="3950" y="21070"/>
                    <a:pt x="5046" y="21809"/>
                    <a:pt x="6222" y="22356"/>
                  </a:cubicBezTo>
                  <a:cubicBezTo>
                    <a:pt x="6420" y="22473"/>
                    <a:pt x="6619" y="22583"/>
                    <a:pt x="6825" y="22685"/>
                  </a:cubicBezTo>
                  <a:cubicBezTo>
                    <a:pt x="8063" y="23322"/>
                    <a:pt x="9405" y="23850"/>
                    <a:pt x="10780" y="24116"/>
                  </a:cubicBezTo>
                  <a:cubicBezTo>
                    <a:pt x="11311" y="24218"/>
                    <a:pt x="11838" y="24266"/>
                    <a:pt x="12362" y="24266"/>
                  </a:cubicBezTo>
                  <a:cubicBezTo>
                    <a:pt x="13316" y="24266"/>
                    <a:pt x="14259" y="24105"/>
                    <a:pt x="15196" y="23809"/>
                  </a:cubicBezTo>
                  <a:cubicBezTo>
                    <a:pt x="15894" y="23588"/>
                    <a:pt x="16585" y="23342"/>
                    <a:pt x="17262" y="23061"/>
                  </a:cubicBezTo>
                  <a:cubicBezTo>
                    <a:pt x="17426" y="22994"/>
                    <a:pt x="17591" y="22918"/>
                    <a:pt x="17755" y="22843"/>
                  </a:cubicBezTo>
                  <a:cubicBezTo>
                    <a:pt x="18919" y="22706"/>
                    <a:pt x="20076" y="22536"/>
                    <a:pt x="21144" y="21993"/>
                  </a:cubicBezTo>
                  <a:cubicBezTo>
                    <a:pt x="21355" y="21885"/>
                    <a:pt x="21548" y="21755"/>
                    <a:pt x="21725" y="21611"/>
                  </a:cubicBezTo>
                  <a:cubicBezTo>
                    <a:pt x="21889" y="21468"/>
                    <a:pt x="22040" y="21317"/>
                    <a:pt x="22177" y="21152"/>
                  </a:cubicBezTo>
                  <a:lnTo>
                    <a:pt x="22183" y="21146"/>
                  </a:lnTo>
                  <a:cubicBezTo>
                    <a:pt x="22320" y="20982"/>
                    <a:pt x="22443" y="20811"/>
                    <a:pt x="22553" y="20632"/>
                  </a:cubicBezTo>
                  <a:cubicBezTo>
                    <a:pt x="22553" y="20625"/>
                    <a:pt x="22560" y="20619"/>
                    <a:pt x="22560" y="20612"/>
                  </a:cubicBezTo>
                  <a:cubicBezTo>
                    <a:pt x="22615" y="20523"/>
                    <a:pt x="22670" y="20433"/>
                    <a:pt x="22717" y="20344"/>
                  </a:cubicBezTo>
                  <a:cubicBezTo>
                    <a:pt x="22717" y="20338"/>
                    <a:pt x="22724" y="20331"/>
                    <a:pt x="22724" y="20324"/>
                  </a:cubicBezTo>
                  <a:cubicBezTo>
                    <a:pt x="22771" y="20236"/>
                    <a:pt x="22813" y="20145"/>
                    <a:pt x="22854" y="20057"/>
                  </a:cubicBezTo>
                  <a:cubicBezTo>
                    <a:pt x="22862" y="20050"/>
                    <a:pt x="22868" y="20044"/>
                    <a:pt x="22868" y="20037"/>
                  </a:cubicBezTo>
                  <a:cubicBezTo>
                    <a:pt x="22909" y="19940"/>
                    <a:pt x="22951" y="19851"/>
                    <a:pt x="22985" y="19763"/>
                  </a:cubicBezTo>
                  <a:cubicBezTo>
                    <a:pt x="22992" y="19743"/>
                    <a:pt x="22998" y="19722"/>
                    <a:pt x="23005" y="19702"/>
                  </a:cubicBezTo>
                  <a:cubicBezTo>
                    <a:pt x="23046" y="19612"/>
                    <a:pt x="23080" y="19523"/>
                    <a:pt x="23115" y="19428"/>
                  </a:cubicBezTo>
                  <a:cubicBezTo>
                    <a:pt x="23560" y="18189"/>
                    <a:pt x="23819" y="16895"/>
                    <a:pt x="24360" y="15691"/>
                  </a:cubicBezTo>
                  <a:cubicBezTo>
                    <a:pt x="24496" y="15369"/>
                    <a:pt x="24654" y="15068"/>
                    <a:pt x="24723" y="14725"/>
                  </a:cubicBezTo>
                  <a:cubicBezTo>
                    <a:pt x="24792" y="14418"/>
                    <a:pt x="24798" y="14102"/>
                    <a:pt x="24777" y="13788"/>
                  </a:cubicBezTo>
                  <a:cubicBezTo>
                    <a:pt x="24736" y="13103"/>
                    <a:pt x="24606" y="12440"/>
                    <a:pt x="24593" y="11761"/>
                  </a:cubicBezTo>
                  <a:cubicBezTo>
                    <a:pt x="24572" y="11050"/>
                    <a:pt x="24587" y="10345"/>
                    <a:pt x="24477" y="9641"/>
                  </a:cubicBezTo>
                  <a:cubicBezTo>
                    <a:pt x="24373" y="9003"/>
                    <a:pt x="24155" y="8400"/>
                    <a:pt x="23819" y="7847"/>
                  </a:cubicBezTo>
                  <a:cubicBezTo>
                    <a:pt x="23737" y="7717"/>
                    <a:pt x="23655" y="7594"/>
                    <a:pt x="23567" y="7464"/>
                  </a:cubicBezTo>
                  <a:cubicBezTo>
                    <a:pt x="23560" y="7464"/>
                    <a:pt x="23560" y="7464"/>
                    <a:pt x="23560" y="7456"/>
                  </a:cubicBezTo>
                  <a:cubicBezTo>
                    <a:pt x="23470" y="7333"/>
                    <a:pt x="23374" y="7218"/>
                    <a:pt x="23279" y="7101"/>
                  </a:cubicBezTo>
                  <a:cubicBezTo>
                    <a:pt x="22704" y="6403"/>
                    <a:pt x="21985" y="5807"/>
                    <a:pt x="21226" y="5342"/>
                  </a:cubicBezTo>
                  <a:cubicBezTo>
                    <a:pt x="20739" y="5041"/>
                    <a:pt x="20225" y="4780"/>
                    <a:pt x="19760" y="4438"/>
                  </a:cubicBezTo>
                  <a:cubicBezTo>
                    <a:pt x="19274" y="4082"/>
                    <a:pt x="18952" y="3624"/>
                    <a:pt x="18611" y="3131"/>
                  </a:cubicBezTo>
                  <a:cubicBezTo>
                    <a:pt x="17899" y="2111"/>
                    <a:pt x="17104" y="1099"/>
                    <a:pt x="16004" y="483"/>
                  </a:cubicBezTo>
                  <a:cubicBezTo>
                    <a:pt x="15372" y="130"/>
                    <a:pt x="14687" y="1"/>
                    <a:pt x="13992"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22"/>
            <p:cNvSpPr/>
            <p:nvPr/>
          </p:nvSpPr>
          <p:spPr>
            <a:xfrm>
              <a:off x="2797900" y="1570450"/>
              <a:ext cx="619975" cy="606625"/>
            </a:xfrm>
            <a:custGeom>
              <a:avLst/>
              <a:gdLst/>
              <a:ahLst/>
              <a:cxnLst/>
              <a:rect l="l" t="t" r="r" b="b"/>
              <a:pathLst>
                <a:path w="24799" h="24265" extrusionOk="0">
                  <a:moveTo>
                    <a:pt x="14005" y="0"/>
                  </a:moveTo>
                  <a:cubicBezTo>
                    <a:pt x="13414" y="0"/>
                    <a:pt x="12816" y="95"/>
                    <a:pt x="12239" y="227"/>
                  </a:cubicBezTo>
                  <a:cubicBezTo>
                    <a:pt x="11281" y="439"/>
                    <a:pt x="10384" y="878"/>
                    <a:pt x="9686" y="1569"/>
                  </a:cubicBezTo>
                  <a:cubicBezTo>
                    <a:pt x="9673" y="1576"/>
                    <a:pt x="9660" y="1576"/>
                    <a:pt x="9645" y="1583"/>
                  </a:cubicBezTo>
                  <a:cubicBezTo>
                    <a:pt x="8270" y="1905"/>
                    <a:pt x="6975" y="2540"/>
                    <a:pt x="5778" y="3279"/>
                  </a:cubicBezTo>
                  <a:cubicBezTo>
                    <a:pt x="4594" y="3999"/>
                    <a:pt x="3390" y="4786"/>
                    <a:pt x="2417" y="5771"/>
                  </a:cubicBezTo>
                  <a:cubicBezTo>
                    <a:pt x="556" y="7654"/>
                    <a:pt x="1" y="10351"/>
                    <a:pt x="111" y="12910"/>
                  </a:cubicBezTo>
                  <a:cubicBezTo>
                    <a:pt x="173" y="14335"/>
                    <a:pt x="392" y="15778"/>
                    <a:pt x="945" y="17093"/>
                  </a:cubicBezTo>
                  <a:cubicBezTo>
                    <a:pt x="1241" y="17797"/>
                    <a:pt x="1630" y="18461"/>
                    <a:pt x="2095" y="19077"/>
                  </a:cubicBezTo>
                  <a:cubicBezTo>
                    <a:pt x="2218" y="19241"/>
                    <a:pt x="2356" y="19405"/>
                    <a:pt x="2493" y="19570"/>
                  </a:cubicBezTo>
                  <a:cubicBezTo>
                    <a:pt x="2527" y="19604"/>
                    <a:pt x="2555" y="19639"/>
                    <a:pt x="2588" y="19673"/>
                  </a:cubicBezTo>
                  <a:cubicBezTo>
                    <a:pt x="2726" y="19829"/>
                    <a:pt x="2869" y="19987"/>
                    <a:pt x="3020" y="20138"/>
                  </a:cubicBezTo>
                  <a:cubicBezTo>
                    <a:pt x="3951" y="21076"/>
                    <a:pt x="5045" y="21809"/>
                    <a:pt x="6223" y="22362"/>
                  </a:cubicBezTo>
                  <a:cubicBezTo>
                    <a:pt x="6422" y="22472"/>
                    <a:pt x="6621" y="22581"/>
                    <a:pt x="6826" y="22684"/>
                  </a:cubicBezTo>
                  <a:cubicBezTo>
                    <a:pt x="8065" y="23320"/>
                    <a:pt x="9405" y="23854"/>
                    <a:pt x="10781" y="24115"/>
                  </a:cubicBezTo>
                  <a:cubicBezTo>
                    <a:pt x="11311" y="24216"/>
                    <a:pt x="11836" y="24265"/>
                    <a:pt x="12358" y="24265"/>
                  </a:cubicBezTo>
                  <a:cubicBezTo>
                    <a:pt x="13313" y="24265"/>
                    <a:pt x="14257" y="24102"/>
                    <a:pt x="15195" y="23806"/>
                  </a:cubicBezTo>
                  <a:cubicBezTo>
                    <a:pt x="15893" y="23588"/>
                    <a:pt x="16585" y="23341"/>
                    <a:pt x="17263" y="23060"/>
                  </a:cubicBezTo>
                  <a:cubicBezTo>
                    <a:pt x="17428" y="22991"/>
                    <a:pt x="17592" y="22924"/>
                    <a:pt x="17756" y="22842"/>
                  </a:cubicBezTo>
                  <a:cubicBezTo>
                    <a:pt x="18919" y="22704"/>
                    <a:pt x="20076" y="22533"/>
                    <a:pt x="21143" y="21993"/>
                  </a:cubicBezTo>
                  <a:cubicBezTo>
                    <a:pt x="21355" y="21883"/>
                    <a:pt x="21547" y="21753"/>
                    <a:pt x="21725" y="21610"/>
                  </a:cubicBezTo>
                  <a:cubicBezTo>
                    <a:pt x="21889" y="21472"/>
                    <a:pt x="22040" y="21316"/>
                    <a:pt x="22177" y="21152"/>
                  </a:cubicBezTo>
                  <a:lnTo>
                    <a:pt x="22185" y="21143"/>
                  </a:lnTo>
                  <a:cubicBezTo>
                    <a:pt x="22321" y="20987"/>
                    <a:pt x="22444" y="20808"/>
                    <a:pt x="22554" y="20631"/>
                  </a:cubicBezTo>
                  <a:cubicBezTo>
                    <a:pt x="22554" y="20624"/>
                    <a:pt x="22561" y="20618"/>
                    <a:pt x="22561" y="20618"/>
                  </a:cubicBezTo>
                  <a:cubicBezTo>
                    <a:pt x="22615" y="20527"/>
                    <a:pt x="22669" y="20432"/>
                    <a:pt x="22719" y="20343"/>
                  </a:cubicBezTo>
                  <a:cubicBezTo>
                    <a:pt x="22719" y="20337"/>
                    <a:pt x="22725" y="20330"/>
                    <a:pt x="22725" y="20322"/>
                  </a:cubicBezTo>
                  <a:cubicBezTo>
                    <a:pt x="22773" y="20233"/>
                    <a:pt x="22814" y="20145"/>
                    <a:pt x="22862" y="20056"/>
                  </a:cubicBezTo>
                  <a:cubicBezTo>
                    <a:pt x="22862" y="20049"/>
                    <a:pt x="22868" y="20043"/>
                    <a:pt x="22868" y="20035"/>
                  </a:cubicBezTo>
                  <a:cubicBezTo>
                    <a:pt x="22909" y="19946"/>
                    <a:pt x="22950" y="19851"/>
                    <a:pt x="22985" y="19762"/>
                  </a:cubicBezTo>
                  <a:cubicBezTo>
                    <a:pt x="22991" y="19740"/>
                    <a:pt x="22998" y="19721"/>
                    <a:pt x="23013" y="19706"/>
                  </a:cubicBezTo>
                  <a:cubicBezTo>
                    <a:pt x="23047" y="19611"/>
                    <a:pt x="23080" y="19522"/>
                    <a:pt x="23115" y="19427"/>
                  </a:cubicBezTo>
                  <a:cubicBezTo>
                    <a:pt x="23560" y="18195"/>
                    <a:pt x="23827" y="16894"/>
                    <a:pt x="24361" y="15690"/>
                  </a:cubicBezTo>
                  <a:cubicBezTo>
                    <a:pt x="24498" y="15368"/>
                    <a:pt x="24655" y="15065"/>
                    <a:pt x="24731" y="14724"/>
                  </a:cubicBezTo>
                  <a:cubicBezTo>
                    <a:pt x="24792" y="14417"/>
                    <a:pt x="24798" y="14101"/>
                    <a:pt x="24785" y="13786"/>
                  </a:cubicBezTo>
                  <a:cubicBezTo>
                    <a:pt x="24738" y="13109"/>
                    <a:pt x="24608" y="12437"/>
                    <a:pt x="24593" y="11760"/>
                  </a:cubicBezTo>
                  <a:cubicBezTo>
                    <a:pt x="24573" y="11056"/>
                    <a:pt x="24586" y="10343"/>
                    <a:pt x="24476" y="9645"/>
                  </a:cubicBezTo>
                  <a:cubicBezTo>
                    <a:pt x="24374" y="9009"/>
                    <a:pt x="24156" y="8400"/>
                    <a:pt x="23819" y="7853"/>
                  </a:cubicBezTo>
                  <a:cubicBezTo>
                    <a:pt x="23737" y="7715"/>
                    <a:pt x="23655" y="7591"/>
                    <a:pt x="23566" y="7462"/>
                  </a:cubicBezTo>
                  <a:cubicBezTo>
                    <a:pt x="23560" y="7462"/>
                    <a:pt x="23560" y="7462"/>
                    <a:pt x="23560" y="7455"/>
                  </a:cubicBezTo>
                  <a:cubicBezTo>
                    <a:pt x="23471" y="7338"/>
                    <a:pt x="23376" y="7215"/>
                    <a:pt x="23279" y="7099"/>
                  </a:cubicBezTo>
                  <a:cubicBezTo>
                    <a:pt x="22704" y="6400"/>
                    <a:pt x="21986" y="5812"/>
                    <a:pt x="21225" y="5341"/>
                  </a:cubicBezTo>
                  <a:cubicBezTo>
                    <a:pt x="20739" y="5039"/>
                    <a:pt x="20227" y="4779"/>
                    <a:pt x="19762" y="4438"/>
                  </a:cubicBezTo>
                  <a:cubicBezTo>
                    <a:pt x="19276" y="4081"/>
                    <a:pt x="18954" y="3623"/>
                    <a:pt x="18612" y="3130"/>
                  </a:cubicBezTo>
                  <a:cubicBezTo>
                    <a:pt x="17899" y="2116"/>
                    <a:pt x="17106" y="1096"/>
                    <a:pt x="16003" y="480"/>
                  </a:cubicBezTo>
                  <a:cubicBezTo>
                    <a:pt x="15377" y="130"/>
                    <a:pt x="14696" y="0"/>
                    <a:pt x="140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22"/>
            <p:cNvSpPr/>
            <p:nvPr/>
          </p:nvSpPr>
          <p:spPr>
            <a:xfrm>
              <a:off x="2810600" y="1609825"/>
              <a:ext cx="567925" cy="572725"/>
            </a:xfrm>
            <a:custGeom>
              <a:avLst/>
              <a:gdLst/>
              <a:ahLst/>
              <a:cxnLst/>
              <a:rect l="l" t="t" r="r" b="b"/>
              <a:pathLst>
                <a:path w="22717" h="22909" extrusionOk="0">
                  <a:moveTo>
                    <a:pt x="11530" y="0"/>
                  </a:moveTo>
                  <a:cubicBezTo>
                    <a:pt x="10897" y="0"/>
                    <a:pt x="10263" y="72"/>
                    <a:pt x="9636" y="219"/>
                  </a:cubicBezTo>
                  <a:cubicBezTo>
                    <a:pt x="8261" y="548"/>
                    <a:pt x="6975" y="1185"/>
                    <a:pt x="5769" y="1925"/>
                  </a:cubicBezTo>
                  <a:cubicBezTo>
                    <a:pt x="4593" y="2642"/>
                    <a:pt x="3387" y="3429"/>
                    <a:pt x="2408" y="4415"/>
                  </a:cubicBezTo>
                  <a:cubicBezTo>
                    <a:pt x="554" y="6297"/>
                    <a:pt x="0" y="8995"/>
                    <a:pt x="109" y="11554"/>
                  </a:cubicBezTo>
                  <a:cubicBezTo>
                    <a:pt x="171" y="12978"/>
                    <a:pt x="383" y="14415"/>
                    <a:pt x="938" y="15736"/>
                  </a:cubicBezTo>
                  <a:cubicBezTo>
                    <a:pt x="1423" y="16873"/>
                    <a:pt x="2142" y="17906"/>
                    <a:pt x="3011" y="18781"/>
                  </a:cubicBezTo>
                  <a:cubicBezTo>
                    <a:pt x="3949" y="19713"/>
                    <a:pt x="5037" y="20452"/>
                    <a:pt x="6221" y="21006"/>
                  </a:cubicBezTo>
                  <a:cubicBezTo>
                    <a:pt x="6420" y="21116"/>
                    <a:pt x="6619" y="21226"/>
                    <a:pt x="6817" y="21328"/>
                  </a:cubicBezTo>
                  <a:cubicBezTo>
                    <a:pt x="8062" y="21965"/>
                    <a:pt x="9398" y="22492"/>
                    <a:pt x="10773" y="22758"/>
                  </a:cubicBezTo>
                  <a:cubicBezTo>
                    <a:pt x="11304" y="22860"/>
                    <a:pt x="11831" y="22909"/>
                    <a:pt x="12354" y="22909"/>
                  </a:cubicBezTo>
                  <a:cubicBezTo>
                    <a:pt x="13308" y="22909"/>
                    <a:pt x="14251" y="22747"/>
                    <a:pt x="15188" y="22451"/>
                  </a:cubicBezTo>
                  <a:cubicBezTo>
                    <a:pt x="15886" y="22231"/>
                    <a:pt x="16585" y="21985"/>
                    <a:pt x="17261" y="21704"/>
                  </a:cubicBezTo>
                  <a:cubicBezTo>
                    <a:pt x="17877" y="21444"/>
                    <a:pt x="18474" y="21144"/>
                    <a:pt x="18986" y="20712"/>
                  </a:cubicBezTo>
                  <a:cubicBezTo>
                    <a:pt x="20034" y="19823"/>
                    <a:pt x="20581" y="18494"/>
                    <a:pt x="21150" y="17283"/>
                  </a:cubicBezTo>
                  <a:cubicBezTo>
                    <a:pt x="21766" y="15948"/>
                    <a:pt x="22340" y="14573"/>
                    <a:pt x="22524" y="13101"/>
                  </a:cubicBezTo>
                  <a:cubicBezTo>
                    <a:pt x="22717" y="11554"/>
                    <a:pt x="22470" y="9993"/>
                    <a:pt x="22129" y="8480"/>
                  </a:cubicBezTo>
                  <a:cubicBezTo>
                    <a:pt x="21813" y="7084"/>
                    <a:pt x="21409" y="5696"/>
                    <a:pt x="20527" y="4531"/>
                  </a:cubicBezTo>
                  <a:cubicBezTo>
                    <a:pt x="19760" y="3520"/>
                    <a:pt x="18753" y="2705"/>
                    <a:pt x="17672" y="2033"/>
                  </a:cubicBezTo>
                  <a:cubicBezTo>
                    <a:pt x="16488" y="1302"/>
                    <a:pt x="15195" y="678"/>
                    <a:pt x="13846" y="316"/>
                  </a:cubicBezTo>
                  <a:cubicBezTo>
                    <a:pt x="13084" y="108"/>
                    <a:pt x="12308" y="0"/>
                    <a:pt x="11530"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22"/>
            <p:cNvSpPr/>
            <p:nvPr/>
          </p:nvSpPr>
          <p:spPr>
            <a:xfrm>
              <a:off x="2969725" y="2027100"/>
              <a:ext cx="136725" cy="36225"/>
            </a:xfrm>
            <a:custGeom>
              <a:avLst/>
              <a:gdLst/>
              <a:ahLst/>
              <a:cxnLst/>
              <a:rect l="l" t="t" r="r" b="b"/>
              <a:pathLst>
                <a:path w="5469" h="1449" extrusionOk="0">
                  <a:moveTo>
                    <a:pt x="5273" y="1"/>
                  </a:moveTo>
                  <a:cubicBezTo>
                    <a:pt x="5266" y="1"/>
                    <a:pt x="5258" y="1"/>
                    <a:pt x="5251" y="3"/>
                  </a:cubicBezTo>
                  <a:cubicBezTo>
                    <a:pt x="4819" y="65"/>
                    <a:pt x="4421" y="264"/>
                    <a:pt x="3997" y="380"/>
                  </a:cubicBezTo>
                  <a:cubicBezTo>
                    <a:pt x="3567" y="504"/>
                    <a:pt x="3128" y="586"/>
                    <a:pt x="2683" y="668"/>
                  </a:cubicBezTo>
                  <a:cubicBezTo>
                    <a:pt x="2238" y="742"/>
                    <a:pt x="1814" y="832"/>
                    <a:pt x="1376" y="962"/>
                  </a:cubicBezTo>
                  <a:cubicBezTo>
                    <a:pt x="1164" y="1023"/>
                    <a:pt x="945" y="1085"/>
                    <a:pt x="733" y="1139"/>
                  </a:cubicBezTo>
                  <a:cubicBezTo>
                    <a:pt x="507" y="1194"/>
                    <a:pt x="273" y="1222"/>
                    <a:pt x="55" y="1284"/>
                  </a:cubicBezTo>
                  <a:cubicBezTo>
                    <a:pt x="1" y="1297"/>
                    <a:pt x="7" y="1366"/>
                    <a:pt x="55" y="1379"/>
                  </a:cubicBezTo>
                  <a:cubicBezTo>
                    <a:pt x="198" y="1430"/>
                    <a:pt x="351" y="1449"/>
                    <a:pt x="508" y="1449"/>
                  </a:cubicBezTo>
                  <a:cubicBezTo>
                    <a:pt x="796" y="1449"/>
                    <a:pt x="1094" y="1385"/>
                    <a:pt x="1356" y="1332"/>
                  </a:cubicBezTo>
                  <a:cubicBezTo>
                    <a:pt x="1842" y="1228"/>
                    <a:pt x="2320" y="1111"/>
                    <a:pt x="2813" y="1044"/>
                  </a:cubicBezTo>
                  <a:cubicBezTo>
                    <a:pt x="3258" y="988"/>
                    <a:pt x="3710" y="886"/>
                    <a:pt x="4142" y="763"/>
                  </a:cubicBezTo>
                  <a:cubicBezTo>
                    <a:pt x="4367" y="694"/>
                    <a:pt x="4579" y="627"/>
                    <a:pt x="4799" y="545"/>
                  </a:cubicBezTo>
                  <a:cubicBezTo>
                    <a:pt x="5024" y="454"/>
                    <a:pt x="5188" y="359"/>
                    <a:pt x="5374" y="201"/>
                  </a:cubicBezTo>
                  <a:cubicBezTo>
                    <a:pt x="5469" y="119"/>
                    <a:pt x="5374" y="1"/>
                    <a:pt x="5273"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22"/>
            <p:cNvSpPr/>
            <p:nvPr/>
          </p:nvSpPr>
          <p:spPr>
            <a:xfrm>
              <a:off x="2968375" y="1986350"/>
              <a:ext cx="278725" cy="69375"/>
            </a:xfrm>
            <a:custGeom>
              <a:avLst/>
              <a:gdLst/>
              <a:ahLst/>
              <a:cxnLst/>
              <a:rect l="l" t="t" r="r" b="b"/>
              <a:pathLst>
                <a:path w="11149" h="2775" extrusionOk="0">
                  <a:moveTo>
                    <a:pt x="11087" y="0"/>
                  </a:moveTo>
                  <a:cubicBezTo>
                    <a:pt x="11080" y="0"/>
                    <a:pt x="11074" y="2"/>
                    <a:pt x="11067" y="5"/>
                  </a:cubicBezTo>
                  <a:cubicBezTo>
                    <a:pt x="11054" y="5"/>
                    <a:pt x="11039" y="11"/>
                    <a:pt x="11032" y="18"/>
                  </a:cubicBezTo>
                  <a:cubicBezTo>
                    <a:pt x="11026" y="15"/>
                    <a:pt x="11021" y="13"/>
                    <a:pt x="11017" y="13"/>
                  </a:cubicBezTo>
                  <a:cubicBezTo>
                    <a:pt x="11012" y="13"/>
                    <a:pt x="11009" y="15"/>
                    <a:pt x="11005" y="18"/>
                  </a:cubicBezTo>
                  <a:cubicBezTo>
                    <a:pt x="10998" y="25"/>
                    <a:pt x="10991" y="25"/>
                    <a:pt x="10991" y="31"/>
                  </a:cubicBezTo>
                  <a:cubicBezTo>
                    <a:pt x="10382" y="271"/>
                    <a:pt x="9718" y="305"/>
                    <a:pt x="9068" y="368"/>
                  </a:cubicBezTo>
                  <a:cubicBezTo>
                    <a:pt x="8335" y="450"/>
                    <a:pt x="7596" y="524"/>
                    <a:pt x="6857" y="580"/>
                  </a:cubicBezTo>
                  <a:cubicBezTo>
                    <a:pt x="6111" y="627"/>
                    <a:pt x="5359" y="723"/>
                    <a:pt x="4639" y="921"/>
                  </a:cubicBezTo>
                  <a:cubicBezTo>
                    <a:pt x="3893" y="1120"/>
                    <a:pt x="3176" y="1427"/>
                    <a:pt x="2450" y="1674"/>
                  </a:cubicBezTo>
                  <a:cubicBezTo>
                    <a:pt x="2073" y="1797"/>
                    <a:pt x="1641" y="1900"/>
                    <a:pt x="1300" y="2099"/>
                  </a:cubicBezTo>
                  <a:cubicBezTo>
                    <a:pt x="971" y="2283"/>
                    <a:pt x="671" y="2564"/>
                    <a:pt x="280" y="2612"/>
                  </a:cubicBezTo>
                  <a:cubicBezTo>
                    <a:pt x="267" y="2618"/>
                    <a:pt x="260" y="2640"/>
                    <a:pt x="273" y="2653"/>
                  </a:cubicBezTo>
                  <a:lnTo>
                    <a:pt x="68" y="2653"/>
                  </a:lnTo>
                  <a:cubicBezTo>
                    <a:pt x="66" y="2653"/>
                    <a:pt x="64" y="2652"/>
                    <a:pt x="62" y="2652"/>
                  </a:cubicBezTo>
                  <a:cubicBezTo>
                    <a:pt x="13" y="2652"/>
                    <a:pt x="1" y="2742"/>
                    <a:pt x="55" y="2756"/>
                  </a:cubicBezTo>
                  <a:lnTo>
                    <a:pt x="68" y="2756"/>
                  </a:lnTo>
                  <a:cubicBezTo>
                    <a:pt x="156" y="2769"/>
                    <a:pt x="244" y="2775"/>
                    <a:pt x="334" y="2775"/>
                  </a:cubicBezTo>
                  <a:cubicBezTo>
                    <a:pt x="572" y="2775"/>
                    <a:pt x="813" y="2736"/>
                    <a:pt x="1047" y="2700"/>
                  </a:cubicBezTo>
                  <a:cubicBezTo>
                    <a:pt x="1444" y="2646"/>
                    <a:pt x="1840" y="2640"/>
                    <a:pt x="2238" y="2599"/>
                  </a:cubicBezTo>
                  <a:cubicBezTo>
                    <a:pt x="3072" y="2503"/>
                    <a:pt x="3908" y="2359"/>
                    <a:pt x="4749" y="2277"/>
                  </a:cubicBezTo>
                  <a:cubicBezTo>
                    <a:pt x="5564" y="2188"/>
                    <a:pt x="6372" y="2065"/>
                    <a:pt x="7166" y="1853"/>
                  </a:cubicBezTo>
                  <a:cubicBezTo>
                    <a:pt x="7925" y="1654"/>
                    <a:pt x="8651" y="1373"/>
                    <a:pt x="9370" y="1066"/>
                  </a:cubicBezTo>
                  <a:cubicBezTo>
                    <a:pt x="9904" y="833"/>
                    <a:pt x="10594" y="627"/>
                    <a:pt x="10963" y="148"/>
                  </a:cubicBezTo>
                  <a:cubicBezTo>
                    <a:pt x="11013" y="128"/>
                    <a:pt x="11060" y="100"/>
                    <a:pt x="11108" y="72"/>
                  </a:cubicBezTo>
                  <a:cubicBezTo>
                    <a:pt x="11149" y="50"/>
                    <a:pt x="11124" y="0"/>
                    <a:pt x="11087"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22"/>
            <p:cNvSpPr/>
            <p:nvPr/>
          </p:nvSpPr>
          <p:spPr>
            <a:xfrm>
              <a:off x="2857075" y="1858750"/>
              <a:ext cx="383450" cy="64350"/>
            </a:xfrm>
            <a:custGeom>
              <a:avLst/>
              <a:gdLst/>
              <a:ahLst/>
              <a:cxnLst/>
              <a:rect l="l" t="t" r="r" b="b"/>
              <a:pathLst>
                <a:path w="15338" h="2574" extrusionOk="0">
                  <a:moveTo>
                    <a:pt x="15270" y="0"/>
                  </a:moveTo>
                  <a:cubicBezTo>
                    <a:pt x="15267" y="0"/>
                    <a:pt x="15263" y="1"/>
                    <a:pt x="15259" y="2"/>
                  </a:cubicBezTo>
                  <a:cubicBezTo>
                    <a:pt x="14758" y="105"/>
                    <a:pt x="14294" y="297"/>
                    <a:pt x="13773" y="324"/>
                  </a:cubicBezTo>
                  <a:cubicBezTo>
                    <a:pt x="13691" y="327"/>
                    <a:pt x="13609" y="329"/>
                    <a:pt x="13526" y="329"/>
                  </a:cubicBezTo>
                  <a:cubicBezTo>
                    <a:pt x="13244" y="329"/>
                    <a:pt x="12961" y="312"/>
                    <a:pt x="12677" y="312"/>
                  </a:cubicBezTo>
                  <a:cubicBezTo>
                    <a:pt x="12557" y="312"/>
                    <a:pt x="12436" y="315"/>
                    <a:pt x="12316" y="324"/>
                  </a:cubicBezTo>
                  <a:cubicBezTo>
                    <a:pt x="12012" y="343"/>
                    <a:pt x="11723" y="372"/>
                    <a:pt x="11434" y="372"/>
                  </a:cubicBezTo>
                  <a:cubicBezTo>
                    <a:pt x="11195" y="372"/>
                    <a:pt x="10955" y="352"/>
                    <a:pt x="10708" y="289"/>
                  </a:cubicBezTo>
                  <a:cubicBezTo>
                    <a:pt x="10515" y="242"/>
                    <a:pt x="10323" y="181"/>
                    <a:pt x="10126" y="146"/>
                  </a:cubicBezTo>
                  <a:cubicBezTo>
                    <a:pt x="9999" y="124"/>
                    <a:pt x="9873" y="118"/>
                    <a:pt x="9748" y="118"/>
                  </a:cubicBezTo>
                  <a:cubicBezTo>
                    <a:pt x="9610" y="118"/>
                    <a:pt x="9472" y="125"/>
                    <a:pt x="9331" y="125"/>
                  </a:cubicBezTo>
                  <a:cubicBezTo>
                    <a:pt x="8326" y="153"/>
                    <a:pt x="7299" y="159"/>
                    <a:pt x="6307" y="358"/>
                  </a:cubicBezTo>
                  <a:cubicBezTo>
                    <a:pt x="5793" y="462"/>
                    <a:pt x="5293" y="652"/>
                    <a:pt x="4787" y="775"/>
                  </a:cubicBezTo>
                  <a:cubicBezTo>
                    <a:pt x="4239" y="920"/>
                    <a:pt x="3685" y="987"/>
                    <a:pt x="3137" y="1097"/>
                  </a:cubicBezTo>
                  <a:cubicBezTo>
                    <a:pt x="2618" y="1201"/>
                    <a:pt x="2090" y="1275"/>
                    <a:pt x="1604" y="1502"/>
                  </a:cubicBezTo>
                  <a:cubicBezTo>
                    <a:pt x="1133" y="1720"/>
                    <a:pt x="742" y="2070"/>
                    <a:pt x="283" y="2316"/>
                  </a:cubicBezTo>
                  <a:cubicBezTo>
                    <a:pt x="229" y="2329"/>
                    <a:pt x="180" y="2357"/>
                    <a:pt x="132" y="2392"/>
                  </a:cubicBezTo>
                  <a:cubicBezTo>
                    <a:pt x="119" y="2398"/>
                    <a:pt x="106" y="2405"/>
                    <a:pt x="98" y="2405"/>
                  </a:cubicBezTo>
                  <a:cubicBezTo>
                    <a:pt x="85" y="2412"/>
                    <a:pt x="78" y="2425"/>
                    <a:pt x="78" y="2433"/>
                  </a:cubicBezTo>
                  <a:cubicBezTo>
                    <a:pt x="65" y="2446"/>
                    <a:pt x="50" y="2453"/>
                    <a:pt x="37" y="2466"/>
                  </a:cubicBezTo>
                  <a:cubicBezTo>
                    <a:pt x="0" y="2514"/>
                    <a:pt x="41" y="2574"/>
                    <a:pt x="86" y="2574"/>
                  </a:cubicBezTo>
                  <a:cubicBezTo>
                    <a:pt x="99" y="2574"/>
                    <a:pt x="113" y="2569"/>
                    <a:pt x="126" y="2556"/>
                  </a:cubicBezTo>
                  <a:cubicBezTo>
                    <a:pt x="230" y="2456"/>
                    <a:pt x="358" y="2434"/>
                    <a:pt x="489" y="2434"/>
                  </a:cubicBezTo>
                  <a:cubicBezTo>
                    <a:pt x="565" y="2434"/>
                    <a:pt x="641" y="2441"/>
                    <a:pt x="714" y="2446"/>
                  </a:cubicBezTo>
                  <a:cubicBezTo>
                    <a:pt x="837" y="2454"/>
                    <a:pt x="954" y="2460"/>
                    <a:pt x="1073" y="2460"/>
                  </a:cubicBezTo>
                  <a:cubicBezTo>
                    <a:pt x="1147" y="2460"/>
                    <a:pt x="1221" y="2458"/>
                    <a:pt x="1297" y="2453"/>
                  </a:cubicBezTo>
                  <a:cubicBezTo>
                    <a:pt x="1796" y="2412"/>
                    <a:pt x="2309" y="2316"/>
                    <a:pt x="2802" y="2228"/>
                  </a:cubicBezTo>
                  <a:cubicBezTo>
                    <a:pt x="3350" y="2137"/>
                    <a:pt x="3876" y="1973"/>
                    <a:pt x="4438" y="1947"/>
                  </a:cubicBezTo>
                  <a:cubicBezTo>
                    <a:pt x="4834" y="1925"/>
                    <a:pt x="5234" y="1888"/>
                    <a:pt x="5632" y="1888"/>
                  </a:cubicBezTo>
                  <a:cubicBezTo>
                    <a:pt x="5750" y="1888"/>
                    <a:pt x="5868" y="1891"/>
                    <a:pt x="5985" y="1899"/>
                  </a:cubicBezTo>
                  <a:cubicBezTo>
                    <a:pt x="6280" y="1922"/>
                    <a:pt x="6570" y="1943"/>
                    <a:pt x="6863" y="1943"/>
                  </a:cubicBezTo>
                  <a:cubicBezTo>
                    <a:pt x="7087" y="1943"/>
                    <a:pt x="7311" y="1931"/>
                    <a:pt x="7539" y="1899"/>
                  </a:cubicBezTo>
                  <a:cubicBezTo>
                    <a:pt x="8079" y="1823"/>
                    <a:pt x="8613" y="1679"/>
                    <a:pt x="9154" y="1618"/>
                  </a:cubicBezTo>
                  <a:cubicBezTo>
                    <a:pt x="10167" y="1508"/>
                    <a:pt x="11186" y="1653"/>
                    <a:pt x="12186" y="1426"/>
                  </a:cubicBezTo>
                  <a:cubicBezTo>
                    <a:pt x="12480" y="1365"/>
                    <a:pt x="12754" y="1242"/>
                    <a:pt x="13034" y="1139"/>
                  </a:cubicBezTo>
                  <a:cubicBezTo>
                    <a:pt x="13315" y="1028"/>
                    <a:pt x="13602" y="946"/>
                    <a:pt x="13883" y="844"/>
                  </a:cubicBezTo>
                  <a:cubicBezTo>
                    <a:pt x="14110" y="762"/>
                    <a:pt x="14321" y="674"/>
                    <a:pt x="14527" y="536"/>
                  </a:cubicBezTo>
                  <a:cubicBezTo>
                    <a:pt x="14758" y="386"/>
                    <a:pt x="14979" y="207"/>
                    <a:pt x="15245" y="118"/>
                  </a:cubicBezTo>
                  <a:cubicBezTo>
                    <a:pt x="15259" y="112"/>
                    <a:pt x="15266" y="105"/>
                    <a:pt x="15266" y="99"/>
                  </a:cubicBezTo>
                  <a:cubicBezTo>
                    <a:pt x="15279" y="92"/>
                    <a:pt x="15286" y="92"/>
                    <a:pt x="15292" y="84"/>
                  </a:cubicBezTo>
                  <a:cubicBezTo>
                    <a:pt x="15338" y="66"/>
                    <a:pt x="15312" y="0"/>
                    <a:pt x="1527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22"/>
            <p:cNvSpPr/>
            <p:nvPr/>
          </p:nvSpPr>
          <p:spPr>
            <a:xfrm>
              <a:off x="2906400" y="1752675"/>
              <a:ext cx="272575" cy="43600"/>
            </a:xfrm>
            <a:custGeom>
              <a:avLst/>
              <a:gdLst/>
              <a:ahLst/>
              <a:cxnLst/>
              <a:rect l="l" t="t" r="r" b="b"/>
              <a:pathLst>
                <a:path w="10903" h="1744" extrusionOk="0">
                  <a:moveTo>
                    <a:pt x="10830" y="0"/>
                  </a:moveTo>
                  <a:cubicBezTo>
                    <a:pt x="10827" y="0"/>
                    <a:pt x="10825" y="1"/>
                    <a:pt x="10822" y="2"/>
                  </a:cubicBezTo>
                  <a:cubicBezTo>
                    <a:pt x="10479" y="71"/>
                    <a:pt x="10144" y="125"/>
                    <a:pt x="9788" y="132"/>
                  </a:cubicBezTo>
                  <a:cubicBezTo>
                    <a:pt x="9762" y="132"/>
                    <a:pt x="9737" y="132"/>
                    <a:pt x="9712" y="132"/>
                  </a:cubicBezTo>
                  <a:cubicBezTo>
                    <a:pt x="9396" y="132"/>
                    <a:pt x="9080" y="97"/>
                    <a:pt x="8769" y="91"/>
                  </a:cubicBezTo>
                  <a:cubicBezTo>
                    <a:pt x="8633" y="88"/>
                    <a:pt x="8497" y="87"/>
                    <a:pt x="8361" y="87"/>
                  </a:cubicBezTo>
                  <a:cubicBezTo>
                    <a:pt x="7725" y="87"/>
                    <a:pt x="7093" y="110"/>
                    <a:pt x="6461" y="132"/>
                  </a:cubicBezTo>
                  <a:cubicBezTo>
                    <a:pt x="5696" y="160"/>
                    <a:pt x="4935" y="214"/>
                    <a:pt x="4170" y="283"/>
                  </a:cubicBezTo>
                  <a:cubicBezTo>
                    <a:pt x="3478" y="343"/>
                    <a:pt x="2800" y="440"/>
                    <a:pt x="2143" y="680"/>
                  </a:cubicBezTo>
                  <a:cubicBezTo>
                    <a:pt x="1459" y="933"/>
                    <a:pt x="856" y="1378"/>
                    <a:pt x="165" y="1617"/>
                  </a:cubicBezTo>
                  <a:cubicBezTo>
                    <a:pt x="130" y="1625"/>
                    <a:pt x="89" y="1638"/>
                    <a:pt x="55" y="1644"/>
                  </a:cubicBezTo>
                  <a:cubicBezTo>
                    <a:pt x="42" y="1651"/>
                    <a:pt x="35" y="1658"/>
                    <a:pt x="35" y="1666"/>
                  </a:cubicBezTo>
                  <a:lnTo>
                    <a:pt x="29" y="1666"/>
                  </a:lnTo>
                  <a:cubicBezTo>
                    <a:pt x="1" y="1679"/>
                    <a:pt x="7" y="1707"/>
                    <a:pt x="29" y="1713"/>
                  </a:cubicBezTo>
                  <a:cubicBezTo>
                    <a:pt x="34" y="1724"/>
                    <a:pt x="48" y="1735"/>
                    <a:pt x="68" y="1735"/>
                  </a:cubicBezTo>
                  <a:cubicBezTo>
                    <a:pt x="73" y="1735"/>
                    <a:pt x="78" y="1734"/>
                    <a:pt x="83" y="1733"/>
                  </a:cubicBezTo>
                  <a:cubicBezTo>
                    <a:pt x="161" y="1707"/>
                    <a:pt x="242" y="1698"/>
                    <a:pt x="325" y="1698"/>
                  </a:cubicBezTo>
                  <a:cubicBezTo>
                    <a:pt x="513" y="1698"/>
                    <a:pt x="709" y="1744"/>
                    <a:pt x="896" y="1744"/>
                  </a:cubicBezTo>
                  <a:cubicBezTo>
                    <a:pt x="927" y="1744"/>
                    <a:pt x="957" y="1743"/>
                    <a:pt x="986" y="1740"/>
                  </a:cubicBezTo>
                  <a:cubicBezTo>
                    <a:pt x="1369" y="1707"/>
                    <a:pt x="1732" y="1575"/>
                    <a:pt x="2108" y="1493"/>
                  </a:cubicBezTo>
                  <a:cubicBezTo>
                    <a:pt x="2506" y="1405"/>
                    <a:pt x="2903" y="1344"/>
                    <a:pt x="3314" y="1316"/>
                  </a:cubicBezTo>
                  <a:cubicBezTo>
                    <a:pt x="3454" y="1306"/>
                    <a:pt x="3596" y="1303"/>
                    <a:pt x="3738" y="1303"/>
                  </a:cubicBezTo>
                  <a:cubicBezTo>
                    <a:pt x="3900" y="1303"/>
                    <a:pt x="4063" y="1307"/>
                    <a:pt x="4227" y="1307"/>
                  </a:cubicBezTo>
                  <a:cubicBezTo>
                    <a:pt x="4310" y="1307"/>
                    <a:pt x="4394" y="1306"/>
                    <a:pt x="4477" y="1303"/>
                  </a:cubicBezTo>
                  <a:cubicBezTo>
                    <a:pt x="6051" y="1247"/>
                    <a:pt x="7598" y="1009"/>
                    <a:pt x="9139" y="665"/>
                  </a:cubicBezTo>
                  <a:cubicBezTo>
                    <a:pt x="9733" y="536"/>
                    <a:pt x="10425" y="488"/>
                    <a:pt x="10883" y="56"/>
                  </a:cubicBezTo>
                  <a:cubicBezTo>
                    <a:pt x="10902" y="38"/>
                    <a:pt x="10887" y="14"/>
                    <a:pt x="10864" y="14"/>
                  </a:cubicBezTo>
                  <a:cubicBezTo>
                    <a:pt x="10861" y="14"/>
                    <a:pt x="10858" y="14"/>
                    <a:pt x="10855" y="15"/>
                  </a:cubicBezTo>
                  <a:cubicBezTo>
                    <a:pt x="10850" y="10"/>
                    <a:pt x="10840" y="0"/>
                    <a:pt x="1083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22"/>
            <p:cNvSpPr/>
            <p:nvPr/>
          </p:nvSpPr>
          <p:spPr>
            <a:xfrm>
              <a:off x="3082825" y="2106200"/>
              <a:ext cx="6675" cy="5175"/>
            </a:xfrm>
            <a:custGeom>
              <a:avLst/>
              <a:gdLst/>
              <a:ahLst/>
              <a:cxnLst/>
              <a:rect l="l" t="t" r="r" b="b"/>
              <a:pathLst>
                <a:path w="267" h="207" extrusionOk="0">
                  <a:moveTo>
                    <a:pt x="130" y="1"/>
                  </a:moveTo>
                  <a:cubicBezTo>
                    <a:pt x="0" y="1"/>
                    <a:pt x="0" y="206"/>
                    <a:pt x="130" y="206"/>
                  </a:cubicBezTo>
                  <a:cubicBezTo>
                    <a:pt x="267" y="206"/>
                    <a:pt x="267" y="1"/>
                    <a:pt x="130"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22"/>
            <p:cNvSpPr/>
            <p:nvPr/>
          </p:nvSpPr>
          <p:spPr>
            <a:xfrm>
              <a:off x="3130925" y="2140075"/>
              <a:ext cx="9425" cy="7225"/>
            </a:xfrm>
            <a:custGeom>
              <a:avLst/>
              <a:gdLst/>
              <a:ahLst/>
              <a:cxnLst/>
              <a:rect l="l" t="t" r="r" b="b"/>
              <a:pathLst>
                <a:path w="377" h="289" extrusionOk="0">
                  <a:moveTo>
                    <a:pt x="184" y="1"/>
                  </a:moveTo>
                  <a:cubicBezTo>
                    <a:pt x="0" y="1"/>
                    <a:pt x="0" y="288"/>
                    <a:pt x="184" y="288"/>
                  </a:cubicBezTo>
                  <a:cubicBezTo>
                    <a:pt x="376" y="288"/>
                    <a:pt x="376" y="1"/>
                    <a:pt x="184"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22"/>
            <p:cNvSpPr/>
            <p:nvPr/>
          </p:nvSpPr>
          <p:spPr>
            <a:xfrm>
              <a:off x="3114650" y="2147100"/>
              <a:ext cx="5850" cy="4500"/>
            </a:xfrm>
            <a:custGeom>
              <a:avLst/>
              <a:gdLst/>
              <a:ahLst/>
              <a:cxnLst/>
              <a:rect l="l" t="t" r="r" b="b"/>
              <a:pathLst>
                <a:path w="234" h="180" extrusionOk="0">
                  <a:moveTo>
                    <a:pt x="117" y="1"/>
                  </a:moveTo>
                  <a:cubicBezTo>
                    <a:pt x="1" y="1"/>
                    <a:pt x="1" y="180"/>
                    <a:pt x="117" y="180"/>
                  </a:cubicBezTo>
                  <a:cubicBezTo>
                    <a:pt x="234" y="180"/>
                    <a:pt x="234" y="1"/>
                    <a:pt x="11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22"/>
            <p:cNvSpPr/>
            <p:nvPr/>
          </p:nvSpPr>
          <p:spPr>
            <a:xfrm>
              <a:off x="2986475" y="2114250"/>
              <a:ext cx="5875" cy="7575"/>
            </a:xfrm>
            <a:custGeom>
              <a:avLst/>
              <a:gdLst/>
              <a:ahLst/>
              <a:cxnLst/>
              <a:rect l="l" t="t" r="r" b="b"/>
              <a:pathLst>
                <a:path w="235" h="303" extrusionOk="0">
                  <a:moveTo>
                    <a:pt x="117" y="1"/>
                  </a:moveTo>
                  <a:cubicBezTo>
                    <a:pt x="104" y="7"/>
                    <a:pt x="96" y="7"/>
                    <a:pt x="90" y="7"/>
                  </a:cubicBezTo>
                  <a:cubicBezTo>
                    <a:pt x="83" y="7"/>
                    <a:pt x="70" y="16"/>
                    <a:pt x="63" y="16"/>
                  </a:cubicBezTo>
                  <a:cubicBezTo>
                    <a:pt x="48" y="22"/>
                    <a:pt x="42" y="35"/>
                    <a:pt x="35" y="42"/>
                  </a:cubicBezTo>
                  <a:cubicBezTo>
                    <a:pt x="29" y="57"/>
                    <a:pt x="22" y="63"/>
                    <a:pt x="14" y="76"/>
                  </a:cubicBezTo>
                  <a:cubicBezTo>
                    <a:pt x="14" y="104"/>
                    <a:pt x="7" y="131"/>
                    <a:pt x="7" y="158"/>
                  </a:cubicBezTo>
                  <a:cubicBezTo>
                    <a:pt x="1" y="180"/>
                    <a:pt x="1" y="200"/>
                    <a:pt x="7" y="221"/>
                  </a:cubicBezTo>
                  <a:cubicBezTo>
                    <a:pt x="7" y="234"/>
                    <a:pt x="22" y="254"/>
                    <a:pt x="35" y="268"/>
                  </a:cubicBezTo>
                  <a:cubicBezTo>
                    <a:pt x="42" y="275"/>
                    <a:pt x="48" y="282"/>
                    <a:pt x="55" y="288"/>
                  </a:cubicBezTo>
                  <a:cubicBezTo>
                    <a:pt x="76" y="295"/>
                    <a:pt x="96" y="303"/>
                    <a:pt x="117" y="303"/>
                  </a:cubicBezTo>
                  <a:cubicBezTo>
                    <a:pt x="131" y="303"/>
                    <a:pt x="145" y="295"/>
                    <a:pt x="159" y="288"/>
                  </a:cubicBezTo>
                  <a:cubicBezTo>
                    <a:pt x="172" y="288"/>
                    <a:pt x="186" y="282"/>
                    <a:pt x="200" y="268"/>
                  </a:cubicBezTo>
                  <a:cubicBezTo>
                    <a:pt x="213" y="254"/>
                    <a:pt x="219" y="234"/>
                    <a:pt x="227" y="221"/>
                  </a:cubicBezTo>
                  <a:cubicBezTo>
                    <a:pt x="234" y="200"/>
                    <a:pt x="234" y="180"/>
                    <a:pt x="227" y="158"/>
                  </a:cubicBezTo>
                  <a:cubicBezTo>
                    <a:pt x="219" y="131"/>
                    <a:pt x="219" y="104"/>
                    <a:pt x="213" y="76"/>
                  </a:cubicBezTo>
                  <a:cubicBezTo>
                    <a:pt x="213" y="70"/>
                    <a:pt x="206" y="63"/>
                    <a:pt x="206" y="57"/>
                  </a:cubicBezTo>
                  <a:cubicBezTo>
                    <a:pt x="200" y="42"/>
                    <a:pt x="186" y="35"/>
                    <a:pt x="178" y="29"/>
                  </a:cubicBezTo>
                  <a:cubicBezTo>
                    <a:pt x="172" y="22"/>
                    <a:pt x="165" y="16"/>
                    <a:pt x="159" y="16"/>
                  </a:cubicBezTo>
                  <a:cubicBezTo>
                    <a:pt x="145" y="7"/>
                    <a:pt x="131" y="1"/>
                    <a:pt x="11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22"/>
            <p:cNvSpPr/>
            <p:nvPr/>
          </p:nvSpPr>
          <p:spPr>
            <a:xfrm>
              <a:off x="2872850" y="1739550"/>
              <a:ext cx="32875" cy="29450"/>
            </a:xfrm>
            <a:custGeom>
              <a:avLst/>
              <a:gdLst/>
              <a:ahLst/>
              <a:cxnLst/>
              <a:rect l="l" t="t" r="r" b="b"/>
              <a:pathLst>
                <a:path w="1315" h="1178" extrusionOk="0">
                  <a:moveTo>
                    <a:pt x="255" y="520"/>
                  </a:moveTo>
                  <a:cubicBezTo>
                    <a:pt x="253" y="520"/>
                    <a:pt x="250" y="522"/>
                    <a:pt x="248" y="525"/>
                  </a:cubicBezTo>
                  <a:lnTo>
                    <a:pt x="248" y="525"/>
                  </a:lnTo>
                  <a:cubicBezTo>
                    <a:pt x="251" y="522"/>
                    <a:pt x="253" y="520"/>
                    <a:pt x="255" y="520"/>
                  </a:cubicBezTo>
                  <a:close/>
                  <a:moveTo>
                    <a:pt x="1098" y="1"/>
                  </a:moveTo>
                  <a:cubicBezTo>
                    <a:pt x="1060" y="1"/>
                    <a:pt x="1023" y="11"/>
                    <a:pt x="986" y="27"/>
                  </a:cubicBezTo>
                  <a:cubicBezTo>
                    <a:pt x="973" y="34"/>
                    <a:pt x="960" y="41"/>
                    <a:pt x="945" y="47"/>
                  </a:cubicBezTo>
                  <a:lnTo>
                    <a:pt x="919" y="47"/>
                  </a:lnTo>
                  <a:cubicBezTo>
                    <a:pt x="843" y="55"/>
                    <a:pt x="796" y="69"/>
                    <a:pt x="727" y="103"/>
                  </a:cubicBezTo>
                  <a:cubicBezTo>
                    <a:pt x="644" y="138"/>
                    <a:pt x="576" y="198"/>
                    <a:pt x="515" y="261"/>
                  </a:cubicBezTo>
                  <a:cubicBezTo>
                    <a:pt x="446" y="308"/>
                    <a:pt x="378" y="369"/>
                    <a:pt x="323" y="432"/>
                  </a:cubicBezTo>
                  <a:cubicBezTo>
                    <a:pt x="316" y="445"/>
                    <a:pt x="303" y="458"/>
                    <a:pt x="288" y="473"/>
                  </a:cubicBezTo>
                  <a:cubicBezTo>
                    <a:pt x="275" y="492"/>
                    <a:pt x="262" y="514"/>
                    <a:pt x="247" y="533"/>
                  </a:cubicBezTo>
                  <a:cubicBezTo>
                    <a:pt x="242" y="538"/>
                    <a:pt x="240" y="540"/>
                    <a:pt x="239" y="540"/>
                  </a:cubicBezTo>
                  <a:cubicBezTo>
                    <a:pt x="237" y="540"/>
                    <a:pt x="242" y="531"/>
                    <a:pt x="248" y="525"/>
                  </a:cubicBezTo>
                  <a:lnTo>
                    <a:pt x="248" y="525"/>
                  </a:lnTo>
                  <a:cubicBezTo>
                    <a:pt x="238" y="535"/>
                    <a:pt x="226" y="556"/>
                    <a:pt x="221" y="561"/>
                  </a:cubicBezTo>
                  <a:cubicBezTo>
                    <a:pt x="199" y="589"/>
                    <a:pt x="180" y="616"/>
                    <a:pt x="158" y="643"/>
                  </a:cubicBezTo>
                  <a:cubicBezTo>
                    <a:pt x="117" y="698"/>
                    <a:pt x="76" y="760"/>
                    <a:pt x="50" y="821"/>
                  </a:cubicBezTo>
                  <a:cubicBezTo>
                    <a:pt x="9" y="896"/>
                    <a:pt x="1" y="985"/>
                    <a:pt x="50" y="1061"/>
                  </a:cubicBezTo>
                  <a:cubicBezTo>
                    <a:pt x="89" y="1126"/>
                    <a:pt x="164" y="1178"/>
                    <a:pt x="242" y="1178"/>
                  </a:cubicBezTo>
                  <a:cubicBezTo>
                    <a:pt x="246" y="1178"/>
                    <a:pt x="251" y="1178"/>
                    <a:pt x="255" y="1177"/>
                  </a:cubicBezTo>
                  <a:cubicBezTo>
                    <a:pt x="474" y="1164"/>
                    <a:pt x="666" y="1074"/>
                    <a:pt x="837" y="937"/>
                  </a:cubicBezTo>
                  <a:cubicBezTo>
                    <a:pt x="850" y="931"/>
                    <a:pt x="871" y="931"/>
                    <a:pt x="884" y="924"/>
                  </a:cubicBezTo>
                  <a:cubicBezTo>
                    <a:pt x="1055" y="842"/>
                    <a:pt x="1206" y="719"/>
                    <a:pt x="1282" y="540"/>
                  </a:cubicBezTo>
                  <a:cubicBezTo>
                    <a:pt x="1302" y="499"/>
                    <a:pt x="1308" y="458"/>
                    <a:pt x="1308" y="417"/>
                  </a:cubicBezTo>
                  <a:cubicBezTo>
                    <a:pt x="1315" y="404"/>
                    <a:pt x="1315" y="384"/>
                    <a:pt x="1315" y="369"/>
                  </a:cubicBezTo>
                  <a:cubicBezTo>
                    <a:pt x="1308" y="356"/>
                    <a:pt x="1308" y="343"/>
                    <a:pt x="1308" y="328"/>
                  </a:cubicBezTo>
                  <a:cubicBezTo>
                    <a:pt x="1308" y="343"/>
                    <a:pt x="1308" y="350"/>
                    <a:pt x="1308" y="350"/>
                  </a:cubicBezTo>
                  <a:cubicBezTo>
                    <a:pt x="1307" y="350"/>
                    <a:pt x="1305" y="336"/>
                    <a:pt x="1302" y="308"/>
                  </a:cubicBezTo>
                  <a:cubicBezTo>
                    <a:pt x="1302" y="294"/>
                    <a:pt x="1302" y="280"/>
                    <a:pt x="1295" y="274"/>
                  </a:cubicBezTo>
                  <a:cubicBezTo>
                    <a:pt x="1295" y="267"/>
                    <a:pt x="1295" y="261"/>
                    <a:pt x="1288" y="252"/>
                  </a:cubicBezTo>
                  <a:cubicBezTo>
                    <a:pt x="1308" y="170"/>
                    <a:pt x="1282" y="88"/>
                    <a:pt x="1213" y="41"/>
                  </a:cubicBezTo>
                  <a:cubicBezTo>
                    <a:pt x="1177" y="12"/>
                    <a:pt x="1138" y="1"/>
                    <a:pt x="10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22"/>
            <p:cNvSpPr/>
            <p:nvPr/>
          </p:nvSpPr>
          <p:spPr>
            <a:xfrm>
              <a:off x="2857650" y="1818250"/>
              <a:ext cx="10800" cy="12300"/>
            </a:xfrm>
            <a:custGeom>
              <a:avLst/>
              <a:gdLst/>
              <a:ahLst/>
              <a:cxnLst/>
              <a:rect l="l" t="t" r="r" b="b"/>
              <a:pathLst>
                <a:path w="432" h="492" extrusionOk="0">
                  <a:moveTo>
                    <a:pt x="232" y="0"/>
                  </a:moveTo>
                  <a:cubicBezTo>
                    <a:pt x="213" y="0"/>
                    <a:pt x="191" y="7"/>
                    <a:pt x="172" y="14"/>
                  </a:cubicBezTo>
                  <a:cubicBezTo>
                    <a:pt x="150" y="20"/>
                    <a:pt x="131" y="35"/>
                    <a:pt x="116" y="48"/>
                  </a:cubicBezTo>
                  <a:cubicBezTo>
                    <a:pt x="103" y="61"/>
                    <a:pt x="96" y="76"/>
                    <a:pt x="83" y="96"/>
                  </a:cubicBezTo>
                  <a:cubicBezTo>
                    <a:pt x="62" y="111"/>
                    <a:pt x="48" y="130"/>
                    <a:pt x="34" y="152"/>
                  </a:cubicBezTo>
                  <a:cubicBezTo>
                    <a:pt x="27" y="171"/>
                    <a:pt x="21" y="199"/>
                    <a:pt x="7" y="219"/>
                  </a:cubicBezTo>
                  <a:cubicBezTo>
                    <a:pt x="1" y="253"/>
                    <a:pt x="1" y="281"/>
                    <a:pt x="7" y="316"/>
                  </a:cubicBezTo>
                  <a:cubicBezTo>
                    <a:pt x="14" y="342"/>
                    <a:pt x="34" y="370"/>
                    <a:pt x="55" y="390"/>
                  </a:cubicBezTo>
                  <a:cubicBezTo>
                    <a:pt x="68" y="405"/>
                    <a:pt x="83" y="418"/>
                    <a:pt x="103" y="424"/>
                  </a:cubicBezTo>
                  <a:cubicBezTo>
                    <a:pt x="116" y="439"/>
                    <a:pt x="124" y="452"/>
                    <a:pt x="144" y="465"/>
                  </a:cubicBezTo>
                  <a:cubicBezTo>
                    <a:pt x="165" y="480"/>
                    <a:pt x="185" y="487"/>
                    <a:pt x="213" y="487"/>
                  </a:cubicBezTo>
                  <a:cubicBezTo>
                    <a:pt x="223" y="490"/>
                    <a:pt x="234" y="492"/>
                    <a:pt x="246" y="492"/>
                  </a:cubicBezTo>
                  <a:cubicBezTo>
                    <a:pt x="258" y="492"/>
                    <a:pt x="270" y="490"/>
                    <a:pt x="280" y="487"/>
                  </a:cubicBezTo>
                  <a:cubicBezTo>
                    <a:pt x="315" y="472"/>
                    <a:pt x="342" y="459"/>
                    <a:pt x="362" y="439"/>
                  </a:cubicBezTo>
                  <a:cubicBezTo>
                    <a:pt x="411" y="390"/>
                    <a:pt x="431" y="322"/>
                    <a:pt x="411" y="260"/>
                  </a:cubicBezTo>
                  <a:cubicBezTo>
                    <a:pt x="411" y="253"/>
                    <a:pt x="403" y="247"/>
                    <a:pt x="403" y="247"/>
                  </a:cubicBezTo>
                  <a:cubicBezTo>
                    <a:pt x="397" y="226"/>
                    <a:pt x="397" y="212"/>
                    <a:pt x="384" y="193"/>
                  </a:cubicBezTo>
                  <a:cubicBezTo>
                    <a:pt x="390" y="184"/>
                    <a:pt x="390" y="171"/>
                    <a:pt x="390" y="158"/>
                  </a:cubicBezTo>
                  <a:cubicBezTo>
                    <a:pt x="390" y="137"/>
                    <a:pt x="384" y="117"/>
                    <a:pt x="377" y="96"/>
                  </a:cubicBezTo>
                  <a:cubicBezTo>
                    <a:pt x="370" y="89"/>
                    <a:pt x="362" y="76"/>
                    <a:pt x="356" y="61"/>
                  </a:cubicBezTo>
                  <a:cubicBezTo>
                    <a:pt x="342" y="48"/>
                    <a:pt x="329" y="35"/>
                    <a:pt x="315" y="20"/>
                  </a:cubicBezTo>
                  <a:cubicBezTo>
                    <a:pt x="288" y="7"/>
                    <a:pt x="260" y="0"/>
                    <a:pt x="2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22"/>
            <p:cNvSpPr/>
            <p:nvPr/>
          </p:nvSpPr>
          <p:spPr>
            <a:xfrm>
              <a:off x="2878850" y="1575900"/>
              <a:ext cx="551700" cy="574050"/>
            </a:xfrm>
            <a:custGeom>
              <a:avLst/>
              <a:gdLst/>
              <a:ahLst/>
              <a:cxnLst/>
              <a:rect l="l" t="t" r="r" b="b"/>
              <a:pathLst>
                <a:path w="22068" h="22962" extrusionOk="0">
                  <a:moveTo>
                    <a:pt x="11261" y="0"/>
                  </a:moveTo>
                  <a:cubicBezTo>
                    <a:pt x="10675" y="0"/>
                    <a:pt x="10081" y="93"/>
                    <a:pt x="9508" y="221"/>
                  </a:cubicBezTo>
                  <a:cubicBezTo>
                    <a:pt x="8542" y="441"/>
                    <a:pt x="7639" y="878"/>
                    <a:pt x="6934" y="1583"/>
                  </a:cubicBezTo>
                  <a:cubicBezTo>
                    <a:pt x="6277" y="2248"/>
                    <a:pt x="5832" y="3076"/>
                    <a:pt x="5477" y="3939"/>
                  </a:cubicBezTo>
                  <a:cubicBezTo>
                    <a:pt x="5278" y="4417"/>
                    <a:pt x="5114" y="4909"/>
                    <a:pt x="4943" y="5396"/>
                  </a:cubicBezTo>
                  <a:cubicBezTo>
                    <a:pt x="4744" y="5964"/>
                    <a:pt x="4388" y="6444"/>
                    <a:pt x="3971" y="6867"/>
                  </a:cubicBezTo>
                  <a:cubicBezTo>
                    <a:pt x="3547" y="7299"/>
                    <a:pt x="3061" y="7669"/>
                    <a:pt x="2616" y="8086"/>
                  </a:cubicBezTo>
                  <a:cubicBezTo>
                    <a:pt x="2136" y="8551"/>
                    <a:pt x="1699" y="9065"/>
                    <a:pt x="1315" y="9612"/>
                  </a:cubicBezTo>
                  <a:cubicBezTo>
                    <a:pt x="679" y="10503"/>
                    <a:pt x="221" y="11426"/>
                    <a:pt x="104" y="12528"/>
                  </a:cubicBezTo>
                  <a:cubicBezTo>
                    <a:pt x="0" y="13520"/>
                    <a:pt x="158" y="14553"/>
                    <a:pt x="569" y="15463"/>
                  </a:cubicBezTo>
                  <a:cubicBezTo>
                    <a:pt x="1001" y="16416"/>
                    <a:pt x="1732" y="17182"/>
                    <a:pt x="2691" y="17620"/>
                  </a:cubicBezTo>
                  <a:cubicBezTo>
                    <a:pt x="3266" y="17873"/>
                    <a:pt x="3875" y="18038"/>
                    <a:pt x="4470" y="18230"/>
                  </a:cubicBezTo>
                  <a:cubicBezTo>
                    <a:pt x="5140" y="18448"/>
                    <a:pt x="5778" y="18770"/>
                    <a:pt x="6428" y="19051"/>
                  </a:cubicBezTo>
                  <a:cubicBezTo>
                    <a:pt x="7098" y="19339"/>
                    <a:pt x="7769" y="19611"/>
                    <a:pt x="8447" y="19886"/>
                  </a:cubicBezTo>
                  <a:cubicBezTo>
                    <a:pt x="9015" y="20125"/>
                    <a:pt x="9493" y="20495"/>
                    <a:pt x="9960" y="20906"/>
                  </a:cubicBezTo>
                  <a:cubicBezTo>
                    <a:pt x="10513" y="21398"/>
                    <a:pt x="11082" y="21919"/>
                    <a:pt x="11732" y="22274"/>
                  </a:cubicBezTo>
                  <a:cubicBezTo>
                    <a:pt x="11773" y="22322"/>
                    <a:pt x="11821" y="22363"/>
                    <a:pt x="11869" y="22404"/>
                  </a:cubicBezTo>
                  <a:cubicBezTo>
                    <a:pt x="12102" y="22589"/>
                    <a:pt x="12361" y="22732"/>
                    <a:pt x="12649" y="22823"/>
                  </a:cubicBezTo>
                  <a:cubicBezTo>
                    <a:pt x="12970" y="22926"/>
                    <a:pt x="13302" y="22962"/>
                    <a:pt x="13635" y="22962"/>
                  </a:cubicBezTo>
                  <a:cubicBezTo>
                    <a:pt x="13962" y="22962"/>
                    <a:pt x="14291" y="22927"/>
                    <a:pt x="14613" y="22890"/>
                  </a:cubicBezTo>
                  <a:cubicBezTo>
                    <a:pt x="15921" y="22740"/>
                    <a:pt x="17222" y="22596"/>
                    <a:pt x="18405" y="21993"/>
                  </a:cubicBezTo>
                  <a:cubicBezTo>
                    <a:pt x="19431" y="21474"/>
                    <a:pt x="20006" y="20474"/>
                    <a:pt x="20384" y="19427"/>
                  </a:cubicBezTo>
                  <a:cubicBezTo>
                    <a:pt x="20828" y="18189"/>
                    <a:pt x="21089" y="16894"/>
                    <a:pt x="21623" y="15690"/>
                  </a:cubicBezTo>
                  <a:cubicBezTo>
                    <a:pt x="21766" y="15368"/>
                    <a:pt x="21923" y="15068"/>
                    <a:pt x="21992" y="14724"/>
                  </a:cubicBezTo>
                  <a:cubicBezTo>
                    <a:pt x="22053" y="14417"/>
                    <a:pt x="22068" y="14102"/>
                    <a:pt x="22047" y="13788"/>
                  </a:cubicBezTo>
                  <a:cubicBezTo>
                    <a:pt x="22005" y="13110"/>
                    <a:pt x="21876" y="12439"/>
                    <a:pt x="21854" y="11761"/>
                  </a:cubicBezTo>
                  <a:cubicBezTo>
                    <a:pt x="21841" y="11050"/>
                    <a:pt x="21848" y="10345"/>
                    <a:pt x="21739" y="9647"/>
                  </a:cubicBezTo>
                  <a:cubicBezTo>
                    <a:pt x="21642" y="9003"/>
                    <a:pt x="21417" y="8400"/>
                    <a:pt x="21082" y="7847"/>
                  </a:cubicBezTo>
                  <a:cubicBezTo>
                    <a:pt x="20458" y="6820"/>
                    <a:pt x="19514" y="5971"/>
                    <a:pt x="18495" y="5341"/>
                  </a:cubicBezTo>
                  <a:cubicBezTo>
                    <a:pt x="18009" y="5041"/>
                    <a:pt x="17495" y="4780"/>
                    <a:pt x="17030" y="4438"/>
                  </a:cubicBezTo>
                  <a:cubicBezTo>
                    <a:pt x="16537" y="4082"/>
                    <a:pt x="16222" y="3623"/>
                    <a:pt x="15880" y="3130"/>
                  </a:cubicBezTo>
                  <a:cubicBezTo>
                    <a:pt x="15169" y="2117"/>
                    <a:pt x="14374" y="1098"/>
                    <a:pt x="13271" y="482"/>
                  </a:cubicBezTo>
                  <a:cubicBezTo>
                    <a:pt x="12641" y="130"/>
                    <a:pt x="11956" y="0"/>
                    <a:pt x="112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22"/>
            <p:cNvSpPr/>
            <p:nvPr/>
          </p:nvSpPr>
          <p:spPr>
            <a:xfrm>
              <a:off x="3265575" y="1716025"/>
              <a:ext cx="66600" cy="46225"/>
            </a:xfrm>
            <a:custGeom>
              <a:avLst/>
              <a:gdLst/>
              <a:ahLst/>
              <a:cxnLst/>
              <a:rect l="l" t="t" r="r" b="b"/>
              <a:pathLst>
                <a:path w="2664" h="1849" extrusionOk="0">
                  <a:moveTo>
                    <a:pt x="274" y="1"/>
                  </a:moveTo>
                  <a:cubicBezTo>
                    <a:pt x="185" y="1"/>
                    <a:pt x="114" y="60"/>
                    <a:pt x="82" y="147"/>
                  </a:cubicBezTo>
                  <a:cubicBezTo>
                    <a:pt x="0" y="366"/>
                    <a:pt x="20" y="551"/>
                    <a:pt x="102" y="709"/>
                  </a:cubicBezTo>
                  <a:cubicBezTo>
                    <a:pt x="130" y="791"/>
                    <a:pt x="178" y="865"/>
                    <a:pt x="247" y="941"/>
                  </a:cubicBezTo>
                  <a:cubicBezTo>
                    <a:pt x="349" y="1037"/>
                    <a:pt x="472" y="1120"/>
                    <a:pt x="595" y="1193"/>
                  </a:cubicBezTo>
                  <a:cubicBezTo>
                    <a:pt x="657" y="1358"/>
                    <a:pt x="767" y="1474"/>
                    <a:pt x="923" y="1571"/>
                  </a:cubicBezTo>
                  <a:cubicBezTo>
                    <a:pt x="1189" y="1742"/>
                    <a:pt x="1540" y="1848"/>
                    <a:pt x="1861" y="1848"/>
                  </a:cubicBezTo>
                  <a:cubicBezTo>
                    <a:pt x="1899" y="1848"/>
                    <a:pt x="1935" y="1847"/>
                    <a:pt x="1971" y="1844"/>
                  </a:cubicBezTo>
                  <a:cubicBezTo>
                    <a:pt x="2149" y="1837"/>
                    <a:pt x="2341" y="1790"/>
                    <a:pt x="2477" y="1667"/>
                  </a:cubicBezTo>
                  <a:cubicBezTo>
                    <a:pt x="2607" y="1543"/>
                    <a:pt x="2663" y="1373"/>
                    <a:pt x="2648" y="1202"/>
                  </a:cubicBezTo>
                  <a:cubicBezTo>
                    <a:pt x="2607" y="804"/>
                    <a:pt x="2177" y="551"/>
                    <a:pt x="1848" y="407"/>
                  </a:cubicBezTo>
                  <a:cubicBezTo>
                    <a:pt x="1753" y="366"/>
                    <a:pt x="1650" y="331"/>
                    <a:pt x="1554" y="298"/>
                  </a:cubicBezTo>
                  <a:cubicBezTo>
                    <a:pt x="1424" y="242"/>
                    <a:pt x="1287" y="195"/>
                    <a:pt x="1157" y="147"/>
                  </a:cubicBezTo>
                  <a:cubicBezTo>
                    <a:pt x="1024" y="102"/>
                    <a:pt x="891" y="45"/>
                    <a:pt x="751" y="45"/>
                  </a:cubicBezTo>
                  <a:cubicBezTo>
                    <a:pt x="724" y="45"/>
                    <a:pt x="698" y="47"/>
                    <a:pt x="671" y="52"/>
                  </a:cubicBezTo>
                  <a:cubicBezTo>
                    <a:pt x="603" y="65"/>
                    <a:pt x="528" y="93"/>
                    <a:pt x="459" y="134"/>
                  </a:cubicBezTo>
                  <a:cubicBezTo>
                    <a:pt x="439" y="65"/>
                    <a:pt x="363" y="11"/>
                    <a:pt x="301" y="3"/>
                  </a:cubicBezTo>
                  <a:cubicBezTo>
                    <a:pt x="292" y="1"/>
                    <a:pt x="283" y="1"/>
                    <a:pt x="2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22"/>
            <p:cNvSpPr/>
            <p:nvPr/>
          </p:nvSpPr>
          <p:spPr>
            <a:xfrm>
              <a:off x="3282325" y="1791600"/>
              <a:ext cx="21750" cy="18650"/>
            </a:xfrm>
            <a:custGeom>
              <a:avLst/>
              <a:gdLst/>
              <a:ahLst/>
              <a:cxnLst/>
              <a:rect l="l" t="t" r="r" b="b"/>
              <a:pathLst>
                <a:path w="870" h="746" extrusionOk="0">
                  <a:moveTo>
                    <a:pt x="441" y="0"/>
                  </a:moveTo>
                  <a:cubicBezTo>
                    <a:pt x="406" y="0"/>
                    <a:pt x="370" y="5"/>
                    <a:pt x="336" y="12"/>
                  </a:cubicBezTo>
                  <a:cubicBezTo>
                    <a:pt x="309" y="12"/>
                    <a:pt x="275" y="18"/>
                    <a:pt x="240" y="18"/>
                  </a:cubicBezTo>
                  <a:cubicBezTo>
                    <a:pt x="199" y="27"/>
                    <a:pt x="158" y="46"/>
                    <a:pt x="117" y="68"/>
                  </a:cubicBezTo>
                  <a:cubicBezTo>
                    <a:pt x="42" y="109"/>
                    <a:pt x="1" y="211"/>
                    <a:pt x="28" y="293"/>
                  </a:cubicBezTo>
                  <a:cubicBezTo>
                    <a:pt x="42" y="347"/>
                    <a:pt x="76" y="403"/>
                    <a:pt x="111" y="450"/>
                  </a:cubicBezTo>
                  <a:cubicBezTo>
                    <a:pt x="117" y="470"/>
                    <a:pt x="124" y="492"/>
                    <a:pt x="138" y="511"/>
                  </a:cubicBezTo>
                  <a:cubicBezTo>
                    <a:pt x="186" y="593"/>
                    <a:pt x="262" y="656"/>
                    <a:pt x="350" y="690"/>
                  </a:cubicBezTo>
                  <a:cubicBezTo>
                    <a:pt x="357" y="690"/>
                    <a:pt x="370" y="697"/>
                    <a:pt x="377" y="703"/>
                  </a:cubicBezTo>
                  <a:cubicBezTo>
                    <a:pt x="432" y="729"/>
                    <a:pt x="486" y="746"/>
                    <a:pt x="544" y="746"/>
                  </a:cubicBezTo>
                  <a:cubicBezTo>
                    <a:pt x="566" y="746"/>
                    <a:pt x="587" y="743"/>
                    <a:pt x="610" y="738"/>
                  </a:cubicBezTo>
                  <a:cubicBezTo>
                    <a:pt x="664" y="731"/>
                    <a:pt x="713" y="703"/>
                    <a:pt x="754" y="669"/>
                  </a:cubicBezTo>
                  <a:cubicBezTo>
                    <a:pt x="761" y="662"/>
                    <a:pt x="774" y="662"/>
                    <a:pt x="781" y="656"/>
                  </a:cubicBezTo>
                  <a:cubicBezTo>
                    <a:pt x="837" y="621"/>
                    <a:pt x="863" y="567"/>
                    <a:pt x="869" y="505"/>
                  </a:cubicBezTo>
                  <a:cubicBezTo>
                    <a:pt x="869" y="485"/>
                    <a:pt x="863" y="457"/>
                    <a:pt x="863" y="429"/>
                  </a:cubicBezTo>
                  <a:cubicBezTo>
                    <a:pt x="863" y="423"/>
                    <a:pt x="863" y="423"/>
                    <a:pt x="856" y="416"/>
                  </a:cubicBezTo>
                  <a:cubicBezTo>
                    <a:pt x="856" y="355"/>
                    <a:pt x="837" y="299"/>
                    <a:pt x="809" y="245"/>
                  </a:cubicBezTo>
                  <a:cubicBezTo>
                    <a:pt x="754" y="142"/>
                    <a:pt x="651" y="60"/>
                    <a:pt x="541" y="18"/>
                  </a:cubicBezTo>
                  <a:cubicBezTo>
                    <a:pt x="511" y="5"/>
                    <a:pt x="476" y="0"/>
                    <a:pt x="4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22"/>
            <p:cNvSpPr/>
            <p:nvPr/>
          </p:nvSpPr>
          <p:spPr>
            <a:xfrm>
              <a:off x="3091900" y="2031625"/>
              <a:ext cx="32025" cy="24050"/>
            </a:xfrm>
            <a:custGeom>
              <a:avLst/>
              <a:gdLst/>
              <a:ahLst/>
              <a:cxnLst/>
              <a:rect l="l" t="t" r="r" b="b"/>
              <a:pathLst>
                <a:path w="1281" h="962" extrusionOk="0">
                  <a:moveTo>
                    <a:pt x="353" y="0"/>
                  </a:moveTo>
                  <a:cubicBezTo>
                    <a:pt x="347" y="0"/>
                    <a:pt x="342" y="0"/>
                    <a:pt x="336" y="1"/>
                  </a:cubicBezTo>
                  <a:cubicBezTo>
                    <a:pt x="178" y="1"/>
                    <a:pt x="83" y="124"/>
                    <a:pt x="35" y="267"/>
                  </a:cubicBezTo>
                  <a:cubicBezTo>
                    <a:pt x="1" y="364"/>
                    <a:pt x="68" y="466"/>
                    <a:pt x="165" y="494"/>
                  </a:cubicBezTo>
                  <a:cubicBezTo>
                    <a:pt x="184" y="500"/>
                    <a:pt x="212" y="507"/>
                    <a:pt x="232" y="507"/>
                  </a:cubicBezTo>
                  <a:lnTo>
                    <a:pt x="253" y="507"/>
                  </a:lnTo>
                  <a:cubicBezTo>
                    <a:pt x="281" y="513"/>
                    <a:pt x="308" y="520"/>
                    <a:pt x="336" y="528"/>
                  </a:cubicBezTo>
                  <a:cubicBezTo>
                    <a:pt x="383" y="589"/>
                    <a:pt x="437" y="643"/>
                    <a:pt x="500" y="692"/>
                  </a:cubicBezTo>
                  <a:cubicBezTo>
                    <a:pt x="610" y="788"/>
                    <a:pt x="746" y="870"/>
                    <a:pt x="897" y="889"/>
                  </a:cubicBezTo>
                  <a:cubicBezTo>
                    <a:pt x="938" y="924"/>
                    <a:pt x="986" y="952"/>
                    <a:pt x="1034" y="958"/>
                  </a:cubicBezTo>
                  <a:cubicBezTo>
                    <a:pt x="1046" y="960"/>
                    <a:pt x="1058" y="961"/>
                    <a:pt x="1071" y="961"/>
                  </a:cubicBezTo>
                  <a:cubicBezTo>
                    <a:pt x="1152" y="961"/>
                    <a:pt x="1242" y="924"/>
                    <a:pt x="1259" y="829"/>
                  </a:cubicBezTo>
                  <a:cubicBezTo>
                    <a:pt x="1280" y="725"/>
                    <a:pt x="1259" y="617"/>
                    <a:pt x="1164" y="554"/>
                  </a:cubicBezTo>
                  <a:lnTo>
                    <a:pt x="1150" y="554"/>
                  </a:lnTo>
                  <a:cubicBezTo>
                    <a:pt x="1081" y="446"/>
                    <a:pt x="958" y="370"/>
                    <a:pt x="842" y="314"/>
                  </a:cubicBezTo>
                  <a:cubicBezTo>
                    <a:pt x="766" y="232"/>
                    <a:pt x="692" y="165"/>
                    <a:pt x="602" y="96"/>
                  </a:cubicBezTo>
                  <a:cubicBezTo>
                    <a:pt x="532" y="45"/>
                    <a:pt x="443" y="0"/>
                    <a:pt x="3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22"/>
            <p:cNvSpPr/>
            <p:nvPr/>
          </p:nvSpPr>
          <p:spPr>
            <a:xfrm>
              <a:off x="3005125" y="1760975"/>
              <a:ext cx="234100" cy="215650"/>
            </a:xfrm>
            <a:custGeom>
              <a:avLst/>
              <a:gdLst/>
              <a:ahLst/>
              <a:cxnLst/>
              <a:rect l="l" t="t" r="r" b="b"/>
              <a:pathLst>
                <a:path w="9364" h="8626" extrusionOk="0">
                  <a:moveTo>
                    <a:pt x="4934" y="1"/>
                  </a:moveTo>
                  <a:cubicBezTo>
                    <a:pt x="4226" y="1"/>
                    <a:pt x="3527" y="213"/>
                    <a:pt x="2869" y="519"/>
                  </a:cubicBezTo>
                  <a:cubicBezTo>
                    <a:pt x="2019" y="915"/>
                    <a:pt x="1274" y="1539"/>
                    <a:pt x="787" y="2352"/>
                  </a:cubicBezTo>
                  <a:cubicBezTo>
                    <a:pt x="262" y="3236"/>
                    <a:pt x="1" y="4379"/>
                    <a:pt x="165" y="5406"/>
                  </a:cubicBezTo>
                  <a:cubicBezTo>
                    <a:pt x="262" y="5974"/>
                    <a:pt x="534" y="6452"/>
                    <a:pt x="919" y="6884"/>
                  </a:cubicBezTo>
                  <a:cubicBezTo>
                    <a:pt x="1109" y="7096"/>
                    <a:pt x="1329" y="7308"/>
                    <a:pt x="1561" y="7500"/>
                  </a:cubicBezTo>
                  <a:cubicBezTo>
                    <a:pt x="1794" y="7747"/>
                    <a:pt x="2082" y="7952"/>
                    <a:pt x="2376" y="8102"/>
                  </a:cubicBezTo>
                  <a:cubicBezTo>
                    <a:pt x="3084" y="8469"/>
                    <a:pt x="3903" y="8626"/>
                    <a:pt x="4703" y="8626"/>
                  </a:cubicBezTo>
                  <a:cubicBezTo>
                    <a:pt x="4769" y="8626"/>
                    <a:pt x="4836" y="8624"/>
                    <a:pt x="4902" y="8622"/>
                  </a:cubicBezTo>
                  <a:cubicBezTo>
                    <a:pt x="5853" y="8588"/>
                    <a:pt x="6750" y="8274"/>
                    <a:pt x="7496" y="7678"/>
                  </a:cubicBezTo>
                  <a:cubicBezTo>
                    <a:pt x="8289" y="7034"/>
                    <a:pt x="8864" y="6098"/>
                    <a:pt x="9029" y="5084"/>
                  </a:cubicBezTo>
                  <a:cubicBezTo>
                    <a:pt x="9364" y="3024"/>
                    <a:pt x="7885" y="759"/>
                    <a:pt x="5901" y="143"/>
                  </a:cubicBezTo>
                  <a:cubicBezTo>
                    <a:pt x="5578" y="44"/>
                    <a:pt x="5255" y="1"/>
                    <a:pt x="4934"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22"/>
            <p:cNvSpPr/>
            <p:nvPr/>
          </p:nvSpPr>
          <p:spPr>
            <a:xfrm>
              <a:off x="3031500" y="1769375"/>
              <a:ext cx="203800" cy="207250"/>
            </a:xfrm>
            <a:custGeom>
              <a:avLst/>
              <a:gdLst/>
              <a:ahLst/>
              <a:cxnLst/>
              <a:rect l="l" t="t" r="r" b="b"/>
              <a:pathLst>
                <a:path w="8152" h="8290" extrusionOk="0">
                  <a:moveTo>
                    <a:pt x="4179" y="1"/>
                  </a:moveTo>
                  <a:cubicBezTo>
                    <a:pt x="4105" y="1"/>
                    <a:pt x="4054" y="64"/>
                    <a:pt x="4066" y="149"/>
                  </a:cubicBezTo>
                  <a:cubicBezTo>
                    <a:pt x="4154" y="751"/>
                    <a:pt x="4606" y="1175"/>
                    <a:pt x="4922" y="1668"/>
                  </a:cubicBezTo>
                  <a:cubicBezTo>
                    <a:pt x="5326" y="2284"/>
                    <a:pt x="5400" y="3140"/>
                    <a:pt x="5188" y="3838"/>
                  </a:cubicBezTo>
                  <a:cubicBezTo>
                    <a:pt x="5010" y="4426"/>
                    <a:pt x="4559" y="4973"/>
                    <a:pt x="4107" y="5384"/>
                  </a:cubicBezTo>
                  <a:cubicBezTo>
                    <a:pt x="3614" y="5829"/>
                    <a:pt x="2964" y="6090"/>
                    <a:pt x="2320" y="6213"/>
                  </a:cubicBezTo>
                  <a:cubicBezTo>
                    <a:pt x="2142" y="6250"/>
                    <a:pt x="1973" y="6267"/>
                    <a:pt x="1805" y="6267"/>
                  </a:cubicBezTo>
                  <a:cubicBezTo>
                    <a:pt x="1596" y="6267"/>
                    <a:pt x="1389" y="6241"/>
                    <a:pt x="1170" y="6192"/>
                  </a:cubicBezTo>
                  <a:cubicBezTo>
                    <a:pt x="906" y="6138"/>
                    <a:pt x="650" y="6075"/>
                    <a:pt x="386" y="6075"/>
                  </a:cubicBezTo>
                  <a:cubicBezTo>
                    <a:pt x="315" y="6075"/>
                    <a:pt x="244" y="6080"/>
                    <a:pt x="171" y="6090"/>
                  </a:cubicBezTo>
                  <a:cubicBezTo>
                    <a:pt x="163" y="6073"/>
                    <a:pt x="147" y="6065"/>
                    <a:pt x="130" y="6065"/>
                  </a:cubicBezTo>
                  <a:cubicBezTo>
                    <a:pt x="107" y="6065"/>
                    <a:pt x="83" y="6079"/>
                    <a:pt x="76" y="6103"/>
                  </a:cubicBezTo>
                  <a:cubicBezTo>
                    <a:pt x="69" y="6116"/>
                    <a:pt x="69" y="6123"/>
                    <a:pt x="61" y="6138"/>
                  </a:cubicBezTo>
                  <a:cubicBezTo>
                    <a:pt x="7" y="6198"/>
                    <a:pt x="0" y="6315"/>
                    <a:pt x="7" y="6384"/>
                  </a:cubicBezTo>
                  <a:cubicBezTo>
                    <a:pt x="13" y="6492"/>
                    <a:pt x="54" y="6589"/>
                    <a:pt x="95" y="6685"/>
                  </a:cubicBezTo>
                  <a:cubicBezTo>
                    <a:pt x="164" y="6814"/>
                    <a:pt x="260" y="6931"/>
                    <a:pt x="363" y="7041"/>
                  </a:cubicBezTo>
                  <a:cubicBezTo>
                    <a:pt x="411" y="7082"/>
                    <a:pt x="458" y="7123"/>
                    <a:pt x="506" y="7164"/>
                  </a:cubicBezTo>
                  <a:cubicBezTo>
                    <a:pt x="534" y="7191"/>
                    <a:pt x="562" y="7212"/>
                    <a:pt x="582" y="7240"/>
                  </a:cubicBezTo>
                  <a:cubicBezTo>
                    <a:pt x="629" y="7273"/>
                    <a:pt x="670" y="7307"/>
                    <a:pt x="711" y="7342"/>
                  </a:cubicBezTo>
                  <a:cubicBezTo>
                    <a:pt x="718" y="7355"/>
                    <a:pt x="733" y="7370"/>
                    <a:pt x="739" y="7376"/>
                  </a:cubicBezTo>
                  <a:cubicBezTo>
                    <a:pt x="917" y="7527"/>
                    <a:pt x="1116" y="7664"/>
                    <a:pt x="1321" y="7766"/>
                  </a:cubicBezTo>
                  <a:cubicBezTo>
                    <a:pt x="2029" y="8133"/>
                    <a:pt x="2848" y="8290"/>
                    <a:pt x="3648" y="8290"/>
                  </a:cubicBezTo>
                  <a:cubicBezTo>
                    <a:pt x="3714" y="8290"/>
                    <a:pt x="3781" y="8288"/>
                    <a:pt x="3847" y="8286"/>
                  </a:cubicBezTo>
                  <a:cubicBezTo>
                    <a:pt x="4798" y="8252"/>
                    <a:pt x="5695" y="7938"/>
                    <a:pt x="6441" y="7342"/>
                  </a:cubicBezTo>
                  <a:cubicBezTo>
                    <a:pt x="7234" y="6698"/>
                    <a:pt x="7809" y="5762"/>
                    <a:pt x="7974" y="4748"/>
                  </a:cubicBezTo>
                  <a:cubicBezTo>
                    <a:pt x="8151" y="3652"/>
                    <a:pt x="7816" y="2496"/>
                    <a:pt x="7165" y="1565"/>
                  </a:cubicBezTo>
                  <a:cubicBezTo>
                    <a:pt x="6837" y="1244"/>
                    <a:pt x="6454" y="983"/>
                    <a:pt x="6065" y="743"/>
                  </a:cubicBezTo>
                  <a:cubicBezTo>
                    <a:pt x="5496" y="408"/>
                    <a:pt x="4859" y="121"/>
                    <a:pt x="4209" y="4"/>
                  </a:cubicBezTo>
                  <a:cubicBezTo>
                    <a:pt x="4198" y="2"/>
                    <a:pt x="4188" y="1"/>
                    <a:pt x="417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22"/>
            <p:cNvSpPr/>
            <p:nvPr/>
          </p:nvSpPr>
          <p:spPr>
            <a:xfrm>
              <a:off x="3124375" y="1883100"/>
              <a:ext cx="34600" cy="37275"/>
            </a:xfrm>
            <a:custGeom>
              <a:avLst/>
              <a:gdLst/>
              <a:ahLst/>
              <a:cxnLst/>
              <a:rect l="l" t="t" r="r" b="b"/>
              <a:pathLst>
                <a:path w="1384" h="1491" extrusionOk="0">
                  <a:moveTo>
                    <a:pt x="831" y="1"/>
                  </a:moveTo>
                  <a:cubicBezTo>
                    <a:pt x="787" y="1"/>
                    <a:pt x="744" y="6"/>
                    <a:pt x="699" y="13"/>
                  </a:cubicBezTo>
                  <a:cubicBezTo>
                    <a:pt x="610" y="28"/>
                    <a:pt x="528" y="69"/>
                    <a:pt x="453" y="117"/>
                  </a:cubicBezTo>
                  <a:cubicBezTo>
                    <a:pt x="379" y="171"/>
                    <a:pt x="303" y="227"/>
                    <a:pt x="241" y="301"/>
                  </a:cubicBezTo>
                  <a:cubicBezTo>
                    <a:pt x="206" y="342"/>
                    <a:pt x="173" y="391"/>
                    <a:pt x="145" y="439"/>
                  </a:cubicBezTo>
                  <a:cubicBezTo>
                    <a:pt x="124" y="465"/>
                    <a:pt x="104" y="486"/>
                    <a:pt x="83" y="521"/>
                  </a:cubicBezTo>
                  <a:cubicBezTo>
                    <a:pt x="22" y="638"/>
                    <a:pt x="1" y="761"/>
                    <a:pt x="29" y="891"/>
                  </a:cubicBezTo>
                  <a:cubicBezTo>
                    <a:pt x="29" y="917"/>
                    <a:pt x="42" y="938"/>
                    <a:pt x="50" y="966"/>
                  </a:cubicBezTo>
                  <a:cubicBezTo>
                    <a:pt x="50" y="973"/>
                    <a:pt x="57" y="979"/>
                    <a:pt x="57" y="986"/>
                  </a:cubicBezTo>
                  <a:lnTo>
                    <a:pt x="57" y="1007"/>
                  </a:lnTo>
                  <a:cubicBezTo>
                    <a:pt x="63" y="1096"/>
                    <a:pt x="76" y="1157"/>
                    <a:pt x="117" y="1232"/>
                  </a:cubicBezTo>
                  <a:cubicBezTo>
                    <a:pt x="173" y="1349"/>
                    <a:pt x="282" y="1424"/>
                    <a:pt x="398" y="1465"/>
                  </a:cubicBezTo>
                  <a:cubicBezTo>
                    <a:pt x="451" y="1483"/>
                    <a:pt x="506" y="1491"/>
                    <a:pt x="562" y="1491"/>
                  </a:cubicBezTo>
                  <a:cubicBezTo>
                    <a:pt x="700" y="1491"/>
                    <a:pt x="839" y="1441"/>
                    <a:pt x="945" y="1362"/>
                  </a:cubicBezTo>
                  <a:cubicBezTo>
                    <a:pt x="1090" y="1254"/>
                    <a:pt x="1207" y="1109"/>
                    <a:pt x="1289" y="945"/>
                  </a:cubicBezTo>
                  <a:cubicBezTo>
                    <a:pt x="1323" y="869"/>
                    <a:pt x="1356" y="787"/>
                    <a:pt x="1371" y="705"/>
                  </a:cubicBezTo>
                  <a:cubicBezTo>
                    <a:pt x="1377" y="657"/>
                    <a:pt x="1384" y="603"/>
                    <a:pt x="1384" y="547"/>
                  </a:cubicBezTo>
                  <a:cubicBezTo>
                    <a:pt x="1377" y="459"/>
                    <a:pt x="1364" y="404"/>
                    <a:pt x="1323" y="322"/>
                  </a:cubicBezTo>
                  <a:cubicBezTo>
                    <a:pt x="1282" y="219"/>
                    <a:pt x="1185" y="130"/>
                    <a:pt x="1097" y="76"/>
                  </a:cubicBezTo>
                  <a:cubicBezTo>
                    <a:pt x="1049" y="48"/>
                    <a:pt x="1001" y="28"/>
                    <a:pt x="945" y="13"/>
                  </a:cubicBezTo>
                  <a:cubicBezTo>
                    <a:pt x="905" y="4"/>
                    <a:pt x="868" y="1"/>
                    <a:pt x="8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22"/>
            <p:cNvSpPr/>
            <p:nvPr/>
          </p:nvSpPr>
          <p:spPr>
            <a:xfrm>
              <a:off x="3166475" y="1863250"/>
              <a:ext cx="18025" cy="14025"/>
            </a:xfrm>
            <a:custGeom>
              <a:avLst/>
              <a:gdLst/>
              <a:ahLst/>
              <a:cxnLst/>
              <a:rect l="l" t="t" r="r" b="b"/>
              <a:pathLst>
                <a:path w="721" h="561" extrusionOk="0">
                  <a:moveTo>
                    <a:pt x="364" y="1"/>
                  </a:moveTo>
                  <a:cubicBezTo>
                    <a:pt x="1" y="1"/>
                    <a:pt x="1" y="561"/>
                    <a:pt x="364" y="561"/>
                  </a:cubicBezTo>
                  <a:cubicBezTo>
                    <a:pt x="720" y="561"/>
                    <a:pt x="720" y="1"/>
                    <a:pt x="3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22"/>
            <p:cNvSpPr/>
            <p:nvPr/>
          </p:nvSpPr>
          <p:spPr>
            <a:xfrm>
              <a:off x="3028575" y="1792500"/>
              <a:ext cx="93450" cy="102700"/>
            </a:xfrm>
            <a:custGeom>
              <a:avLst/>
              <a:gdLst/>
              <a:ahLst/>
              <a:cxnLst/>
              <a:rect l="l" t="t" r="r" b="b"/>
              <a:pathLst>
                <a:path w="3738" h="4108" extrusionOk="0">
                  <a:moveTo>
                    <a:pt x="2625" y="0"/>
                  </a:moveTo>
                  <a:cubicBezTo>
                    <a:pt x="2597" y="0"/>
                    <a:pt x="2569" y="2"/>
                    <a:pt x="2540" y="4"/>
                  </a:cubicBezTo>
                  <a:cubicBezTo>
                    <a:pt x="1451" y="99"/>
                    <a:pt x="761" y="935"/>
                    <a:pt x="391" y="1893"/>
                  </a:cubicBezTo>
                  <a:cubicBezTo>
                    <a:pt x="219" y="2351"/>
                    <a:pt x="1" y="2954"/>
                    <a:pt x="199" y="3440"/>
                  </a:cubicBezTo>
                  <a:cubicBezTo>
                    <a:pt x="383" y="3884"/>
                    <a:pt x="925" y="4048"/>
                    <a:pt x="1369" y="4097"/>
                  </a:cubicBezTo>
                  <a:cubicBezTo>
                    <a:pt x="1435" y="4104"/>
                    <a:pt x="1500" y="4107"/>
                    <a:pt x="1566" y="4107"/>
                  </a:cubicBezTo>
                  <a:cubicBezTo>
                    <a:pt x="1971" y="4107"/>
                    <a:pt x="2366" y="3980"/>
                    <a:pt x="2691" y="3720"/>
                  </a:cubicBezTo>
                  <a:cubicBezTo>
                    <a:pt x="3061" y="3419"/>
                    <a:pt x="3286" y="2989"/>
                    <a:pt x="3463" y="2557"/>
                  </a:cubicBezTo>
                  <a:cubicBezTo>
                    <a:pt x="3621" y="2167"/>
                    <a:pt x="3738" y="1605"/>
                    <a:pt x="3628" y="1132"/>
                  </a:cubicBezTo>
                  <a:cubicBezTo>
                    <a:pt x="3636" y="1024"/>
                    <a:pt x="3628" y="914"/>
                    <a:pt x="3614" y="812"/>
                  </a:cubicBezTo>
                  <a:cubicBezTo>
                    <a:pt x="3537" y="321"/>
                    <a:pt x="3100" y="0"/>
                    <a:pt x="2625"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22"/>
            <p:cNvSpPr/>
            <p:nvPr/>
          </p:nvSpPr>
          <p:spPr>
            <a:xfrm>
              <a:off x="3057000" y="1804900"/>
              <a:ext cx="18500" cy="21800"/>
            </a:xfrm>
            <a:custGeom>
              <a:avLst/>
              <a:gdLst/>
              <a:ahLst/>
              <a:cxnLst/>
              <a:rect l="l" t="t" r="r" b="b"/>
              <a:pathLst>
                <a:path w="740" h="872" extrusionOk="0">
                  <a:moveTo>
                    <a:pt x="417" y="1"/>
                  </a:moveTo>
                  <a:cubicBezTo>
                    <a:pt x="355" y="1"/>
                    <a:pt x="307" y="20"/>
                    <a:pt x="253" y="42"/>
                  </a:cubicBezTo>
                  <a:cubicBezTo>
                    <a:pt x="240" y="48"/>
                    <a:pt x="225" y="61"/>
                    <a:pt x="212" y="70"/>
                  </a:cubicBezTo>
                  <a:cubicBezTo>
                    <a:pt x="184" y="83"/>
                    <a:pt x="158" y="102"/>
                    <a:pt x="137" y="124"/>
                  </a:cubicBezTo>
                  <a:cubicBezTo>
                    <a:pt x="82" y="193"/>
                    <a:pt x="48" y="275"/>
                    <a:pt x="27" y="364"/>
                  </a:cubicBezTo>
                  <a:lnTo>
                    <a:pt x="27" y="370"/>
                  </a:lnTo>
                  <a:cubicBezTo>
                    <a:pt x="7" y="424"/>
                    <a:pt x="0" y="487"/>
                    <a:pt x="0" y="541"/>
                  </a:cubicBezTo>
                  <a:cubicBezTo>
                    <a:pt x="0" y="576"/>
                    <a:pt x="0" y="617"/>
                    <a:pt x="7" y="651"/>
                  </a:cubicBezTo>
                  <a:cubicBezTo>
                    <a:pt x="7" y="664"/>
                    <a:pt x="13" y="677"/>
                    <a:pt x="20" y="699"/>
                  </a:cubicBezTo>
                  <a:cubicBezTo>
                    <a:pt x="48" y="787"/>
                    <a:pt x="117" y="856"/>
                    <a:pt x="219" y="870"/>
                  </a:cubicBezTo>
                  <a:cubicBezTo>
                    <a:pt x="228" y="871"/>
                    <a:pt x="237" y="871"/>
                    <a:pt x="247" y="871"/>
                  </a:cubicBezTo>
                  <a:cubicBezTo>
                    <a:pt x="292" y="871"/>
                    <a:pt x="337" y="858"/>
                    <a:pt x="376" y="835"/>
                  </a:cubicBezTo>
                  <a:cubicBezTo>
                    <a:pt x="390" y="835"/>
                    <a:pt x="396" y="835"/>
                    <a:pt x="411" y="829"/>
                  </a:cubicBezTo>
                  <a:cubicBezTo>
                    <a:pt x="478" y="815"/>
                    <a:pt x="534" y="774"/>
                    <a:pt x="588" y="733"/>
                  </a:cubicBezTo>
                  <a:cubicBezTo>
                    <a:pt x="601" y="718"/>
                    <a:pt x="616" y="705"/>
                    <a:pt x="623" y="686"/>
                  </a:cubicBezTo>
                  <a:cubicBezTo>
                    <a:pt x="651" y="664"/>
                    <a:pt x="670" y="636"/>
                    <a:pt x="684" y="603"/>
                  </a:cubicBezTo>
                  <a:cubicBezTo>
                    <a:pt x="718" y="541"/>
                    <a:pt x="739" y="480"/>
                    <a:pt x="739" y="411"/>
                  </a:cubicBezTo>
                  <a:cubicBezTo>
                    <a:pt x="739" y="357"/>
                    <a:pt x="725" y="308"/>
                    <a:pt x="705" y="260"/>
                  </a:cubicBezTo>
                  <a:cubicBezTo>
                    <a:pt x="698" y="219"/>
                    <a:pt x="684" y="185"/>
                    <a:pt x="664" y="144"/>
                  </a:cubicBezTo>
                  <a:cubicBezTo>
                    <a:pt x="643" y="102"/>
                    <a:pt x="601" y="61"/>
                    <a:pt x="560" y="42"/>
                  </a:cubicBezTo>
                  <a:cubicBezTo>
                    <a:pt x="541" y="29"/>
                    <a:pt x="519" y="14"/>
                    <a:pt x="493" y="7"/>
                  </a:cubicBezTo>
                  <a:cubicBezTo>
                    <a:pt x="472" y="7"/>
                    <a:pt x="452" y="1"/>
                    <a:pt x="4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22"/>
            <p:cNvSpPr/>
            <p:nvPr/>
          </p:nvSpPr>
          <p:spPr>
            <a:xfrm>
              <a:off x="3047925" y="1838075"/>
              <a:ext cx="9750" cy="10125"/>
            </a:xfrm>
            <a:custGeom>
              <a:avLst/>
              <a:gdLst/>
              <a:ahLst/>
              <a:cxnLst/>
              <a:rect l="l" t="t" r="r" b="b"/>
              <a:pathLst>
                <a:path w="390" h="405" extrusionOk="0">
                  <a:moveTo>
                    <a:pt x="247" y="1"/>
                  </a:moveTo>
                  <a:cubicBezTo>
                    <a:pt x="225" y="1"/>
                    <a:pt x="206" y="1"/>
                    <a:pt x="184" y="7"/>
                  </a:cubicBezTo>
                  <a:lnTo>
                    <a:pt x="178" y="7"/>
                  </a:lnTo>
                  <a:cubicBezTo>
                    <a:pt x="164" y="16"/>
                    <a:pt x="151" y="22"/>
                    <a:pt x="137" y="22"/>
                  </a:cubicBezTo>
                  <a:lnTo>
                    <a:pt x="137" y="29"/>
                  </a:lnTo>
                  <a:cubicBezTo>
                    <a:pt x="130" y="35"/>
                    <a:pt x="123" y="42"/>
                    <a:pt x="117" y="42"/>
                  </a:cubicBezTo>
                  <a:cubicBezTo>
                    <a:pt x="102" y="49"/>
                    <a:pt x="95" y="57"/>
                    <a:pt x="89" y="63"/>
                  </a:cubicBezTo>
                  <a:lnTo>
                    <a:pt x="61" y="98"/>
                  </a:lnTo>
                  <a:cubicBezTo>
                    <a:pt x="61" y="104"/>
                    <a:pt x="61" y="111"/>
                    <a:pt x="54" y="111"/>
                  </a:cubicBezTo>
                  <a:cubicBezTo>
                    <a:pt x="48" y="124"/>
                    <a:pt x="35" y="139"/>
                    <a:pt x="28" y="152"/>
                  </a:cubicBezTo>
                  <a:cubicBezTo>
                    <a:pt x="28" y="159"/>
                    <a:pt x="20" y="165"/>
                    <a:pt x="20" y="165"/>
                  </a:cubicBezTo>
                  <a:lnTo>
                    <a:pt x="20" y="172"/>
                  </a:lnTo>
                  <a:cubicBezTo>
                    <a:pt x="13" y="180"/>
                    <a:pt x="7" y="193"/>
                    <a:pt x="7" y="200"/>
                  </a:cubicBezTo>
                  <a:lnTo>
                    <a:pt x="7" y="206"/>
                  </a:lnTo>
                  <a:cubicBezTo>
                    <a:pt x="7" y="213"/>
                    <a:pt x="0" y="221"/>
                    <a:pt x="0" y="228"/>
                  </a:cubicBezTo>
                  <a:cubicBezTo>
                    <a:pt x="0" y="247"/>
                    <a:pt x="0" y="269"/>
                    <a:pt x="7" y="288"/>
                  </a:cubicBezTo>
                  <a:cubicBezTo>
                    <a:pt x="7" y="303"/>
                    <a:pt x="13" y="316"/>
                    <a:pt x="20" y="323"/>
                  </a:cubicBezTo>
                  <a:cubicBezTo>
                    <a:pt x="28" y="344"/>
                    <a:pt x="41" y="357"/>
                    <a:pt x="61" y="370"/>
                  </a:cubicBezTo>
                  <a:cubicBezTo>
                    <a:pt x="69" y="377"/>
                    <a:pt x="82" y="385"/>
                    <a:pt x="95" y="392"/>
                  </a:cubicBezTo>
                  <a:cubicBezTo>
                    <a:pt x="117" y="398"/>
                    <a:pt x="137" y="405"/>
                    <a:pt x="158" y="405"/>
                  </a:cubicBezTo>
                  <a:cubicBezTo>
                    <a:pt x="171" y="405"/>
                    <a:pt x="184" y="398"/>
                    <a:pt x="199" y="398"/>
                  </a:cubicBezTo>
                  <a:cubicBezTo>
                    <a:pt x="212" y="395"/>
                    <a:pt x="225" y="390"/>
                    <a:pt x="236" y="382"/>
                  </a:cubicBezTo>
                  <a:lnTo>
                    <a:pt x="236" y="382"/>
                  </a:lnTo>
                  <a:lnTo>
                    <a:pt x="233" y="385"/>
                  </a:lnTo>
                  <a:cubicBezTo>
                    <a:pt x="234" y="384"/>
                    <a:pt x="235" y="383"/>
                    <a:pt x="236" y="382"/>
                  </a:cubicBezTo>
                  <a:lnTo>
                    <a:pt x="236" y="382"/>
                  </a:lnTo>
                  <a:cubicBezTo>
                    <a:pt x="236" y="382"/>
                    <a:pt x="236" y="382"/>
                    <a:pt x="236" y="382"/>
                  </a:cubicBezTo>
                  <a:lnTo>
                    <a:pt x="236" y="382"/>
                  </a:lnTo>
                  <a:lnTo>
                    <a:pt x="240" y="377"/>
                  </a:lnTo>
                  <a:cubicBezTo>
                    <a:pt x="240" y="377"/>
                    <a:pt x="241" y="377"/>
                    <a:pt x="241" y="377"/>
                  </a:cubicBezTo>
                  <a:lnTo>
                    <a:pt x="241" y="377"/>
                  </a:lnTo>
                  <a:cubicBezTo>
                    <a:pt x="240" y="379"/>
                    <a:pt x="238" y="380"/>
                    <a:pt x="236" y="382"/>
                  </a:cubicBezTo>
                  <a:lnTo>
                    <a:pt x="236" y="382"/>
                  </a:lnTo>
                  <a:cubicBezTo>
                    <a:pt x="240" y="380"/>
                    <a:pt x="243" y="377"/>
                    <a:pt x="247" y="375"/>
                  </a:cubicBezTo>
                  <a:lnTo>
                    <a:pt x="247" y="375"/>
                  </a:lnTo>
                  <a:cubicBezTo>
                    <a:pt x="257" y="369"/>
                    <a:pt x="275" y="356"/>
                    <a:pt x="275" y="351"/>
                  </a:cubicBezTo>
                  <a:lnTo>
                    <a:pt x="281" y="351"/>
                  </a:lnTo>
                  <a:cubicBezTo>
                    <a:pt x="281" y="344"/>
                    <a:pt x="288" y="336"/>
                    <a:pt x="294" y="329"/>
                  </a:cubicBezTo>
                  <a:cubicBezTo>
                    <a:pt x="307" y="323"/>
                    <a:pt x="322" y="310"/>
                    <a:pt x="335" y="295"/>
                  </a:cubicBezTo>
                  <a:cubicBezTo>
                    <a:pt x="335" y="288"/>
                    <a:pt x="342" y="288"/>
                    <a:pt x="342" y="282"/>
                  </a:cubicBezTo>
                  <a:cubicBezTo>
                    <a:pt x="348" y="269"/>
                    <a:pt x="363" y="262"/>
                    <a:pt x="370" y="247"/>
                  </a:cubicBezTo>
                  <a:cubicBezTo>
                    <a:pt x="383" y="228"/>
                    <a:pt x="383" y="206"/>
                    <a:pt x="390" y="187"/>
                  </a:cubicBezTo>
                  <a:lnTo>
                    <a:pt x="390" y="145"/>
                  </a:lnTo>
                  <a:cubicBezTo>
                    <a:pt x="383" y="124"/>
                    <a:pt x="383" y="104"/>
                    <a:pt x="370" y="83"/>
                  </a:cubicBezTo>
                  <a:cubicBezTo>
                    <a:pt x="363" y="70"/>
                    <a:pt x="348" y="63"/>
                    <a:pt x="342" y="49"/>
                  </a:cubicBezTo>
                  <a:cubicBezTo>
                    <a:pt x="329" y="42"/>
                    <a:pt x="322" y="35"/>
                    <a:pt x="307" y="22"/>
                  </a:cubicBezTo>
                  <a:cubicBezTo>
                    <a:pt x="288" y="16"/>
                    <a:pt x="266" y="7"/>
                    <a:pt x="2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7" name="Google Shape;2127;p22"/>
          <p:cNvGrpSpPr/>
          <p:nvPr/>
        </p:nvGrpSpPr>
        <p:grpSpPr>
          <a:xfrm>
            <a:off x="951405" y="-304333"/>
            <a:ext cx="886327" cy="886286"/>
            <a:chOff x="5826925" y="2639900"/>
            <a:chExt cx="434125" cy="419275"/>
          </a:xfrm>
        </p:grpSpPr>
        <p:sp>
          <p:nvSpPr>
            <p:cNvPr id="2128" name="Google Shape;2128;p22"/>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22"/>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22"/>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22"/>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22"/>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22"/>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4" name="Google Shape;2134;p22"/>
          <p:cNvGrpSpPr/>
          <p:nvPr/>
        </p:nvGrpSpPr>
        <p:grpSpPr>
          <a:xfrm>
            <a:off x="3364180" y="2003999"/>
            <a:ext cx="786701" cy="787118"/>
            <a:chOff x="-1987775" y="1370775"/>
            <a:chExt cx="1781748" cy="1765223"/>
          </a:xfrm>
        </p:grpSpPr>
        <p:sp>
          <p:nvSpPr>
            <p:cNvPr id="2135" name="Google Shape;2135;p22"/>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22"/>
            <p:cNvSpPr/>
            <p:nvPr/>
          </p:nvSpPr>
          <p:spPr>
            <a:xfrm>
              <a:off x="-1987775" y="137077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22"/>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22"/>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9" name="Google Shape;2139;p22"/>
          <p:cNvGrpSpPr/>
          <p:nvPr/>
        </p:nvGrpSpPr>
        <p:grpSpPr>
          <a:xfrm>
            <a:off x="3377552" y="3294427"/>
            <a:ext cx="786701" cy="787118"/>
            <a:chOff x="-1987775" y="1370774"/>
            <a:chExt cx="1781748" cy="1765224"/>
          </a:xfrm>
        </p:grpSpPr>
        <p:sp>
          <p:nvSpPr>
            <p:cNvPr id="2140" name="Google Shape;2140;p22"/>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22"/>
            <p:cNvSpPr/>
            <p:nvPr/>
          </p:nvSpPr>
          <p:spPr>
            <a:xfrm>
              <a:off x="-1987775" y="1370774"/>
              <a:ext cx="1721172" cy="1656172"/>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22"/>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22"/>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4" name="Google Shape;2144;p22"/>
          <p:cNvGrpSpPr/>
          <p:nvPr/>
        </p:nvGrpSpPr>
        <p:grpSpPr>
          <a:xfrm>
            <a:off x="3399410" y="4328164"/>
            <a:ext cx="786701" cy="787118"/>
            <a:chOff x="-1987775" y="1370775"/>
            <a:chExt cx="1781748" cy="1765223"/>
          </a:xfrm>
        </p:grpSpPr>
        <p:sp>
          <p:nvSpPr>
            <p:cNvPr id="2145" name="Google Shape;2145;p22"/>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22"/>
            <p:cNvSpPr/>
            <p:nvPr/>
          </p:nvSpPr>
          <p:spPr>
            <a:xfrm>
              <a:off x="-1987775" y="137077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2"/>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22"/>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9" name="Google Shape;2149;p22"/>
          <p:cNvSpPr txBox="1"/>
          <p:nvPr/>
        </p:nvSpPr>
        <p:spPr>
          <a:xfrm>
            <a:off x="3483671" y="2178158"/>
            <a:ext cx="528126" cy="44044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Londrina Solid"/>
              <a:buNone/>
            </a:pPr>
            <a:r>
              <a:rPr lang="en-US" sz="1400" b="0" i="0" u="none" strike="noStrike" cap="none">
                <a:solidFill>
                  <a:schemeClr val="accent2"/>
                </a:solidFill>
                <a:latin typeface="Londrina Solid"/>
                <a:ea typeface="Londrina Solid"/>
                <a:cs typeface="Londrina Solid"/>
                <a:sym typeface="Londrina Solid"/>
              </a:rPr>
              <a:t>02.</a:t>
            </a:r>
            <a:endParaRPr/>
          </a:p>
        </p:txBody>
      </p:sp>
      <p:sp>
        <p:nvSpPr>
          <p:cNvPr id="2150" name="Google Shape;2150;p22"/>
          <p:cNvSpPr txBox="1"/>
          <p:nvPr/>
        </p:nvSpPr>
        <p:spPr>
          <a:xfrm>
            <a:off x="3496491" y="3452020"/>
            <a:ext cx="528126" cy="44044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Londrina Solid"/>
              <a:buNone/>
            </a:pPr>
            <a:r>
              <a:rPr lang="en-US" sz="1400" b="0" i="0" u="none" strike="noStrike" cap="none">
                <a:solidFill>
                  <a:schemeClr val="accent2"/>
                </a:solidFill>
                <a:latin typeface="Londrina Solid"/>
                <a:ea typeface="Londrina Solid"/>
                <a:cs typeface="Londrina Solid"/>
                <a:sym typeface="Londrina Solid"/>
              </a:rPr>
              <a:t>03.</a:t>
            </a:r>
            <a:endParaRPr/>
          </a:p>
        </p:txBody>
      </p:sp>
      <p:sp>
        <p:nvSpPr>
          <p:cNvPr id="2151" name="Google Shape;2151;p22"/>
          <p:cNvSpPr txBox="1"/>
          <p:nvPr/>
        </p:nvSpPr>
        <p:spPr>
          <a:xfrm>
            <a:off x="3543549" y="4525811"/>
            <a:ext cx="528126" cy="44044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Londrina Solid"/>
              <a:buNone/>
            </a:pPr>
            <a:r>
              <a:rPr lang="en-US" sz="1400" b="0" i="0" u="none" strike="noStrike" cap="none" dirty="0">
                <a:solidFill>
                  <a:schemeClr val="accent2"/>
                </a:solidFill>
                <a:latin typeface="Londrina Solid"/>
                <a:ea typeface="Londrina Solid"/>
                <a:cs typeface="Londrina Solid"/>
                <a:sym typeface="Londrina Solid"/>
              </a:rPr>
              <a:t>04.</a:t>
            </a:r>
            <a:endParaRPr dirty="0"/>
          </a:p>
        </p:txBody>
      </p:sp>
      <p:sp>
        <p:nvSpPr>
          <p:cNvPr id="2152" name="Google Shape;2152;p22"/>
          <p:cNvSpPr txBox="1"/>
          <p:nvPr/>
        </p:nvSpPr>
        <p:spPr>
          <a:xfrm>
            <a:off x="4394048" y="4403298"/>
            <a:ext cx="4564097" cy="715095"/>
          </a:xfrm>
          <a:prstGeom prst="rect">
            <a:avLst/>
          </a:prstGeom>
          <a:solidFill>
            <a:schemeClr val="dk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Caveat Brush"/>
              <a:buNone/>
            </a:pPr>
            <a:r>
              <a:rPr lang="en-US" sz="1100" b="0" i="0" u="none" strike="noStrike" cap="none" dirty="0">
                <a:solidFill>
                  <a:srgbClr val="FFFFFF"/>
                </a:solidFill>
                <a:latin typeface="Caveat Brush"/>
                <a:ea typeface="Caveat Brush"/>
                <a:cs typeface="Caveat Brush"/>
                <a:sym typeface="Caveat Brush"/>
              </a:rPr>
              <a:t> With the number of drivers our company will have around the island, this will make it easier and faster for customers to receive their food. With having drivers at hand will </a:t>
            </a:r>
            <a:r>
              <a:rPr lang="en-US" sz="1100" b="0" i="0" u="none" strike="noStrike" cap="none" dirty="0">
                <a:solidFill>
                  <a:schemeClr val="accent1"/>
                </a:solidFill>
                <a:latin typeface="Caveat Brush"/>
                <a:ea typeface="Caveat Brush"/>
                <a:cs typeface="Caveat Brush"/>
                <a:sym typeface="Caveat Brush"/>
              </a:rPr>
              <a:t>decrease</a:t>
            </a:r>
            <a:r>
              <a:rPr lang="en-US" sz="1100" b="0" i="0" u="none" strike="noStrike" cap="none" dirty="0">
                <a:solidFill>
                  <a:srgbClr val="FFFFFF"/>
                </a:solidFill>
                <a:latin typeface="Caveat Brush"/>
                <a:ea typeface="Caveat Brush"/>
                <a:cs typeface="Caveat Brush"/>
                <a:sym typeface="Caveat Brush"/>
              </a:rPr>
              <a:t> the distance </a:t>
            </a:r>
            <a:r>
              <a:rPr lang="en-US" sz="1100" dirty="0">
                <a:solidFill>
                  <a:srgbClr val="FFFFFF"/>
                </a:solidFill>
                <a:latin typeface="Caveat Brush"/>
                <a:ea typeface="Caveat Brush"/>
                <a:cs typeface="Caveat Brush"/>
                <a:sym typeface="Caveat Brush"/>
              </a:rPr>
              <a:t>cost </a:t>
            </a:r>
            <a:r>
              <a:rPr lang="en-US" sz="1100" b="0" i="0" u="none" strike="noStrike" cap="none" dirty="0">
                <a:solidFill>
                  <a:srgbClr val="FFFFFF"/>
                </a:solidFill>
                <a:latin typeface="Caveat Brush"/>
                <a:ea typeface="Caveat Brush"/>
                <a:cs typeface="Caveat Brush"/>
                <a:sym typeface="Caveat Brush"/>
              </a:rPr>
              <a:t>and wait time customers would have to otherwise endure.</a:t>
            </a:r>
            <a:endParaRPr dirty="0"/>
          </a:p>
        </p:txBody>
      </p:sp>
      <p:sp>
        <p:nvSpPr>
          <p:cNvPr id="2153" name="Google Shape;2153;p22"/>
          <p:cNvSpPr txBox="1"/>
          <p:nvPr/>
        </p:nvSpPr>
        <p:spPr>
          <a:xfrm>
            <a:off x="5452043" y="4063455"/>
            <a:ext cx="1255566" cy="38821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Krub SemiBold"/>
              <a:buNone/>
            </a:pPr>
            <a:r>
              <a:rPr lang="en-US" sz="1600" b="0" i="0" u="none" strike="noStrike" cap="none" dirty="0">
                <a:solidFill>
                  <a:schemeClr val="dk1"/>
                </a:solidFill>
                <a:latin typeface="Londrina Solid Light"/>
                <a:ea typeface="Londrina Solid Light"/>
                <a:cs typeface="Londrina Solid Light"/>
                <a:sym typeface="Londrina Solid Light"/>
              </a:rPr>
              <a:t>Delivery time </a:t>
            </a:r>
            <a:endParaRPr dirty="0"/>
          </a:p>
        </p:txBody>
      </p:sp>
      <p:pic>
        <p:nvPicPr>
          <p:cNvPr id="2154" name="Google Shape;2154;p22"/>
          <p:cNvPicPr preferRelativeResize="0"/>
          <p:nvPr/>
        </p:nvPicPr>
        <p:blipFill rotWithShape="1">
          <a:blip r:embed="rId3">
            <a:alphaModFix/>
          </a:blip>
          <a:srcRect/>
          <a:stretch/>
        </p:blipFill>
        <p:spPr>
          <a:xfrm>
            <a:off x="3619140" y="35597"/>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98">
                                            <p:bg/>
                                          </p:spTgt>
                                        </p:tgtEl>
                                        <p:attrNameLst>
                                          <p:attrName>style.visibility</p:attrName>
                                        </p:attrNameLst>
                                      </p:cBhvr>
                                      <p:to>
                                        <p:strVal val="visible"/>
                                      </p:to>
                                    </p:set>
                                    <p:animEffect transition="in" filter="fade">
                                      <p:cBhvr>
                                        <p:cTn id="7" dur="500"/>
                                        <p:tgtEl>
                                          <p:spTgt spid="209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98">
                                            <p:txEl>
                                              <p:pRg st="0" end="0"/>
                                            </p:txEl>
                                          </p:spTgt>
                                        </p:tgtEl>
                                        <p:attrNameLst>
                                          <p:attrName>style.visibility</p:attrName>
                                        </p:attrNameLst>
                                      </p:cBhvr>
                                      <p:to>
                                        <p:strVal val="visible"/>
                                      </p:to>
                                    </p:set>
                                    <p:animEffect transition="in" filter="fade">
                                      <p:cBhvr>
                                        <p:cTn id="10" dur="500"/>
                                        <p:tgtEl>
                                          <p:spTgt spid="209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00">
                                            <p:bg/>
                                          </p:spTgt>
                                        </p:tgtEl>
                                        <p:attrNameLst>
                                          <p:attrName>style.visibility</p:attrName>
                                        </p:attrNameLst>
                                      </p:cBhvr>
                                      <p:to>
                                        <p:strVal val="visible"/>
                                      </p:to>
                                    </p:set>
                                    <p:animEffect transition="in" filter="fade">
                                      <p:cBhvr>
                                        <p:cTn id="15" dur="500"/>
                                        <p:tgtEl>
                                          <p:spTgt spid="2100">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00">
                                            <p:txEl>
                                              <p:pRg st="0" end="0"/>
                                            </p:txEl>
                                          </p:spTgt>
                                        </p:tgtEl>
                                        <p:attrNameLst>
                                          <p:attrName>style.visibility</p:attrName>
                                        </p:attrNameLst>
                                      </p:cBhvr>
                                      <p:to>
                                        <p:strVal val="visible"/>
                                      </p:to>
                                    </p:set>
                                    <p:animEffect transition="in" filter="fade">
                                      <p:cBhvr>
                                        <p:cTn id="18" dur="500"/>
                                        <p:tgtEl>
                                          <p:spTgt spid="210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52"/>
                                        </p:tgtEl>
                                        <p:attrNameLst>
                                          <p:attrName>style.visibility</p:attrName>
                                        </p:attrNameLst>
                                      </p:cBhvr>
                                      <p:to>
                                        <p:strVal val="visible"/>
                                      </p:to>
                                    </p:set>
                                    <p:animEffect transition="in" filter="fade">
                                      <p:cBhvr>
                                        <p:cTn id="23" dur="500"/>
                                        <p:tgtEl>
                                          <p:spTgt spid="2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8" grpId="0" build="p" animBg="1"/>
      <p:bldP spid="2100" grpId="0" uiExpand="1" build="p" animBg="1"/>
      <p:bldP spid="21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23"/>
          <p:cNvSpPr txBox="1">
            <a:spLocks noGrp="1"/>
          </p:cNvSpPr>
          <p:nvPr>
            <p:ph type="title"/>
          </p:nvPr>
        </p:nvSpPr>
        <p:spPr>
          <a:xfrm>
            <a:off x="3077247" y="66870"/>
            <a:ext cx="2432078" cy="76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a:t>Key Assets</a:t>
            </a:r>
            <a:endParaRPr/>
          </a:p>
        </p:txBody>
      </p:sp>
      <p:sp>
        <p:nvSpPr>
          <p:cNvPr id="2160" name="Google Shape;2160;p23"/>
          <p:cNvSpPr txBox="1">
            <a:spLocks noGrp="1"/>
          </p:cNvSpPr>
          <p:nvPr>
            <p:ph type="subTitle" idx="1"/>
          </p:nvPr>
        </p:nvSpPr>
        <p:spPr>
          <a:xfrm>
            <a:off x="423746" y="1660259"/>
            <a:ext cx="2844930" cy="3416371"/>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600" dirty="0"/>
              <a:t>Down the Gap intends to hire </a:t>
            </a:r>
            <a:r>
              <a:rPr lang="en-US" sz="1600" dirty="0">
                <a:solidFill>
                  <a:schemeClr val="accent1"/>
                </a:solidFill>
              </a:rPr>
              <a:t>freelance</a:t>
            </a:r>
            <a:r>
              <a:rPr lang="en-US" sz="1600" dirty="0"/>
              <a:t> drivers all around the island to do delivery for us. This feature will save the company not only money but also encourage </a:t>
            </a:r>
            <a:r>
              <a:rPr lang="en-US" sz="1600" dirty="0">
                <a:solidFill>
                  <a:schemeClr val="accent1"/>
                </a:solidFill>
              </a:rPr>
              <a:t>positive customer feedback</a:t>
            </a:r>
            <a:r>
              <a:rPr lang="en-US" sz="1600" dirty="0"/>
              <a:t>. </a:t>
            </a:r>
          </a:p>
          <a:p>
            <a:pPr marL="0" lvl="0" indent="0" algn="l" rtl="0">
              <a:lnSpc>
                <a:spcPct val="100000"/>
              </a:lnSpc>
              <a:spcBef>
                <a:spcPts val="0"/>
              </a:spcBef>
              <a:spcAft>
                <a:spcPts val="0"/>
              </a:spcAft>
              <a:buSzPts val="1400"/>
              <a:buNone/>
            </a:pPr>
            <a:r>
              <a:rPr lang="en-US" sz="1600" dirty="0"/>
              <a:t>How? </a:t>
            </a:r>
          </a:p>
          <a:p>
            <a:pPr marL="0" lvl="0" indent="0" algn="l" rtl="0">
              <a:lnSpc>
                <a:spcPct val="100000"/>
              </a:lnSpc>
              <a:spcBef>
                <a:spcPts val="0"/>
              </a:spcBef>
              <a:spcAft>
                <a:spcPts val="0"/>
              </a:spcAft>
              <a:buSzPts val="1400"/>
              <a:buNone/>
            </a:pPr>
            <a:r>
              <a:rPr lang="en-US" sz="1600" dirty="0"/>
              <a:t>Well by having drivers all around the island located in different parishes, it decreases the delivery time of customers having to wait on their food. This also aids with </a:t>
            </a:r>
            <a:r>
              <a:rPr lang="en-US" sz="1600" dirty="0">
                <a:solidFill>
                  <a:schemeClr val="accent1"/>
                </a:solidFill>
              </a:rPr>
              <a:t>customer retention</a:t>
            </a:r>
            <a:r>
              <a:rPr lang="en-US" sz="1600" dirty="0"/>
              <a:t>.</a:t>
            </a:r>
            <a:endParaRPr dirty="0"/>
          </a:p>
        </p:txBody>
      </p:sp>
      <p:sp>
        <p:nvSpPr>
          <p:cNvPr id="2161" name="Google Shape;2161;p23"/>
          <p:cNvSpPr txBox="1">
            <a:spLocks noGrp="1"/>
          </p:cNvSpPr>
          <p:nvPr>
            <p:ph type="subTitle" idx="2"/>
          </p:nvPr>
        </p:nvSpPr>
        <p:spPr>
          <a:xfrm>
            <a:off x="803854" y="1046475"/>
            <a:ext cx="252902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Freelance Drivers</a:t>
            </a:r>
            <a:endParaRPr/>
          </a:p>
        </p:txBody>
      </p:sp>
      <p:sp>
        <p:nvSpPr>
          <p:cNvPr id="2162" name="Google Shape;2162;p23"/>
          <p:cNvSpPr txBox="1">
            <a:spLocks noGrp="1"/>
          </p:cNvSpPr>
          <p:nvPr>
            <p:ph type="subTitle" idx="3"/>
          </p:nvPr>
        </p:nvSpPr>
        <p:spPr>
          <a:xfrm>
            <a:off x="4149970" y="1975422"/>
            <a:ext cx="3161709" cy="1637873"/>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As mentioned before, we will be having </a:t>
            </a:r>
            <a:r>
              <a:rPr lang="en-US" dirty="0">
                <a:solidFill>
                  <a:schemeClr val="accent1"/>
                </a:solidFill>
              </a:rPr>
              <a:t>exclusive delivery dealing contracts </a:t>
            </a:r>
            <a:r>
              <a:rPr lang="en-US" dirty="0"/>
              <a:t>with most of our suppliers. This will ensure that the networks that we build with these small operators become almost impossible to penetrate thus creating a </a:t>
            </a:r>
            <a:r>
              <a:rPr lang="en-US" dirty="0">
                <a:solidFill>
                  <a:schemeClr val="accent1"/>
                </a:solidFill>
              </a:rPr>
              <a:t>barrier of entry</a:t>
            </a:r>
            <a:r>
              <a:rPr lang="en-US" dirty="0"/>
              <a:t>.</a:t>
            </a:r>
            <a:endParaRPr dirty="0"/>
          </a:p>
        </p:txBody>
      </p:sp>
      <p:sp>
        <p:nvSpPr>
          <p:cNvPr id="2163" name="Google Shape;2163;p23"/>
          <p:cNvSpPr txBox="1">
            <a:spLocks noGrp="1"/>
          </p:cNvSpPr>
          <p:nvPr>
            <p:ph type="subTitle" idx="4"/>
          </p:nvPr>
        </p:nvSpPr>
        <p:spPr>
          <a:xfrm>
            <a:off x="4149970" y="1361554"/>
            <a:ext cx="3016151"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Partnership with small food busiensses </a:t>
            </a:r>
            <a:endParaRPr/>
          </a:p>
        </p:txBody>
      </p:sp>
      <p:grpSp>
        <p:nvGrpSpPr>
          <p:cNvPr id="2164" name="Google Shape;2164;p23"/>
          <p:cNvGrpSpPr/>
          <p:nvPr/>
        </p:nvGrpSpPr>
        <p:grpSpPr>
          <a:xfrm rot="1286126">
            <a:off x="6598768" y="-698017"/>
            <a:ext cx="3598714" cy="3447248"/>
            <a:chOff x="607000" y="662725"/>
            <a:chExt cx="1139850" cy="1091875"/>
          </a:xfrm>
        </p:grpSpPr>
        <p:sp>
          <p:nvSpPr>
            <p:cNvPr id="2165" name="Google Shape;2165;p23"/>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23"/>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23"/>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23"/>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23"/>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23"/>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23"/>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23"/>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23"/>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23"/>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23"/>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23"/>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23"/>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23"/>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23"/>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23"/>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1" name="Google Shape;2181;p23"/>
          <p:cNvGrpSpPr/>
          <p:nvPr/>
        </p:nvGrpSpPr>
        <p:grpSpPr>
          <a:xfrm>
            <a:off x="7290746" y="202228"/>
            <a:ext cx="1860980" cy="1868374"/>
            <a:chOff x="162898" y="4322503"/>
            <a:chExt cx="1137796" cy="1142317"/>
          </a:xfrm>
        </p:grpSpPr>
        <p:sp>
          <p:nvSpPr>
            <p:cNvPr id="2182" name="Google Shape;2182;p23"/>
            <p:cNvSpPr/>
            <p:nvPr/>
          </p:nvSpPr>
          <p:spPr>
            <a:xfrm>
              <a:off x="207211" y="4362153"/>
              <a:ext cx="1093483" cy="1102667"/>
            </a:xfrm>
            <a:custGeom>
              <a:avLst/>
              <a:gdLst/>
              <a:ahLst/>
              <a:cxnLst/>
              <a:rect l="l" t="t" r="r" b="b"/>
              <a:pathLst>
                <a:path w="22717" h="22909" extrusionOk="0">
                  <a:moveTo>
                    <a:pt x="11530" y="0"/>
                  </a:moveTo>
                  <a:cubicBezTo>
                    <a:pt x="10897" y="0"/>
                    <a:pt x="10263" y="72"/>
                    <a:pt x="9636" y="219"/>
                  </a:cubicBezTo>
                  <a:cubicBezTo>
                    <a:pt x="8261" y="548"/>
                    <a:pt x="6975" y="1185"/>
                    <a:pt x="5769" y="1925"/>
                  </a:cubicBezTo>
                  <a:cubicBezTo>
                    <a:pt x="4593" y="2642"/>
                    <a:pt x="3387" y="3429"/>
                    <a:pt x="2408" y="4415"/>
                  </a:cubicBezTo>
                  <a:cubicBezTo>
                    <a:pt x="554" y="6297"/>
                    <a:pt x="0" y="8995"/>
                    <a:pt x="109" y="11554"/>
                  </a:cubicBezTo>
                  <a:cubicBezTo>
                    <a:pt x="171" y="12978"/>
                    <a:pt x="383" y="14415"/>
                    <a:pt x="938" y="15736"/>
                  </a:cubicBezTo>
                  <a:cubicBezTo>
                    <a:pt x="1423" y="16873"/>
                    <a:pt x="2142" y="17906"/>
                    <a:pt x="3011" y="18781"/>
                  </a:cubicBezTo>
                  <a:cubicBezTo>
                    <a:pt x="3949" y="19713"/>
                    <a:pt x="5037" y="20452"/>
                    <a:pt x="6221" y="21006"/>
                  </a:cubicBezTo>
                  <a:cubicBezTo>
                    <a:pt x="6420" y="21116"/>
                    <a:pt x="6619" y="21226"/>
                    <a:pt x="6817" y="21328"/>
                  </a:cubicBezTo>
                  <a:cubicBezTo>
                    <a:pt x="8062" y="21965"/>
                    <a:pt x="9398" y="22492"/>
                    <a:pt x="10773" y="22758"/>
                  </a:cubicBezTo>
                  <a:cubicBezTo>
                    <a:pt x="11304" y="22860"/>
                    <a:pt x="11831" y="22909"/>
                    <a:pt x="12354" y="22909"/>
                  </a:cubicBezTo>
                  <a:cubicBezTo>
                    <a:pt x="13308" y="22909"/>
                    <a:pt x="14251" y="22747"/>
                    <a:pt x="15188" y="22451"/>
                  </a:cubicBezTo>
                  <a:cubicBezTo>
                    <a:pt x="15886" y="22231"/>
                    <a:pt x="16585" y="21985"/>
                    <a:pt x="17261" y="21704"/>
                  </a:cubicBezTo>
                  <a:cubicBezTo>
                    <a:pt x="17877" y="21444"/>
                    <a:pt x="18474" y="21144"/>
                    <a:pt x="18986" y="20712"/>
                  </a:cubicBezTo>
                  <a:cubicBezTo>
                    <a:pt x="20034" y="19823"/>
                    <a:pt x="20581" y="18494"/>
                    <a:pt x="21150" y="17283"/>
                  </a:cubicBezTo>
                  <a:cubicBezTo>
                    <a:pt x="21766" y="15948"/>
                    <a:pt x="22340" y="14573"/>
                    <a:pt x="22524" y="13101"/>
                  </a:cubicBezTo>
                  <a:cubicBezTo>
                    <a:pt x="22717" y="11554"/>
                    <a:pt x="22470" y="9993"/>
                    <a:pt x="22129" y="8480"/>
                  </a:cubicBezTo>
                  <a:cubicBezTo>
                    <a:pt x="21813" y="7084"/>
                    <a:pt x="21409" y="5696"/>
                    <a:pt x="20527" y="4531"/>
                  </a:cubicBezTo>
                  <a:cubicBezTo>
                    <a:pt x="19760" y="3520"/>
                    <a:pt x="18753" y="2705"/>
                    <a:pt x="17672" y="2033"/>
                  </a:cubicBezTo>
                  <a:cubicBezTo>
                    <a:pt x="16488" y="1302"/>
                    <a:pt x="15195" y="678"/>
                    <a:pt x="13846" y="316"/>
                  </a:cubicBezTo>
                  <a:cubicBezTo>
                    <a:pt x="13084" y="108"/>
                    <a:pt x="12308" y="0"/>
                    <a:pt x="1153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23"/>
            <p:cNvSpPr/>
            <p:nvPr/>
          </p:nvSpPr>
          <p:spPr>
            <a:xfrm>
              <a:off x="162898" y="4322503"/>
              <a:ext cx="1093483" cy="1102667"/>
            </a:xfrm>
            <a:custGeom>
              <a:avLst/>
              <a:gdLst/>
              <a:ahLst/>
              <a:cxnLst/>
              <a:rect l="l" t="t" r="r" b="b"/>
              <a:pathLst>
                <a:path w="22717" h="22909" extrusionOk="0">
                  <a:moveTo>
                    <a:pt x="11530" y="0"/>
                  </a:moveTo>
                  <a:cubicBezTo>
                    <a:pt x="10897" y="0"/>
                    <a:pt x="10263" y="72"/>
                    <a:pt x="9636" y="219"/>
                  </a:cubicBezTo>
                  <a:cubicBezTo>
                    <a:pt x="8261" y="548"/>
                    <a:pt x="6975" y="1185"/>
                    <a:pt x="5769" y="1925"/>
                  </a:cubicBezTo>
                  <a:cubicBezTo>
                    <a:pt x="4593" y="2642"/>
                    <a:pt x="3387" y="3429"/>
                    <a:pt x="2408" y="4415"/>
                  </a:cubicBezTo>
                  <a:cubicBezTo>
                    <a:pt x="554" y="6297"/>
                    <a:pt x="0" y="8995"/>
                    <a:pt x="109" y="11554"/>
                  </a:cubicBezTo>
                  <a:cubicBezTo>
                    <a:pt x="171" y="12978"/>
                    <a:pt x="383" y="14415"/>
                    <a:pt x="938" y="15736"/>
                  </a:cubicBezTo>
                  <a:cubicBezTo>
                    <a:pt x="1423" y="16873"/>
                    <a:pt x="2142" y="17906"/>
                    <a:pt x="3011" y="18781"/>
                  </a:cubicBezTo>
                  <a:cubicBezTo>
                    <a:pt x="3949" y="19713"/>
                    <a:pt x="5037" y="20452"/>
                    <a:pt x="6221" y="21006"/>
                  </a:cubicBezTo>
                  <a:cubicBezTo>
                    <a:pt x="6420" y="21116"/>
                    <a:pt x="6619" y="21226"/>
                    <a:pt x="6817" y="21328"/>
                  </a:cubicBezTo>
                  <a:cubicBezTo>
                    <a:pt x="8062" y="21965"/>
                    <a:pt x="9398" y="22492"/>
                    <a:pt x="10773" y="22758"/>
                  </a:cubicBezTo>
                  <a:cubicBezTo>
                    <a:pt x="11304" y="22860"/>
                    <a:pt x="11831" y="22909"/>
                    <a:pt x="12354" y="22909"/>
                  </a:cubicBezTo>
                  <a:cubicBezTo>
                    <a:pt x="13308" y="22909"/>
                    <a:pt x="14251" y="22747"/>
                    <a:pt x="15188" y="22451"/>
                  </a:cubicBezTo>
                  <a:cubicBezTo>
                    <a:pt x="15886" y="22231"/>
                    <a:pt x="16585" y="21985"/>
                    <a:pt x="17261" y="21704"/>
                  </a:cubicBezTo>
                  <a:cubicBezTo>
                    <a:pt x="17877" y="21444"/>
                    <a:pt x="18474" y="21144"/>
                    <a:pt x="18986" y="20712"/>
                  </a:cubicBezTo>
                  <a:cubicBezTo>
                    <a:pt x="20034" y="19823"/>
                    <a:pt x="20581" y="18494"/>
                    <a:pt x="21150" y="17283"/>
                  </a:cubicBezTo>
                  <a:cubicBezTo>
                    <a:pt x="21766" y="15948"/>
                    <a:pt x="22340" y="14573"/>
                    <a:pt x="22524" y="13101"/>
                  </a:cubicBezTo>
                  <a:cubicBezTo>
                    <a:pt x="22717" y="11554"/>
                    <a:pt x="22470" y="9993"/>
                    <a:pt x="22129" y="8480"/>
                  </a:cubicBezTo>
                  <a:cubicBezTo>
                    <a:pt x="21813" y="7084"/>
                    <a:pt x="21409" y="5696"/>
                    <a:pt x="20527" y="4531"/>
                  </a:cubicBezTo>
                  <a:cubicBezTo>
                    <a:pt x="19760" y="3520"/>
                    <a:pt x="18753" y="2705"/>
                    <a:pt x="17672" y="2033"/>
                  </a:cubicBezTo>
                  <a:cubicBezTo>
                    <a:pt x="16488" y="1302"/>
                    <a:pt x="15195" y="678"/>
                    <a:pt x="13846" y="316"/>
                  </a:cubicBezTo>
                  <a:cubicBezTo>
                    <a:pt x="13084" y="108"/>
                    <a:pt x="12308" y="0"/>
                    <a:pt x="11530"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23"/>
            <p:cNvSpPr/>
            <p:nvPr/>
          </p:nvSpPr>
          <p:spPr>
            <a:xfrm>
              <a:off x="469277" y="5125882"/>
              <a:ext cx="263250" cy="69744"/>
            </a:xfrm>
            <a:custGeom>
              <a:avLst/>
              <a:gdLst/>
              <a:ahLst/>
              <a:cxnLst/>
              <a:rect l="l" t="t" r="r" b="b"/>
              <a:pathLst>
                <a:path w="5469" h="1449" extrusionOk="0">
                  <a:moveTo>
                    <a:pt x="5273" y="1"/>
                  </a:moveTo>
                  <a:cubicBezTo>
                    <a:pt x="5266" y="1"/>
                    <a:pt x="5258" y="1"/>
                    <a:pt x="5251" y="3"/>
                  </a:cubicBezTo>
                  <a:cubicBezTo>
                    <a:pt x="4819" y="65"/>
                    <a:pt x="4421" y="264"/>
                    <a:pt x="3997" y="380"/>
                  </a:cubicBezTo>
                  <a:cubicBezTo>
                    <a:pt x="3567" y="504"/>
                    <a:pt x="3128" y="586"/>
                    <a:pt x="2683" y="668"/>
                  </a:cubicBezTo>
                  <a:cubicBezTo>
                    <a:pt x="2238" y="742"/>
                    <a:pt x="1814" y="832"/>
                    <a:pt x="1376" y="962"/>
                  </a:cubicBezTo>
                  <a:cubicBezTo>
                    <a:pt x="1164" y="1023"/>
                    <a:pt x="945" y="1085"/>
                    <a:pt x="733" y="1139"/>
                  </a:cubicBezTo>
                  <a:cubicBezTo>
                    <a:pt x="507" y="1194"/>
                    <a:pt x="273" y="1222"/>
                    <a:pt x="55" y="1284"/>
                  </a:cubicBezTo>
                  <a:cubicBezTo>
                    <a:pt x="1" y="1297"/>
                    <a:pt x="7" y="1366"/>
                    <a:pt x="55" y="1379"/>
                  </a:cubicBezTo>
                  <a:cubicBezTo>
                    <a:pt x="198" y="1430"/>
                    <a:pt x="351" y="1449"/>
                    <a:pt x="508" y="1449"/>
                  </a:cubicBezTo>
                  <a:cubicBezTo>
                    <a:pt x="796" y="1449"/>
                    <a:pt x="1094" y="1385"/>
                    <a:pt x="1356" y="1332"/>
                  </a:cubicBezTo>
                  <a:cubicBezTo>
                    <a:pt x="1842" y="1228"/>
                    <a:pt x="2320" y="1111"/>
                    <a:pt x="2813" y="1044"/>
                  </a:cubicBezTo>
                  <a:cubicBezTo>
                    <a:pt x="3258" y="988"/>
                    <a:pt x="3710" y="886"/>
                    <a:pt x="4142" y="763"/>
                  </a:cubicBezTo>
                  <a:cubicBezTo>
                    <a:pt x="4367" y="694"/>
                    <a:pt x="4579" y="627"/>
                    <a:pt x="4799" y="545"/>
                  </a:cubicBezTo>
                  <a:cubicBezTo>
                    <a:pt x="5024" y="454"/>
                    <a:pt x="5188" y="359"/>
                    <a:pt x="5374" y="201"/>
                  </a:cubicBezTo>
                  <a:cubicBezTo>
                    <a:pt x="5469" y="119"/>
                    <a:pt x="5374" y="1"/>
                    <a:pt x="5273"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23"/>
            <p:cNvSpPr/>
            <p:nvPr/>
          </p:nvSpPr>
          <p:spPr>
            <a:xfrm>
              <a:off x="466678" y="5047426"/>
              <a:ext cx="536657" cy="133568"/>
            </a:xfrm>
            <a:custGeom>
              <a:avLst/>
              <a:gdLst/>
              <a:ahLst/>
              <a:cxnLst/>
              <a:rect l="l" t="t" r="r" b="b"/>
              <a:pathLst>
                <a:path w="11149" h="2775" extrusionOk="0">
                  <a:moveTo>
                    <a:pt x="11087" y="0"/>
                  </a:moveTo>
                  <a:cubicBezTo>
                    <a:pt x="11080" y="0"/>
                    <a:pt x="11074" y="2"/>
                    <a:pt x="11067" y="5"/>
                  </a:cubicBezTo>
                  <a:cubicBezTo>
                    <a:pt x="11054" y="5"/>
                    <a:pt x="11039" y="11"/>
                    <a:pt x="11032" y="18"/>
                  </a:cubicBezTo>
                  <a:cubicBezTo>
                    <a:pt x="11026" y="15"/>
                    <a:pt x="11021" y="13"/>
                    <a:pt x="11017" y="13"/>
                  </a:cubicBezTo>
                  <a:cubicBezTo>
                    <a:pt x="11012" y="13"/>
                    <a:pt x="11009" y="15"/>
                    <a:pt x="11005" y="18"/>
                  </a:cubicBezTo>
                  <a:cubicBezTo>
                    <a:pt x="10998" y="25"/>
                    <a:pt x="10991" y="25"/>
                    <a:pt x="10991" y="31"/>
                  </a:cubicBezTo>
                  <a:cubicBezTo>
                    <a:pt x="10382" y="271"/>
                    <a:pt x="9718" y="305"/>
                    <a:pt x="9068" y="368"/>
                  </a:cubicBezTo>
                  <a:cubicBezTo>
                    <a:pt x="8335" y="450"/>
                    <a:pt x="7596" y="524"/>
                    <a:pt x="6857" y="580"/>
                  </a:cubicBezTo>
                  <a:cubicBezTo>
                    <a:pt x="6111" y="627"/>
                    <a:pt x="5359" y="723"/>
                    <a:pt x="4639" y="921"/>
                  </a:cubicBezTo>
                  <a:cubicBezTo>
                    <a:pt x="3893" y="1120"/>
                    <a:pt x="3176" y="1427"/>
                    <a:pt x="2450" y="1674"/>
                  </a:cubicBezTo>
                  <a:cubicBezTo>
                    <a:pt x="2073" y="1797"/>
                    <a:pt x="1641" y="1900"/>
                    <a:pt x="1300" y="2099"/>
                  </a:cubicBezTo>
                  <a:cubicBezTo>
                    <a:pt x="971" y="2283"/>
                    <a:pt x="671" y="2564"/>
                    <a:pt x="280" y="2612"/>
                  </a:cubicBezTo>
                  <a:cubicBezTo>
                    <a:pt x="267" y="2618"/>
                    <a:pt x="260" y="2640"/>
                    <a:pt x="273" y="2653"/>
                  </a:cubicBezTo>
                  <a:lnTo>
                    <a:pt x="68" y="2653"/>
                  </a:lnTo>
                  <a:cubicBezTo>
                    <a:pt x="66" y="2653"/>
                    <a:pt x="64" y="2652"/>
                    <a:pt x="62" y="2652"/>
                  </a:cubicBezTo>
                  <a:cubicBezTo>
                    <a:pt x="13" y="2652"/>
                    <a:pt x="1" y="2742"/>
                    <a:pt x="55" y="2756"/>
                  </a:cubicBezTo>
                  <a:lnTo>
                    <a:pt x="68" y="2756"/>
                  </a:lnTo>
                  <a:cubicBezTo>
                    <a:pt x="156" y="2769"/>
                    <a:pt x="244" y="2775"/>
                    <a:pt x="334" y="2775"/>
                  </a:cubicBezTo>
                  <a:cubicBezTo>
                    <a:pt x="572" y="2775"/>
                    <a:pt x="813" y="2736"/>
                    <a:pt x="1047" y="2700"/>
                  </a:cubicBezTo>
                  <a:cubicBezTo>
                    <a:pt x="1444" y="2646"/>
                    <a:pt x="1840" y="2640"/>
                    <a:pt x="2238" y="2599"/>
                  </a:cubicBezTo>
                  <a:cubicBezTo>
                    <a:pt x="3072" y="2503"/>
                    <a:pt x="3908" y="2359"/>
                    <a:pt x="4749" y="2277"/>
                  </a:cubicBezTo>
                  <a:cubicBezTo>
                    <a:pt x="5564" y="2188"/>
                    <a:pt x="6372" y="2065"/>
                    <a:pt x="7166" y="1853"/>
                  </a:cubicBezTo>
                  <a:cubicBezTo>
                    <a:pt x="7925" y="1654"/>
                    <a:pt x="8651" y="1373"/>
                    <a:pt x="9370" y="1066"/>
                  </a:cubicBezTo>
                  <a:cubicBezTo>
                    <a:pt x="9904" y="833"/>
                    <a:pt x="10594" y="627"/>
                    <a:pt x="10963" y="148"/>
                  </a:cubicBezTo>
                  <a:cubicBezTo>
                    <a:pt x="11013" y="128"/>
                    <a:pt x="11060" y="100"/>
                    <a:pt x="11108" y="72"/>
                  </a:cubicBezTo>
                  <a:cubicBezTo>
                    <a:pt x="11149" y="50"/>
                    <a:pt x="11124" y="0"/>
                    <a:pt x="11087"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23"/>
            <p:cNvSpPr/>
            <p:nvPr/>
          </p:nvSpPr>
          <p:spPr>
            <a:xfrm>
              <a:off x="252381" y="4801758"/>
              <a:ext cx="738295" cy="123893"/>
            </a:xfrm>
            <a:custGeom>
              <a:avLst/>
              <a:gdLst/>
              <a:ahLst/>
              <a:cxnLst/>
              <a:rect l="l" t="t" r="r" b="b"/>
              <a:pathLst>
                <a:path w="15338" h="2574" extrusionOk="0">
                  <a:moveTo>
                    <a:pt x="15270" y="0"/>
                  </a:moveTo>
                  <a:cubicBezTo>
                    <a:pt x="15267" y="0"/>
                    <a:pt x="15263" y="1"/>
                    <a:pt x="15259" y="2"/>
                  </a:cubicBezTo>
                  <a:cubicBezTo>
                    <a:pt x="14758" y="105"/>
                    <a:pt x="14294" y="297"/>
                    <a:pt x="13773" y="324"/>
                  </a:cubicBezTo>
                  <a:cubicBezTo>
                    <a:pt x="13691" y="327"/>
                    <a:pt x="13609" y="329"/>
                    <a:pt x="13526" y="329"/>
                  </a:cubicBezTo>
                  <a:cubicBezTo>
                    <a:pt x="13244" y="329"/>
                    <a:pt x="12961" y="312"/>
                    <a:pt x="12677" y="312"/>
                  </a:cubicBezTo>
                  <a:cubicBezTo>
                    <a:pt x="12557" y="312"/>
                    <a:pt x="12436" y="315"/>
                    <a:pt x="12316" y="324"/>
                  </a:cubicBezTo>
                  <a:cubicBezTo>
                    <a:pt x="12012" y="343"/>
                    <a:pt x="11723" y="372"/>
                    <a:pt x="11434" y="372"/>
                  </a:cubicBezTo>
                  <a:cubicBezTo>
                    <a:pt x="11195" y="372"/>
                    <a:pt x="10955" y="352"/>
                    <a:pt x="10708" y="289"/>
                  </a:cubicBezTo>
                  <a:cubicBezTo>
                    <a:pt x="10515" y="242"/>
                    <a:pt x="10323" y="181"/>
                    <a:pt x="10126" y="146"/>
                  </a:cubicBezTo>
                  <a:cubicBezTo>
                    <a:pt x="9999" y="124"/>
                    <a:pt x="9873" y="118"/>
                    <a:pt x="9748" y="118"/>
                  </a:cubicBezTo>
                  <a:cubicBezTo>
                    <a:pt x="9610" y="118"/>
                    <a:pt x="9472" y="125"/>
                    <a:pt x="9331" y="125"/>
                  </a:cubicBezTo>
                  <a:cubicBezTo>
                    <a:pt x="8326" y="153"/>
                    <a:pt x="7299" y="159"/>
                    <a:pt x="6307" y="358"/>
                  </a:cubicBezTo>
                  <a:cubicBezTo>
                    <a:pt x="5793" y="462"/>
                    <a:pt x="5293" y="652"/>
                    <a:pt x="4787" y="775"/>
                  </a:cubicBezTo>
                  <a:cubicBezTo>
                    <a:pt x="4239" y="920"/>
                    <a:pt x="3685" y="987"/>
                    <a:pt x="3137" y="1097"/>
                  </a:cubicBezTo>
                  <a:cubicBezTo>
                    <a:pt x="2618" y="1201"/>
                    <a:pt x="2090" y="1275"/>
                    <a:pt x="1604" y="1502"/>
                  </a:cubicBezTo>
                  <a:cubicBezTo>
                    <a:pt x="1133" y="1720"/>
                    <a:pt x="742" y="2070"/>
                    <a:pt x="283" y="2316"/>
                  </a:cubicBezTo>
                  <a:cubicBezTo>
                    <a:pt x="229" y="2329"/>
                    <a:pt x="180" y="2357"/>
                    <a:pt x="132" y="2392"/>
                  </a:cubicBezTo>
                  <a:cubicBezTo>
                    <a:pt x="119" y="2398"/>
                    <a:pt x="106" y="2405"/>
                    <a:pt x="98" y="2405"/>
                  </a:cubicBezTo>
                  <a:cubicBezTo>
                    <a:pt x="85" y="2412"/>
                    <a:pt x="78" y="2425"/>
                    <a:pt x="78" y="2433"/>
                  </a:cubicBezTo>
                  <a:cubicBezTo>
                    <a:pt x="65" y="2446"/>
                    <a:pt x="50" y="2453"/>
                    <a:pt x="37" y="2466"/>
                  </a:cubicBezTo>
                  <a:cubicBezTo>
                    <a:pt x="0" y="2514"/>
                    <a:pt x="41" y="2574"/>
                    <a:pt x="86" y="2574"/>
                  </a:cubicBezTo>
                  <a:cubicBezTo>
                    <a:pt x="99" y="2574"/>
                    <a:pt x="113" y="2569"/>
                    <a:pt x="126" y="2556"/>
                  </a:cubicBezTo>
                  <a:cubicBezTo>
                    <a:pt x="230" y="2456"/>
                    <a:pt x="358" y="2434"/>
                    <a:pt x="489" y="2434"/>
                  </a:cubicBezTo>
                  <a:cubicBezTo>
                    <a:pt x="565" y="2434"/>
                    <a:pt x="641" y="2441"/>
                    <a:pt x="714" y="2446"/>
                  </a:cubicBezTo>
                  <a:cubicBezTo>
                    <a:pt x="837" y="2454"/>
                    <a:pt x="954" y="2460"/>
                    <a:pt x="1073" y="2460"/>
                  </a:cubicBezTo>
                  <a:cubicBezTo>
                    <a:pt x="1147" y="2460"/>
                    <a:pt x="1221" y="2458"/>
                    <a:pt x="1297" y="2453"/>
                  </a:cubicBezTo>
                  <a:cubicBezTo>
                    <a:pt x="1796" y="2412"/>
                    <a:pt x="2309" y="2316"/>
                    <a:pt x="2802" y="2228"/>
                  </a:cubicBezTo>
                  <a:cubicBezTo>
                    <a:pt x="3350" y="2137"/>
                    <a:pt x="3876" y="1973"/>
                    <a:pt x="4438" y="1947"/>
                  </a:cubicBezTo>
                  <a:cubicBezTo>
                    <a:pt x="4834" y="1925"/>
                    <a:pt x="5234" y="1888"/>
                    <a:pt x="5632" y="1888"/>
                  </a:cubicBezTo>
                  <a:cubicBezTo>
                    <a:pt x="5750" y="1888"/>
                    <a:pt x="5868" y="1891"/>
                    <a:pt x="5985" y="1899"/>
                  </a:cubicBezTo>
                  <a:cubicBezTo>
                    <a:pt x="6280" y="1922"/>
                    <a:pt x="6570" y="1943"/>
                    <a:pt x="6863" y="1943"/>
                  </a:cubicBezTo>
                  <a:cubicBezTo>
                    <a:pt x="7087" y="1943"/>
                    <a:pt x="7311" y="1931"/>
                    <a:pt x="7539" y="1899"/>
                  </a:cubicBezTo>
                  <a:cubicBezTo>
                    <a:pt x="8079" y="1823"/>
                    <a:pt x="8613" y="1679"/>
                    <a:pt x="9154" y="1618"/>
                  </a:cubicBezTo>
                  <a:cubicBezTo>
                    <a:pt x="10167" y="1508"/>
                    <a:pt x="11186" y="1653"/>
                    <a:pt x="12186" y="1426"/>
                  </a:cubicBezTo>
                  <a:cubicBezTo>
                    <a:pt x="12480" y="1365"/>
                    <a:pt x="12754" y="1242"/>
                    <a:pt x="13034" y="1139"/>
                  </a:cubicBezTo>
                  <a:cubicBezTo>
                    <a:pt x="13315" y="1028"/>
                    <a:pt x="13602" y="946"/>
                    <a:pt x="13883" y="844"/>
                  </a:cubicBezTo>
                  <a:cubicBezTo>
                    <a:pt x="14110" y="762"/>
                    <a:pt x="14321" y="674"/>
                    <a:pt x="14527" y="536"/>
                  </a:cubicBezTo>
                  <a:cubicBezTo>
                    <a:pt x="14758" y="386"/>
                    <a:pt x="14979" y="207"/>
                    <a:pt x="15245" y="118"/>
                  </a:cubicBezTo>
                  <a:cubicBezTo>
                    <a:pt x="15259" y="112"/>
                    <a:pt x="15266" y="105"/>
                    <a:pt x="15266" y="99"/>
                  </a:cubicBezTo>
                  <a:cubicBezTo>
                    <a:pt x="15279" y="92"/>
                    <a:pt x="15286" y="92"/>
                    <a:pt x="15292" y="84"/>
                  </a:cubicBezTo>
                  <a:cubicBezTo>
                    <a:pt x="15338" y="66"/>
                    <a:pt x="15312" y="0"/>
                    <a:pt x="1527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23"/>
            <p:cNvSpPr/>
            <p:nvPr/>
          </p:nvSpPr>
          <p:spPr>
            <a:xfrm>
              <a:off x="347352" y="4597532"/>
              <a:ext cx="524816" cy="83943"/>
            </a:xfrm>
            <a:custGeom>
              <a:avLst/>
              <a:gdLst/>
              <a:ahLst/>
              <a:cxnLst/>
              <a:rect l="l" t="t" r="r" b="b"/>
              <a:pathLst>
                <a:path w="10903" h="1744" extrusionOk="0">
                  <a:moveTo>
                    <a:pt x="10830" y="0"/>
                  </a:moveTo>
                  <a:cubicBezTo>
                    <a:pt x="10827" y="0"/>
                    <a:pt x="10825" y="1"/>
                    <a:pt x="10822" y="2"/>
                  </a:cubicBezTo>
                  <a:cubicBezTo>
                    <a:pt x="10479" y="71"/>
                    <a:pt x="10144" y="125"/>
                    <a:pt x="9788" y="132"/>
                  </a:cubicBezTo>
                  <a:cubicBezTo>
                    <a:pt x="9762" y="132"/>
                    <a:pt x="9737" y="132"/>
                    <a:pt x="9712" y="132"/>
                  </a:cubicBezTo>
                  <a:cubicBezTo>
                    <a:pt x="9396" y="132"/>
                    <a:pt x="9080" y="97"/>
                    <a:pt x="8769" y="91"/>
                  </a:cubicBezTo>
                  <a:cubicBezTo>
                    <a:pt x="8633" y="88"/>
                    <a:pt x="8497" y="87"/>
                    <a:pt x="8361" y="87"/>
                  </a:cubicBezTo>
                  <a:cubicBezTo>
                    <a:pt x="7725" y="87"/>
                    <a:pt x="7093" y="110"/>
                    <a:pt x="6461" y="132"/>
                  </a:cubicBezTo>
                  <a:cubicBezTo>
                    <a:pt x="5696" y="160"/>
                    <a:pt x="4935" y="214"/>
                    <a:pt x="4170" y="283"/>
                  </a:cubicBezTo>
                  <a:cubicBezTo>
                    <a:pt x="3478" y="343"/>
                    <a:pt x="2800" y="440"/>
                    <a:pt x="2143" y="680"/>
                  </a:cubicBezTo>
                  <a:cubicBezTo>
                    <a:pt x="1459" y="933"/>
                    <a:pt x="856" y="1378"/>
                    <a:pt x="165" y="1617"/>
                  </a:cubicBezTo>
                  <a:cubicBezTo>
                    <a:pt x="130" y="1625"/>
                    <a:pt x="89" y="1638"/>
                    <a:pt x="55" y="1644"/>
                  </a:cubicBezTo>
                  <a:cubicBezTo>
                    <a:pt x="42" y="1651"/>
                    <a:pt x="35" y="1658"/>
                    <a:pt x="35" y="1666"/>
                  </a:cubicBezTo>
                  <a:lnTo>
                    <a:pt x="29" y="1666"/>
                  </a:lnTo>
                  <a:cubicBezTo>
                    <a:pt x="1" y="1679"/>
                    <a:pt x="7" y="1707"/>
                    <a:pt x="29" y="1713"/>
                  </a:cubicBezTo>
                  <a:cubicBezTo>
                    <a:pt x="34" y="1724"/>
                    <a:pt x="48" y="1735"/>
                    <a:pt x="68" y="1735"/>
                  </a:cubicBezTo>
                  <a:cubicBezTo>
                    <a:pt x="73" y="1735"/>
                    <a:pt x="78" y="1734"/>
                    <a:pt x="83" y="1733"/>
                  </a:cubicBezTo>
                  <a:cubicBezTo>
                    <a:pt x="161" y="1707"/>
                    <a:pt x="242" y="1698"/>
                    <a:pt x="325" y="1698"/>
                  </a:cubicBezTo>
                  <a:cubicBezTo>
                    <a:pt x="513" y="1698"/>
                    <a:pt x="709" y="1744"/>
                    <a:pt x="896" y="1744"/>
                  </a:cubicBezTo>
                  <a:cubicBezTo>
                    <a:pt x="927" y="1744"/>
                    <a:pt x="957" y="1743"/>
                    <a:pt x="986" y="1740"/>
                  </a:cubicBezTo>
                  <a:cubicBezTo>
                    <a:pt x="1369" y="1707"/>
                    <a:pt x="1732" y="1575"/>
                    <a:pt x="2108" y="1493"/>
                  </a:cubicBezTo>
                  <a:cubicBezTo>
                    <a:pt x="2506" y="1405"/>
                    <a:pt x="2903" y="1344"/>
                    <a:pt x="3314" y="1316"/>
                  </a:cubicBezTo>
                  <a:cubicBezTo>
                    <a:pt x="3454" y="1306"/>
                    <a:pt x="3596" y="1303"/>
                    <a:pt x="3738" y="1303"/>
                  </a:cubicBezTo>
                  <a:cubicBezTo>
                    <a:pt x="3900" y="1303"/>
                    <a:pt x="4063" y="1307"/>
                    <a:pt x="4227" y="1307"/>
                  </a:cubicBezTo>
                  <a:cubicBezTo>
                    <a:pt x="4310" y="1307"/>
                    <a:pt x="4394" y="1306"/>
                    <a:pt x="4477" y="1303"/>
                  </a:cubicBezTo>
                  <a:cubicBezTo>
                    <a:pt x="6051" y="1247"/>
                    <a:pt x="7598" y="1009"/>
                    <a:pt x="9139" y="665"/>
                  </a:cubicBezTo>
                  <a:cubicBezTo>
                    <a:pt x="9733" y="536"/>
                    <a:pt x="10425" y="488"/>
                    <a:pt x="10883" y="56"/>
                  </a:cubicBezTo>
                  <a:cubicBezTo>
                    <a:pt x="10902" y="38"/>
                    <a:pt x="10887" y="14"/>
                    <a:pt x="10864" y="14"/>
                  </a:cubicBezTo>
                  <a:cubicBezTo>
                    <a:pt x="10861" y="14"/>
                    <a:pt x="10858" y="14"/>
                    <a:pt x="10855" y="15"/>
                  </a:cubicBezTo>
                  <a:cubicBezTo>
                    <a:pt x="10850" y="10"/>
                    <a:pt x="10840" y="0"/>
                    <a:pt x="1083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23"/>
            <p:cNvSpPr/>
            <p:nvPr/>
          </p:nvSpPr>
          <p:spPr>
            <a:xfrm>
              <a:off x="687040" y="5278174"/>
              <a:ext cx="12852" cy="9963"/>
            </a:xfrm>
            <a:custGeom>
              <a:avLst/>
              <a:gdLst/>
              <a:ahLst/>
              <a:cxnLst/>
              <a:rect l="l" t="t" r="r" b="b"/>
              <a:pathLst>
                <a:path w="267" h="207" extrusionOk="0">
                  <a:moveTo>
                    <a:pt x="130" y="1"/>
                  </a:moveTo>
                  <a:cubicBezTo>
                    <a:pt x="0" y="1"/>
                    <a:pt x="0" y="206"/>
                    <a:pt x="130" y="206"/>
                  </a:cubicBezTo>
                  <a:cubicBezTo>
                    <a:pt x="267" y="206"/>
                    <a:pt x="267" y="1"/>
                    <a:pt x="130"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23"/>
            <p:cNvSpPr/>
            <p:nvPr/>
          </p:nvSpPr>
          <p:spPr>
            <a:xfrm>
              <a:off x="779652" y="5343393"/>
              <a:ext cx="18147" cy="13910"/>
            </a:xfrm>
            <a:custGeom>
              <a:avLst/>
              <a:gdLst/>
              <a:ahLst/>
              <a:cxnLst/>
              <a:rect l="l" t="t" r="r" b="b"/>
              <a:pathLst>
                <a:path w="377" h="289" extrusionOk="0">
                  <a:moveTo>
                    <a:pt x="184" y="1"/>
                  </a:moveTo>
                  <a:cubicBezTo>
                    <a:pt x="0" y="1"/>
                    <a:pt x="0" y="288"/>
                    <a:pt x="184" y="288"/>
                  </a:cubicBezTo>
                  <a:cubicBezTo>
                    <a:pt x="376" y="288"/>
                    <a:pt x="376" y="1"/>
                    <a:pt x="184"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23"/>
            <p:cNvSpPr/>
            <p:nvPr/>
          </p:nvSpPr>
          <p:spPr>
            <a:xfrm>
              <a:off x="748316" y="5356918"/>
              <a:ext cx="11264" cy="8664"/>
            </a:xfrm>
            <a:custGeom>
              <a:avLst/>
              <a:gdLst/>
              <a:ahLst/>
              <a:cxnLst/>
              <a:rect l="l" t="t" r="r" b="b"/>
              <a:pathLst>
                <a:path w="234" h="180" extrusionOk="0">
                  <a:moveTo>
                    <a:pt x="117" y="1"/>
                  </a:moveTo>
                  <a:cubicBezTo>
                    <a:pt x="1" y="1"/>
                    <a:pt x="1" y="180"/>
                    <a:pt x="117" y="180"/>
                  </a:cubicBezTo>
                  <a:cubicBezTo>
                    <a:pt x="234" y="180"/>
                    <a:pt x="234" y="1"/>
                    <a:pt x="11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23"/>
            <p:cNvSpPr/>
            <p:nvPr/>
          </p:nvSpPr>
          <p:spPr>
            <a:xfrm>
              <a:off x="501528" y="5293672"/>
              <a:ext cx="11312" cy="14584"/>
            </a:xfrm>
            <a:custGeom>
              <a:avLst/>
              <a:gdLst/>
              <a:ahLst/>
              <a:cxnLst/>
              <a:rect l="l" t="t" r="r" b="b"/>
              <a:pathLst>
                <a:path w="235" h="303" extrusionOk="0">
                  <a:moveTo>
                    <a:pt x="117" y="1"/>
                  </a:moveTo>
                  <a:cubicBezTo>
                    <a:pt x="104" y="7"/>
                    <a:pt x="96" y="7"/>
                    <a:pt x="90" y="7"/>
                  </a:cubicBezTo>
                  <a:cubicBezTo>
                    <a:pt x="83" y="7"/>
                    <a:pt x="70" y="16"/>
                    <a:pt x="63" y="16"/>
                  </a:cubicBezTo>
                  <a:cubicBezTo>
                    <a:pt x="48" y="22"/>
                    <a:pt x="42" y="35"/>
                    <a:pt x="35" y="42"/>
                  </a:cubicBezTo>
                  <a:cubicBezTo>
                    <a:pt x="29" y="57"/>
                    <a:pt x="22" y="63"/>
                    <a:pt x="14" y="76"/>
                  </a:cubicBezTo>
                  <a:cubicBezTo>
                    <a:pt x="14" y="104"/>
                    <a:pt x="7" y="131"/>
                    <a:pt x="7" y="158"/>
                  </a:cubicBezTo>
                  <a:cubicBezTo>
                    <a:pt x="1" y="180"/>
                    <a:pt x="1" y="200"/>
                    <a:pt x="7" y="221"/>
                  </a:cubicBezTo>
                  <a:cubicBezTo>
                    <a:pt x="7" y="234"/>
                    <a:pt x="22" y="254"/>
                    <a:pt x="35" y="268"/>
                  </a:cubicBezTo>
                  <a:cubicBezTo>
                    <a:pt x="42" y="275"/>
                    <a:pt x="48" y="282"/>
                    <a:pt x="55" y="288"/>
                  </a:cubicBezTo>
                  <a:cubicBezTo>
                    <a:pt x="76" y="295"/>
                    <a:pt x="96" y="303"/>
                    <a:pt x="117" y="303"/>
                  </a:cubicBezTo>
                  <a:cubicBezTo>
                    <a:pt x="131" y="303"/>
                    <a:pt x="145" y="295"/>
                    <a:pt x="159" y="288"/>
                  </a:cubicBezTo>
                  <a:cubicBezTo>
                    <a:pt x="172" y="288"/>
                    <a:pt x="186" y="282"/>
                    <a:pt x="200" y="268"/>
                  </a:cubicBezTo>
                  <a:cubicBezTo>
                    <a:pt x="213" y="254"/>
                    <a:pt x="219" y="234"/>
                    <a:pt x="227" y="221"/>
                  </a:cubicBezTo>
                  <a:cubicBezTo>
                    <a:pt x="234" y="200"/>
                    <a:pt x="234" y="180"/>
                    <a:pt x="227" y="158"/>
                  </a:cubicBezTo>
                  <a:cubicBezTo>
                    <a:pt x="219" y="131"/>
                    <a:pt x="219" y="104"/>
                    <a:pt x="213" y="76"/>
                  </a:cubicBezTo>
                  <a:cubicBezTo>
                    <a:pt x="213" y="70"/>
                    <a:pt x="206" y="63"/>
                    <a:pt x="206" y="57"/>
                  </a:cubicBezTo>
                  <a:cubicBezTo>
                    <a:pt x="200" y="42"/>
                    <a:pt x="186" y="35"/>
                    <a:pt x="178" y="29"/>
                  </a:cubicBezTo>
                  <a:cubicBezTo>
                    <a:pt x="172" y="22"/>
                    <a:pt x="165" y="16"/>
                    <a:pt x="159" y="16"/>
                  </a:cubicBezTo>
                  <a:cubicBezTo>
                    <a:pt x="145" y="7"/>
                    <a:pt x="131" y="1"/>
                    <a:pt x="11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23"/>
            <p:cNvSpPr/>
            <p:nvPr/>
          </p:nvSpPr>
          <p:spPr>
            <a:xfrm>
              <a:off x="282754" y="4572262"/>
              <a:ext cx="63298" cy="56700"/>
            </a:xfrm>
            <a:custGeom>
              <a:avLst/>
              <a:gdLst/>
              <a:ahLst/>
              <a:cxnLst/>
              <a:rect l="l" t="t" r="r" b="b"/>
              <a:pathLst>
                <a:path w="1315" h="1178" extrusionOk="0">
                  <a:moveTo>
                    <a:pt x="255" y="520"/>
                  </a:moveTo>
                  <a:cubicBezTo>
                    <a:pt x="253" y="520"/>
                    <a:pt x="250" y="522"/>
                    <a:pt x="248" y="525"/>
                  </a:cubicBezTo>
                  <a:lnTo>
                    <a:pt x="248" y="525"/>
                  </a:lnTo>
                  <a:cubicBezTo>
                    <a:pt x="251" y="522"/>
                    <a:pt x="253" y="520"/>
                    <a:pt x="255" y="520"/>
                  </a:cubicBezTo>
                  <a:close/>
                  <a:moveTo>
                    <a:pt x="1098" y="1"/>
                  </a:moveTo>
                  <a:cubicBezTo>
                    <a:pt x="1060" y="1"/>
                    <a:pt x="1023" y="11"/>
                    <a:pt x="986" y="27"/>
                  </a:cubicBezTo>
                  <a:cubicBezTo>
                    <a:pt x="973" y="34"/>
                    <a:pt x="960" y="41"/>
                    <a:pt x="945" y="47"/>
                  </a:cubicBezTo>
                  <a:lnTo>
                    <a:pt x="919" y="47"/>
                  </a:lnTo>
                  <a:cubicBezTo>
                    <a:pt x="843" y="55"/>
                    <a:pt x="796" y="69"/>
                    <a:pt x="727" y="103"/>
                  </a:cubicBezTo>
                  <a:cubicBezTo>
                    <a:pt x="644" y="138"/>
                    <a:pt x="576" y="198"/>
                    <a:pt x="515" y="261"/>
                  </a:cubicBezTo>
                  <a:cubicBezTo>
                    <a:pt x="446" y="308"/>
                    <a:pt x="378" y="369"/>
                    <a:pt x="323" y="432"/>
                  </a:cubicBezTo>
                  <a:cubicBezTo>
                    <a:pt x="316" y="445"/>
                    <a:pt x="303" y="458"/>
                    <a:pt x="288" y="473"/>
                  </a:cubicBezTo>
                  <a:cubicBezTo>
                    <a:pt x="275" y="492"/>
                    <a:pt x="262" y="514"/>
                    <a:pt x="247" y="533"/>
                  </a:cubicBezTo>
                  <a:cubicBezTo>
                    <a:pt x="242" y="538"/>
                    <a:pt x="240" y="540"/>
                    <a:pt x="239" y="540"/>
                  </a:cubicBezTo>
                  <a:cubicBezTo>
                    <a:pt x="237" y="540"/>
                    <a:pt x="242" y="531"/>
                    <a:pt x="248" y="525"/>
                  </a:cubicBezTo>
                  <a:lnTo>
                    <a:pt x="248" y="525"/>
                  </a:lnTo>
                  <a:cubicBezTo>
                    <a:pt x="238" y="535"/>
                    <a:pt x="226" y="556"/>
                    <a:pt x="221" y="561"/>
                  </a:cubicBezTo>
                  <a:cubicBezTo>
                    <a:pt x="199" y="589"/>
                    <a:pt x="180" y="616"/>
                    <a:pt x="158" y="643"/>
                  </a:cubicBezTo>
                  <a:cubicBezTo>
                    <a:pt x="117" y="698"/>
                    <a:pt x="76" y="760"/>
                    <a:pt x="50" y="821"/>
                  </a:cubicBezTo>
                  <a:cubicBezTo>
                    <a:pt x="9" y="896"/>
                    <a:pt x="1" y="985"/>
                    <a:pt x="50" y="1061"/>
                  </a:cubicBezTo>
                  <a:cubicBezTo>
                    <a:pt x="89" y="1126"/>
                    <a:pt x="164" y="1178"/>
                    <a:pt x="242" y="1178"/>
                  </a:cubicBezTo>
                  <a:cubicBezTo>
                    <a:pt x="246" y="1178"/>
                    <a:pt x="251" y="1178"/>
                    <a:pt x="255" y="1177"/>
                  </a:cubicBezTo>
                  <a:cubicBezTo>
                    <a:pt x="474" y="1164"/>
                    <a:pt x="666" y="1074"/>
                    <a:pt x="837" y="937"/>
                  </a:cubicBezTo>
                  <a:cubicBezTo>
                    <a:pt x="850" y="931"/>
                    <a:pt x="871" y="931"/>
                    <a:pt x="884" y="924"/>
                  </a:cubicBezTo>
                  <a:cubicBezTo>
                    <a:pt x="1055" y="842"/>
                    <a:pt x="1206" y="719"/>
                    <a:pt x="1282" y="540"/>
                  </a:cubicBezTo>
                  <a:cubicBezTo>
                    <a:pt x="1302" y="499"/>
                    <a:pt x="1308" y="458"/>
                    <a:pt x="1308" y="417"/>
                  </a:cubicBezTo>
                  <a:cubicBezTo>
                    <a:pt x="1315" y="404"/>
                    <a:pt x="1315" y="384"/>
                    <a:pt x="1315" y="369"/>
                  </a:cubicBezTo>
                  <a:cubicBezTo>
                    <a:pt x="1308" y="356"/>
                    <a:pt x="1308" y="343"/>
                    <a:pt x="1308" y="328"/>
                  </a:cubicBezTo>
                  <a:cubicBezTo>
                    <a:pt x="1308" y="343"/>
                    <a:pt x="1308" y="350"/>
                    <a:pt x="1308" y="350"/>
                  </a:cubicBezTo>
                  <a:cubicBezTo>
                    <a:pt x="1307" y="350"/>
                    <a:pt x="1305" y="336"/>
                    <a:pt x="1302" y="308"/>
                  </a:cubicBezTo>
                  <a:cubicBezTo>
                    <a:pt x="1302" y="294"/>
                    <a:pt x="1302" y="280"/>
                    <a:pt x="1295" y="274"/>
                  </a:cubicBezTo>
                  <a:cubicBezTo>
                    <a:pt x="1295" y="267"/>
                    <a:pt x="1295" y="261"/>
                    <a:pt x="1288" y="252"/>
                  </a:cubicBezTo>
                  <a:cubicBezTo>
                    <a:pt x="1308" y="170"/>
                    <a:pt x="1282" y="88"/>
                    <a:pt x="1213" y="41"/>
                  </a:cubicBezTo>
                  <a:cubicBezTo>
                    <a:pt x="1177" y="12"/>
                    <a:pt x="1138" y="1"/>
                    <a:pt x="10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23"/>
            <p:cNvSpPr/>
            <p:nvPr/>
          </p:nvSpPr>
          <p:spPr>
            <a:xfrm>
              <a:off x="253488" y="4723783"/>
              <a:ext cx="20794" cy="23681"/>
            </a:xfrm>
            <a:custGeom>
              <a:avLst/>
              <a:gdLst/>
              <a:ahLst/>
              <a:cxnLst/>
              <a:rect l="l" t="t" r="r" b="b"/>
              <a:pathLst>
                <a:path w="432" h="492" extrusionOk="0">
                  <a:moveTo>
                    <a:pt x="232" y="0"/>
                  </a:moveTo>
                  <a:cubicBezTo>
                    <a:pt x="213" y="0"/>
                    <a:pt x="191" y="7"/>
                    <a:pt x="172" y="14"/>
                  </a:cubicBezTo>
                  <a:cubicBezTo>
                    <a:pt x="150" y="20"/>
                    <a:pt x="131" y="35"/>
                    <a:pt x="116" y="48"/>
                  </a:cubicBezTo>
                  <a:cubicBezTo>
                    <a:pt x="103" y="61"/>
                    <a:pt x="96" y="76"/>
                    <a:pt x="83" y="96"/>
                  </a:cubicBezTo>
                  <a:cubicBezTo>
                    <a:pt x="62" y="111"/>
                    <a:pt x="48" y="130"/>
                    <a:pt x="34" y="152"/>
                  </a:cubicBezTo>
                  <a:cubicBezTo>
                    <a:pt x="27" y="171"/>
                    <a:pt x="21" y="199"/>
                    <a:pt x="7" y="219"/>
                  </a:cubicBezTo>
                  <a:cubicBezTo>
                    <a:pt x="1" y="253"/>
                    <a:pt x="1" y="281"/>
                    <a:pt x="7" y="316"/>
                  </a:cubicBezTo>
                  <a:cubicBezTo>
                    <a:pt x="14" y="342"/>
                    <a:pt x="34" y="370"/>
                    <a:pt x="55" y="390"/>
                  </a:cubicBezTo>
                  <a:cubicBezTo>
                    <a:pt x="68" y="405"/>
                    <a:pt x="83" y="418"/>
                    <a:pt x="103" y="424"/>
                  </a:cubicBezTo>
                  <a:cubicBezTo>
                    <a:pt x="116" y="439"/>
                    <a:pt x="124" y="452"/>
                    <a:pt x="144" y="465"/>
                  </a:cubicBezTo>
                  <a:cubicBezTo>
                    <a:pt x="165" y="480"/>
                    <a:pt x="185" y="487"/>
                    <a:pt x="213" y="487"/>
                  </a:cubicBezTo>
                  <a:cubicBezTo>
                    <a:pt x="223" y="490"/>
                    <a:pt x="234" y="492"/>
                    <a:pt x="246" y="492"/>
                  </a:cubicBezTo>
                  <a:cubicBezTo>
                    <a:pt x="258" y="492"/>
                    <a:pt x="270" y="490"/>
                    <a:pt x="280" y="487"/>
                  </a:cubicBezTo>
                  <a:cubicBezTo>
                    <a:pt x="315" y="472"/>
                    <a:pt x="342" y="459"/>
                    <a:pt x="362" y="439"/>
                  </a:cubicBezTo>
                  <a:cubicBezTo>
                    <a:pt x="411" y="390"/>
                    <a:pt x="431" y="322"/>
                    <a:pt x="411" y="260"/>
                  </a:cubicBezTo>
                  <a:cubicBezTo>
                    <a:pt x="411" y="253"/>
                    <a:pt x="403" y="247"/>
                    <a:pt x="403" y="247"/>
                  </a:cubicBezTo>
                  <a:cubicBezTo>
                    <a:pt x="397" y="226"/>
                    <a:pt x="397" y="212"/>
                    <a:pt x="384" y="193"/>
                  </a:cubicBezTo>
                  <a:cubicBezTo>
                    <a:pt x="390" y="184"/>
                    <a:pt x="390" y="171"/>
                    <a:pt x="390" y="158"/>
                  </a:cubicBezTo>
                  <a:cubicBezTo>
                    <a:pt x="390" y="137"/>
                    <a:pt x="384" y="117"/>
                    <a:pt x="377" y="96"/>
                  </a:cubicBezTo>
                  <a:cubicBezTo>
                    <a:pt x="370" y="89"/>
                    <a:pt x="362" y="76"/>
                    <a:pt x="356" y="61"/>
                  </a:cubicBezTo>
                  <a:cubicBezTo>
                    <a:pt x="342" y="48"/>
                    <a:pt x="329" y="35"/>
                    <a:pt x="315" y="20"/>
                  </a:cubicBezTo>
                  <a:cubicBezTo>
                    <a:pt x="288" y="7"/>
                    <a:pt x="260" y="0"/>
                    <a:pt x="2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23"/>
            <p:cNvSpPr/>
            <p:nvPr/>
          </p:nvSpPr>
          <p:spPr>
            <a:xfrm>
              <a:off x="1038907" y="4526970"/>
              <a:ext cx="128232" cy="88997"/>
            </a:xfrm>
            <a:custGeom>
              <a:avLst/>
              <a:gdLst/>
              <a:ahLst/>
              <a:cxnLst/>
              <a:rect l="l" t="t" r="r" b="b"/>
              <a:pathLst>
                <a:path w="2664" h="1849" extrusionOk="0">
                  <a:moveTo>
                    <a:pt x="274" y="1"/>
                  </a:moveTo>
                  <a:cubicBezTo>
                    <a:pt x="185" y="1"/>
                    <a:pt x="114" y="60"/>
                    <a:pt x="82" y="147"/>
                  </a:cubicBezTo>
                  <a:cubicBezTo>
                    <a:pt x="0" y="366"/>
                    <a:pt x="20" y="551"/>
                    <a:pt x="102" y="709"/>
                  </a:cubicBezTo>
                  <a:cubicBezTo>
                    <a:pt x="130" y="791"/>
                    <a:pt x="178" y="865"/>
                    <a:pt x="247" y="941"/>
                  </a:cubicBezTo>
                  <a:cubicBezTo>
                    <a:pt x="349" y="1037"/>
                    <a:pt x="472" y="1120"/>
                    <a:pt x="595" y="1193"/>
                  </a:cubicBezTo>
                  <a:cubicBezTo>
                    <a:pt x="657" y="1358"/>
                    <a:pt x="767" y="1474"/>
                    <a:pt x="923" y="1571"/>
                  </a:cubicBezTo>
                  <a:cubicBezTo>
                    <a:pt x="1189" y="1742"/>
                    <a:pt x="1540" y="1848"/>
                    <a:pt x="1861" y="1848"/>
                  </a:cubicBezTo>
                  <a:cubicBezTo>
                    <a:pt x="1899" y="1848"/>
                    <a:pt x="1935" y="1847"/>
                    <a:pt x="1971" y="1844"/>
                  </a:cubicBezTo>
                  <a:cubicBezTo>
                    <a:pt x="2149" y="1837"/>
                    <a:pt x="2341" y="1790"/>
                    <a:pt x="2477" y="1667"/>
                  </a:cubicBezTo>
                  <a:cubicBezTo>
                    <a:pt x="2607" y="1543"/>
                    <a:pt x="2663" y="1373"/>
                    <a:pt x="2648" y="1202"/>
                  </a:cubicBezTo>
                  <a:cubicBezTo>
                    <a:pt x="2607" y="804"/>
                    <a:pt x="2177" y="551"/>
                    <a:pt x="1848" y="407"/>
                  </a:cubicBezTo>
                  <a:cubicBezTo>
                    <a:pt x="1753" y="366"/>
                    <a:pt x="1650" y="331"/>
                    <a:pt x="1554" y="298"/>
                  </a:cubicBezTo>
                  <a:cubicBezTo>
                    <a:pt x="1424" y="242"/>
                    <a:pt x="1287" y="195"/>
                    <a:pt x="1157" y="147"/>
                  </a:cubicBezTo>
                  <a:cubicBezTo>
                    <a:pt x="1024" y="102"/>
                    <a:pt x="891" y="45"/>
                    <a:pt x="751" y="45"/>
                  </a:cubicBezTo>
                  <a:cubicBezTo>
                    <a:pt x="724" y="45"/>
                    <a:pt x="698" y="47"/>
                    <a:pt x="671" y="52"/>
                  </a:cubicBezTo>
                  <a:cubicBezTo>
                    <a:pt x="603" y="65"/>
                    <a:pt x="528" y="93"/>
                    <a:pt x="459" y="134"/>
                  </a:cubicBezTo>
                  <a:cubicBezTo>
                    <a:pt x="439" y="65"/>
                    <a:pt x="363" y="11"/>
                    <a:pt x="301" y="3"/>
                  </a:cubicBezTo>
                  <a:cubicBezTo>
                    <a:pt x="292" y="1"/>
                    <a:pt x="283" y="1"/>
                    <a:pt x="2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23"/>
            <p:cNvSpPr/>
            <p:nvPr/>
          </p:nvSpPr>
          <p:spPr>
            <a:xfrm>
              <a:off x="1071158" y="4672474"/>
              <a:ext cx="41877" cy="35907"/>
            </a:xfrm>
            <a:custGeom>
              <a:avLst/>
              <a:gdLst/>
              <a:ahLst/>
              <a:cxnLst/>
              <a:rect l="l" t="t" r="r" b="b"/>
              <a:pathLst>
                <a:path w="870" h="746" extrusionOk="0">
                  <a:moveTo>
                    <a:pt x="441" y="0"/>
                  </a:moveTo>
                  <a:cubicBezTo>
                    <a:pt x="406" y="0"/>
                    <a:pt x="370" y="5"/>
                    <a:pt x="336" y="12"/>
                  </a:cubicBezTo>
                  <a:cubicBezTo>
                    <a:pt x="309" y="12"/>
                    <a:pt x="275" y="18"/>
                    <a:pt x="240" y="18"/>
                  </a:cubicBezTo>
                  <a:cubicBezTo>
                    <a:pt x="199" y="27"/>
                    <a:pt x="158" y="46"/>
                    <a:pt x="117" y="68"/>
                  </a:cubicBezTo>
                  <a:cubicBezTo>
                    <a:pt x="42" y="109"/>
                    <a:pt x="1" y="211"/>
                    <a:pt x="28" y="293"/>
                  </a:cubicBezTo>
                  <a:cubicBezTo>
                    <a:pt x="42" y="347"/>
                    <a:pt x="76" y="403"/>
                    <a:pt x="111" y="450"/>
                  </a:cubicBezTo>
                  <a:cubicBezTo>
                    <a:pt x="117" y="470"/>
                    <a:pt x="124" y="492"/>
                    <a:pt x="138" y="511"/>
                  </a:cubicBezTo>
                  <a:cubicBezTo>
                    <a:pt x="186" y="593"/>
                    <a:pt x="262" y="656"/>
                    <a:pt x="350" y="690"/>
                  </a:cubicBezTo>
                  <a:cubicBezTo>
                    <a:pt x="357" y="690"/>
                    <a:pt x="370" y="697"/>
                    <a:pt x="377" y="703"/>
                  </a:cubicBezTo>
                  <a:cubicBezTo>
                    <a:pt x="432" y="729"/>
                    <a:pt x="486" y="746"/>
                    <a:pt x="544" y="746"/>
                  </a:cubicBezTo>
                  <a:cubicBezTo>
                    <a:pt x="566" y="746"/>
                    <a:pt x="587" y="743"/>
                    <a:pt x="610" y="738"/>
                  </a:cubicBezTo>
                  <a:cubicBezTo>
                    <a:pt x="664" y="731"/>
                    <a:pt x="713" y="703"/>
                    <a:pt x="754" y="669"/>
                  </a:cubicBezTo>
                  <a:cubicBezTo>
                    <a:pt x="761" y="662"/>
                    <a:pt x="774" y="662"/>
                    <a:pt x="781" y="656"/>
                  </a:cubicBezTo>
                  <a:cubicBezTo>
                    <a:pt x="837" y="621"/>
                    <a:pt x="863" y="567"/>
                    <a:pt x="869" y="505"/>
                  </a:cubicBezTo>
                  <a:cubicBezTo>
                    <a:pt x="869" y="485"/>
                    <a:pt x="863" y="457"/>
                    <a:pt x="863" y="429"/>
                  </a:cubicBezTo>
                  <a:cubicBezTo>
                    <a:pt x="863" y="423"/>
                    <a:pt x="863" y="423"/>
                    <a:pt x="856" y="416"/>
                  </a:cubicBezTo>
                  <a:cubicBezTo>
                    <a:pt x="856" y="355"/>
                    <a:pt x="837" y="299"/>
                    <a:pt x="809" y="245"/>
                  </a:cubicBezTo>
                  <a:cubicBezTo>
                    <a:pt x="754" y="142"/>
                    <a:pt x="651" y="60"/>
                    <a:pt x="541" y="18"/>
                  </a:cubicBezTo>
                  <a:cubicBezTo>
                    <a:pt x="511" y="5"/>
                    <a:pt x="476" y="0"/>
                    <a:pt x="4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6" name="Google Shape;2196;p23"/>
          <p:cNvGrpSpPr/>
          <p:nvPr/>
        </p:nvGrpSpPr>
        <p:grpSpPr>
          <a:xfrm>
            <a:off x="4790205" y="3477346"/>
            <a:ext cx="1832741" cy="1637873"/>
            <a:chOff x="5826925" y="2639863"/>
            <a:chExt cx="434125" cy="419312"/>
          </a:xfrm>
        </p:grpSpPr>
        <p:sp>
          <p:nvSpPr>
            <p:cNvPr id="2197" name="Google Shape;2197;p23"/>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23"/>
            <p:cNvSpPr/>
            <p:nvPr/>
          </p:nvSpPr>
          <p:spPr>
            <a:xfrm>
              <a:off x="5826925" y="2639863"/>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23"/>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23"/>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23"/>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23"/>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03" name="Google Shape;2203;p23"/>
          <p:cNvPicPr preferRelativeResize="0"/>
          <p:nvPr/>
        </p:nvPicPr>
        <p:blipFill rotWithShape="1">
          <a:blip r:embed="rId3">
            <a:alphaModFix/>
          </a:blip>
          <a:srcRect t="8491" b="8491"/>
          <a:stretch/>
        </p:blipFill>
        <p:spPr>
          <a:xfrm>
            <a:off x="4569936" y="3325770"/>
            <a:ext cx="2176218" cy="1888793"/>
          </a:xfrm>
          <a:prstGeom prst="rect">
            <a:avLst/>
          </a:prstGeom>
          <a:noFill/>
          <a:ln>
            <a:noFill/>
          </a:ln>
          <a:effectLst>
            <a:outerShdw blurRad="292100" dist="139700" dir="2700000" algn="tl" rotWithShape="0">
              <a:srgbClr val="333333">
                <a:alpha val="64705"/>
              </a:srgbClr>
            </a:outerShdw>
          </a:effectLst>
        </p:spPr>
      </p:pic>
      <p:pic>
        <p:nvPicPr>
          <p:cNvPr id="2204" name="Google Shape;2204;p23"/>
          <p:cNvPicPr preferRelativeResize="0"/>
          <p:nvPr/>
        </p:nvPicPr>
        <p:blipFill rotWithShape="1">
          <a:blip r:embed="rId4">
            <a:alphaModFix/>
          </a:blip>
          <a:srcRect/>
          <a:stretch/>
        </p:blipFill>
        <p:spPr>
          <a:xfrm>
            <a:off x="0" y="2170"/>
            <a:ext cx="1277341" cy="502953"/>
          </a:xfrm>
          <a:prstGeom prst="rect">
            <a:avLst/>
          </a:prstGeom>
          <a:noFill/>
          <a:ln>
            <a:noFill/>
          </a:ln>
          <a:effectLst>
            <a:outerShdw blurRad="50800" dist="38100" dir="13500000" algn="br" rotWithShape="0">
              <a:srgbClr val="000000">
                <a:alpha val="40000"/>
              </a:srgbClr>
            </a:outerShdw>
          </a:effectLst>
        </p:spPr>
      </p:pic>
      <p:pic>
        <p:nvPicPr>
          <p:cNvPr id="2205" name="Google Shape;2205;p23"/>
          <p:cNvPicPr preferRelativeResize="0"/>
          <p:nvPr/>
        </p:nvPicPr>
        <p:blipFill rotWithShape="1">
          <a:blip r:embed="rId5">
            <a:alphaModFix/>
          </a:blip>
          <a:srcRect/>
          <a:stretch/>
        </p:blipFill>
        <p:spPr>
          <a:xfrm>
            <a:off x="3981707" y="4553983"/>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grpSp>
        <p:nvGrpSpPr>
          <p:cNvPr id="2210" name="Google Shape;2210;p24"/>
          <p:cNvGrpSpPr/>
          <p:nvPr/>
        </p:nvGrpSpPr>
        <p:grpSpPr>
          <a:xfrm rot="1484934">
            <a:off x="2396555" y="-596022"/>
            <a:ext cx="4537429" cy="4346454"/>
            <a:chOff x="607000" y="662725"/>
            <a:chExt cx="1139850" cy="1091875"/>
          </a:xfrm>
        </p:grpSpPr>
        <p:sp>
          <p:nvSpPr>
            <p:cNvPr id="2211" name="Google Shape;2211;p24"/>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24"/>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24"/>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24"/>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24"/>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24"/>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24"/>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24"/>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24"/>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24"/>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24"/>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24"/>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24"/>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24"/>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24"/>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24"/>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7" name="Google Shape;2227;p24"/>
          <p:cNvSpPr txBox="1">
            <a:spLocks noGrp="1"/>
          </p:cNvSpPr>
          <p:nvPr>
            <p:ph type="title"/>
          </p:nvPr>
        </p:nvSpPr>
        <p:spPr>
          <a:xfrm>
            <a:off x="-476548" y="3503864"/>
            <a:ext cx="9894848" cy="114579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US" sz="5400"/>
              <a:t>How Do we plan to make money?</a:t>
            </a:r>
            <a:endParaRPr sz="5400"/>
          </a:p>
        </p:txBody>
      </p:sp>
      <p:grpSp>
        <p:nvGrpSpPr>
          <p:cNvPr id="2228" name="Google Shape;2228;p24"/>
          <p:cNvGrpSpPr/>
          <p:nvPr/>
        </p:nvGrpSpPr>
        <p:grpSpPr>
          <a:xfrm rot="-648061">
            <a:off x="620656" y="2375212"/>
            <a:ext cx="1066519" cy="1004519"/>
            <a:chOff x="2186375" y="752125"/>
            <a:chExt cx="327700" cy="308650"/>
          </a:xfrm>
        </p:grpSpPr>
        <p:sp>
          <p:nvSpPr>
            <p:cNvPr id="2229" name="Google Shape;2229;p24"/>
            <p:cNvSpPr/>
            <p:nvPr/>
          </p:nvSpPr>
          <p:spPr>
            <a:xfrm>
              <a:off x="2222975" y="781750"/>
              <a:ext cx="291100" cy="279025"/>
            </a:xfrm>
            <a:custGeom>
              <a:avLst/>
              <a:gdLst/>
              <a:ahLst/>
              <a:cxnLst/>
              <a:rect l="l" t="t" r="r" b="b"/>
              <a:pathLst>
                <a:path w="11644" h="11161" extrusionOk="0">
                  <a:moveTo>
                    <a:pt x="6019" y="0"/>
                  </a:moveTo>
                  <a:cubicBezTo>
                    <a:pt x="5286" y="0"/>
                    <a:pt x="4544" y="80"/>
                    <a:pt x="3848" y="291"/>
                  </a:cubicBezTo>
                  <a:cubicBezTo>
                    <a:pt x="3800" y="305"/>
                    <a:pt x="3746" y="319"/>
                    <a:pt x="3690" y="332"/>
                  </a:cubicBezTo>
                  <a:cubicBezTo>
                    <a:pt x="3301" y="422"/>
                    <a:pt x="2916" y="558"/>
                    <a:pt x="2555" y="729"/>
                  </a:cubicBezTo>
                  <a:cubicBezTo>
                    <a:pt x="1911" y="1030"/>
                    <a:pt x="1438" y="1578"/>
                    <a:pt x="1083" y="2180"/>
                  </a:cubicBezTo>
                  <a:cubicBezTo>
                    <a:pt x="275" y="3563"/>
                    <a:pt x="1" y="5294"/>
                    <a:pt x="364" y="6855"/>
                  </a:cubicBezTo>
                  <a:cubicBezTo>
                    <a:pt x="467" y="7313"/>
                    <a:pt x="543" y="7985"/>
                    <a:pt x="863" y="8395"/>
                  </a:cubicBezTo>
                  <a:cubicBezTo>
                    <a:pt x="897" y="8471"/>
                    <a:pt x="938" y="8545"/>
                    <a:pt x="1001" y="8601"/>
                  </a:cubicBezTo>
                  <a:cubicBezTo>
                    <a:pt x="1109" y="8867"/>
                    <a:pt x="1219" y="9120"/>
                    <a:pt x="1405" y="9360"/>
                  </a:cubicBezTo>
                  <a:cubicBezTo>
                    <a:pt x="1582" y="9593"/>
                    <a:pt x="1794" y="9792"/>
                    <a:pt x="2028" y="9976"/>
                  </a:cubicBezTo>
                  <a:cubicBezTo>
                    <a:pt x="2465" y="10319"/>
                    <a:pt x="2966" y="10579"/>
                    <a:pt x="3499" y="10749"/>
                  </a:cubicBezTo>
                  <a:cubicBezTo>
                    <a:pt x="3820" y="10853"/>
                    <a:pt x="4148" y="10920"/>
                    <a:pt x="4485" y="10968"/>
                  </a:cubicBezTo>
                  <a:cubicBezTo>
                    <a:pt x="4676" y="11037"/>
                    <a:pt x="4896" y="11065"/>
                    <a:pt x="5080" y="11091"/>
                  </a:cubicBezTo>
                  <a:cubicBezTo>
                    <a:pt x="5285" y="11126"/>
                    <a:pt x="5490" y="11147"/>
                    <a:pt x="5682" y="11154"/>
                  </a:cubicBezTo>
                  <a:cubicBezTo>
                    <a:pt x="5737" y="11154"/>
                    <a:pt x="5799" y="11154"/>
                    <a:pt x="5853" y="11147"/>
                  </a:cubicBezTo>
                  <a:cubicBezTo>
                    <a:pt x="5929" y="11154"/>
                    <a:pt x="6011" y="11160"/>
                    <a:pt x="6087" y="11160"/>
                  </a:cubicBezTo>
                  <a:cubicBezTo>
                    <a:pt x="6109" y="11161"/>
                    <a:pt x="6131" y="11161"/>
                    <a:pt x="6153" y="11161"/>
                  </a:cubicBezTo>
                  <a:cubicBezTo>
                    <a:pt x="6451" y="11161"/>
                    <a:pt x="6744" y="11120"/>
                    <a:pt x="7031" y="11050"/>
                  </a:cubicBezTo>
                  <a:cubicBezTo>
                    <a:pt x="7140" y="11024"/>
                    <a:pt x="7243" y="10996"/>
                    <a:pt x="7351" y="10961"/>
                  </a:cubicBezTo>
                  <a:cubicBezTo>
                    <a:pt x="7714" y="10859"/>
                    <a:pt x="8084" y="10743"/>
                    <a:pt x="8434" y="10598"/>
                  </a:cubicBezTo>
                  <a:cubicBezTo>
                    <a:pt x="8789" y="10462"/>
                    <a:pt x="9139" y="10291"/>
                    <a:pt x="9461" y="10086"/>
                  </a:cubicBezTo>
                  <a:cubicBezTo>
                    <a:pt x="10049" y="9703"/>
                    <a:pt x="10548" y="9195"/>
                    <a:pt x="10911" y="8594"/>
                  </a:cubicBezTo>
                  <a:cubicBezTo>
                    <a:pt x="10987" y="8478"/>
                    <a:pt x="11047" y="8361"/>
                    <a:pt x="11110" y="8231"/>
                  </a:cubicBezTo>
                  <a:cubicBezTo>
                    <a:pt x="11164" y="8134"/>
                    <a:pt x="11220" y="8026"/>
                    <a:pt x="11274" y="7922"/>
                  </a:cubicBezTo>
                  <a:cubicBezTo>
                    <a:pt x="11322" y="7814"/>
                    <a:pt x="11363" y="7704"/>
                    <a:pt x="11404" y="7587"/>
                  </a:cubicBezTo>
                  <a:cubicBezTo>
                    <a:pt x="11473" y="7362"/>
                    <a:pt x="11527" y="7136"/>
                    <a:pt x="11562" y="6896"/>
                  </a:cubicBezTo>
                  <a:cubicBezTo>
                    <a:pt x="11596" y="6664"/>
                    <a:pt x="11609" y="6431"/>
                    <a:pt x="11622" y="6198"/>
                  </a:cubicBezTo>
                  <a:cubicBezTo>
                    <a:pt x="11644" y="5767"/>
                    <a:pt x="11637" y="5329"/>
                    <a:pt x="11581" y="4898"/>
                  </a:cubicBezTo>
                  <a:cubicBezTo>
                    <a:pt x="11540" y="4548"/>
                    <a:pt x="11473" y="4192"/>
                    <a:pt x="11363" y="3857"/>
                  </a:cubicBezTo>
                  <a:cubicBezTo>
                    <a:pt x="11328" y="3740"/>
                    <a:pt x="11294" y="3632"/>
                    <a:pt x="11246" y="3522"/>
                  </a:cubicBezTo>
                  <a:cubicBezTo>
                    <a:pt x="11157" y="3282"/>
                    <a:pt x="11041" y="3050"/>
                    <a:pt x="10904" y="2845"/>
                  </a:cubicBezTo>
                  <a:lnTo>
                    <a:pt x="10898" y="2845"/>
                  </a:lnTo>
                  <a:cubicBezTo>
                    <a:pt x="10898" y="2837"/>
                    <a:pt x="10891" y="2830"/>
                    <a:pt x="10891" y="2830"/>
                  </a:cubicBezTo>
                  <a:cubicBezTo>
                    <a:pt x="10671" y="2393"/>
                    <a:pt x="10399" y="1983"/>
                    <a:pt x="10083" y="1605"/>
                  </a:cubicBezTo>
                  <a:cubicBezTo>
                    <a:pt x="9672" y="1127"/>
                    <a:pt x="9186" y="710"/>
                    <a:pt x="8598" y="448"/>
                  </a:cubicBezTo>
                  <a:cubicBezTo>
                    <a:pt x="8017" y="182"/>
                    <a:pt x="7373" y="66"/>
                    <a:pt x="6735" y="25"/>
                  </a:cubicBezTo>
                  <a:cubicBezTo>
                    <a:pt x="6499" y="9"/>
                    <a:pt x="6259" y="0"/>
                    <a:pt x="601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24"/>
            <p:cNvSpPr/>
            <p:nvPr/>
          </p:nvSpPr>
          <p:spPr>
            <a:xfrm>
              <a:off x="2186375" y="761050"/>
              <a:ext cx="290900" cy="279050"/>
            </a:xfrm>
            <a:custGeom>
              <a:avLst/>
              <a:gdLst/>
              <a:ahLst/>
              <a:cxnLst/>
              <a:rect l="l" t="t" r="r" b="b"/>
              <a:pathLst>
                <a:path w="11636" h="11162" extrusionOk="0">
                  <a:moveTo>
                    <a:pt x="6014" y="0"/>
                  </a:moveTo>
                  <a:cubicBezTo>
                    <a:pt x="5284" y="0"/>
                    <a:pt x="4542" y="81"/>
                    <a:pt x="3846" y="297"/>
                  </a:cubicBezTo>
                  <a:cubicBezTo>
                    <a:pt x="3792" y="306"/>
                    <a:pt x="3738" y="319"/>
                    <a:pt x="3690" y="332"/>
                  </a:cubicBezTo>
                  <a:cubicBezTo>
                    <a:pt x="3293" y="421"/>
                    <a:pt x="2910" y="558"/>
                    <a:pt x="2547" y="729"/>
                  </a:cubicBezTo>
                  <a:cubicBezTo>
                    <a:pt x="1903" y="1030"/>
                    <a:pt x="1432" y="1579"/>
                    <a:pt x="1082" y="2180"/>
                  </a:cubicBezTo>
                  <a:cubicBezTo>
                    <a:pt x="274" y="3563"/>
                    <a:pt x="1" y="5294"/>
                    <a:pt x="356" y="6855"/>
                  </a:cubicBezTo>
                  <a:cubicBezTo>
                    <a:pt x="466" y="7320"/>
                    <a:pt x="535" y="7985"/>
                    <a:pt x="863" y="8396"/>
                  </a:cubicBezTo>
                  <a:cubicBezTo>
                    <a:pt x="898" y="8470"/>
                    <a:pt x="931" y="8552"/>
                    <a:pt x="993" y="8601"/>
                  </a:cubicBezTo>
                  <a:cubicBezTo>
                    <a:pt x="1110" y="8867"/>
                    <a:pt x="1212" y="9127"/>
                    <a:pt x="1397" y="9360"/>
                  </a:cubicBezTo>
                  <a:cubicBezTo>
                    <a:pt x="1581" y="9593"/>
                    <a:pt x="1793" y="9798"/>
                    <a:pt x="2020" y="9976"/>
                  </a:cubicBezTo>
                  <a:cubicBezTo>
                    <a:pt x="2458" y="10326"/>
                    <a:pt x="2958" y="10579"/>
                    <a:pt x="3492" y="10750"/>
                  </a:cubicBezTo>
                  <a:cubicBezTo>
                    <a:pt x="3814" y="10851"/>
                    <a:pt x="4149" y="10927"/>
                    <a:pt x="4484" y="10968"/>
                  </a:cubicBezTo>
                  <a:cubicBezTo>
                    <a:pt x="4668" y="11037"/>
                    <a:pt x="4888" y="11071"/>
                    <a:pt x="5078" y="11091"/>
                  </a:cubicBezTo>
                  <a:cubicBezTo>
                    <a:pt x="5277" y="11132"/>
                    <a:pt x="5482" y="11154"/>
                    <a:pt x="5681" y="11154"/>
                  </a:cubicBezTo>
                  <a:lnTo>
                    <a:pt x="5845" y="11154"/>
                  </a:lnTo>
                  <a:cubicBezTo>
                    <a:pt x="5928" y="11154"/>
                    <a:pt x="6003" y="11160"/>
                    <a:pt x="6085" y="11160"/>
                  </a:cubicBezTo>
                  <a:cubicBezTo>
                    <a:pt x="6113" y="11161"/>
                    <a:pt x="6141" y="11161"/>
                    <a:pt x="6169" y="11161"/>
                  </a:cubicBezTo>
                  <a:cubicBezTo>
                    <a:pt x="6565" y="11161"/>
                    <a:pt x="6962" y="11077"/>
                    <a:pt x="7345" y="10968"/>
                  </a:cubicBezTo>
                  <a:cubicBezTo>
                    <a:pt x="8076" y="10750"/>
                    <a:pt x="8809" y="10503"/>
                    <a:pt x="9453" y="10086"/>
                  </a:cubicBezTo>
                  <a:cubicBezTo>
                    <a:pt x="10047" y="9702"/>
                    <a:pt x="10540" y="9202"/>
                    <a:pt x="10910" y="8601"/>
                  </a:cubicBezTo>
                  <a:cubicBezTo>
                    <a:pt x="10979" y="8484"/>
                    <a:pt x="11041" y="8361"/>
                    <a:pt x="11102" y="8238"/>
                  </a:cubicBezTo>
                  <a:cubicBezTo>
                    <a:pt x="11225" y="8033"/>
                    <a:pt x="11320" y="7821"/>
                    <a:pt x="11396" y="7587"/>
                  </a:cubicBezTo>
                  <a:cubicBezTo>
                    <a:pt x="11541" y="7142"/>
                    <a:pt x="11595" y="6671"/>
                    <a:pt x="11616" y="6198"/>
                  </a:cubicBezTo>
                  <a:cubicBezTo>
                    <a:pt x="11636" y="5767"/>
                    <a:pt x="11636" y="5329"/>
                    <a:pt x="11582" y="4897"/>
                  </a:cubicBezTo>
                  <a:cubicBezTo>
                    <a:pt x="11519" y="4432"/>
                    <a:pt x="11417" y="3960"/>
                    <a:pt x="11247" y="3522"/>
                  </a:cubicBezTo>
                  <a:cubicBezTo>
                    <a:pt x="11150" y="3275"/>
                    <a:pt x="11033" y="3042"/>
                    <a:pt x="10884" y="2830"/>
                  </a:cubicBezTo>
                  <a:cubicBezTo>
                    <a:pt x="10663" y="2392"/>
                    <a:pt x="10397" y="1981"/>
                    <a:pt x="10075" y="1611"/>
                  </a:cubicBezTo>
                  <a:cubicBezTo>
                    <a:pt x="9665" y="1127"/>
                    <a:pt x="9185" y="708"/>
                    <a:pt x="8597" y="448"/>
                  </a:cubicBezTo>
                  <a:cubicBezTo>
                    <a:pt x="8009" y="189"/>
                    <a:pt x="7372" y="66"/>
                    <a:pt x="6729" y="25"/>
                  </a:cubicBezTo>
                  <a:cubicBezTo>
                    <a:pt x="6493" y="9"/>
                    <a:pt x="6254" y="0"/>
                    <a:pt x="601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24"/>
            <p:cNvSpPr/>
            <p:nvPr/>
          </p:nvSpPr>
          <p:spPr>
            <a:xfrm>
              <a:off x="2210850" y="776450"/>
              <a:ext cx="155725" cy="125800"/>
            </a:xfrm>
            <a:custGeom>
              <a:avLst/>
              <a:gdLst/>
              <a:ahLst/>
              <a:cxnLst/>
              <a:rect l="l" t="t" r="r" b="b"/>
              <a:pathLst>
                <a:path w="6229" h="5032" extrusionOk="0">
                  <a:moveTo>
                    <a:pt x="4528" y="0"/>
                  </a:moveTo>
                  <a:cubicBezTo>
                    <a:pt x="4340" y="0"/>
                    <a:pt x="4154" y="16"/>
                    <a:pt x="3984" y="38"/>
                  </a:cubicBezTo>
                  <a:cubicBezTo>
                    <a:pt x="3265" y="120"/>
                    <a:pt x="2560" y="366"/>
                    <a:pt x="1938" y="742"/>
                  </a:cubicBezTo>
                  <a:cubicBezTo>
                    <a:pt x="1348" y="1105"/>
                    <a:pt x="781" y="1646"/>
                    <a:pt x="479" y="2290"/>
                  </a:cubicBezTo>
                  <a:cubicBezTo>
                    <a:pt x="213" y="2590"/>
                    <a:pt x="83" y="3036"/>
                    <a:pt x="34" y="3412"/>
                  </a:cubicBezTo>
                  <a:cubicBezTo>
                    <a:pt x="1" y="3693"/>
                    <a:pt x="8" y="3987"/>
                    <a:pt x="144" y="4240"/>
                  </a:cubicBezTo>
                  <a:cubicBezTo>
                    <a:pt x="288" y="4507"/>
                    <a:pt x="548" y="4691"/>
                    <a:pt x="814" y="4808"/>
                  </a:cubicBezTo>
                  <a:cubicBezTo>
                    <a:pt x="1181" y="4963"/>
                    <a:pt x="1565" y="5031"/>
                    <a:pt x="1949" y="5031"/>
                  </a:cubicBezTo>
                  <a:cubicBezTo>
                    <a:pt x="2976" y="5031"/>
                    <a:pt x="4012" y="4543"/>
                    <a:pt x="4784" y="3905"/>
                  </a:cubicBezTo>
                  <a:cubicBezTo>
                    <a:pt x="5299" y="3481"/>
                    <a:pt x="5811" y="2906"/>
                    <a:pt x="6029" y="2268"/>
                  </a:cubicBezTo>
                  <a:cubicBezTo>
                    <a:pt x="6228" y="1702"/>
                    <a:pt x="6181" y="935"/>
                    <a:pt x="5791" y="462"/>
                  </a:cubicBezTo>
                  <a:cubicBezTo>
                    <a:pt x="5487" y="100"/>
                    <a:pt x="4999" y="0"/>
                    <a:pt x="4528" y="0"/>
                  </a:cubicBezTo>
                  <a:close/>
                </a:path>
              </a:pathLst>
            </a:custGeom>
            <a:solidFill>
              <a:srgbClr val="EB59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24"/>
            <p:cNvSpPr/>
            <p:nvPr/>
          </p:nvSpPr>
          <p:spPr>
            <a:xfrm>
              <a:off x="2199375" y="815875"/>
              <a:ext cx="277900" cy="221450"/>
            </a:xfrm>
            <a:custGeom>
              <a:avLst/>
              <a:gdLst/>
              <a:ahLst/>
              <a:cxnLst/>
              <a:rect l="l" t="t" r="r" b="b"/>
              <a:pathLst>
                <a:path w="11116" h="8858" extrusionOk="0">
                  <a:moveTo>
                    <a:pt x="8869" y="1"/>
                  </a:moveTo>
                  <a:cubicBezTo>
                    <a:pt x="8559" y="1"/>
                    <a:pt x="8246" y="79"/>
                    <a:pt x="8001" y="255"/>
                  </a:cubicBezTo>
                  <a:cubicBezTo>
                    <a:pt x="7277" y="767"/>
                    <a:pt x="7679" y="1828"/>
                    <a:pt x="7359" y="2539"/>
                  </a:cubicBezTo>
                  <a:cubicBezTo>
                    <a:pt x="7104" y="3095"/>
                    <a:pt x="6626" y="3525"/>
                    <a:pt x="6147" y="3882"/>
                  </a:cubicBezTo>
                  <a:cubicBezTo>
                    <a:pt x="5654" y="4258"/>
                    <a:pt x="5107" y="4621"/>
                    <a:pt x="4504" y="4792"/>
                  </a:cubicBezTo>
                  <a:cubicBezTo>
                    <a:pt x="4161" y="4888"/>
                    <a:pt x="3807" y="4925"/>
                    <a:pt x="3451" y="4925"/>
                  </a:cubicBezTo>
                  <a:cubicBezTo>
                    <a:pt x="3149" y="4925"/>
                    <a:pt x="2845" y="4898"/>
                    <a:pt x="2546" y="4861"/>
                  </a:cubicBezTo>
                  <a:cubicBezTo>
                    <a:pt x="1979" y="4792"/>
                    <a:pt x="1404" y="4731"/>
                    <a:pt x="877" y="4491"/>
                  </a:cubicBezTo>
                  <a:cubicBezTo>
                    <a:pt x="692" y="4402"/>
                    <a:pt x="514" y="4279"/>
                    <a:pt x="370" y="4134"/>
                  </a:cubicBezTo>
                  <a:cubicBezTo>
                    <a:pt x="343" y="4093"/>
                    <a:pt x="322" y="4046"/>
                    <a:pt x="309" y="3998"/>
                  </a:cubicBezTo>
                  <a:cubicBezTo>
                    <a:pt x="300" y="3970"/>
                    <a:pt x="270" y="3955"/>
                    <a:pt x="241" y="3955"/>
                  </a:cubicBezTo>
                  <a:cubicBezTo>
                    <a:pt x="229" y="3955"/>
                    <a:pt x="216" y="3958"/>
                    <a:pt x="205" y="3964"/>
                  </a:cubicBezTo>
                  <a:cubicBezTo>
                    <a:pt x="199" y="3939"/>
                    <a:pt x="179" y="3925"/>
                    <a:pt x="160" y="3925"/>
                  </a:cubicBezTo>
                  <a:cubicBezTo>
                    <a:pt x="142" y="3925"/>
                    <a:pt x="124" y="3937"/>
                    <a:pt x="117" y="3964"/>
                  </a:cubicBezTo>
                  <a:lnTo>
                    <a:pt x="110" y="3970"/>
                  </a:lnTo>
                  <a:cubicBezTo>
                    <a:pt x="97" y="3992"/>
                    <a:pt x="90" y="4011"/>
                    <a:pt x="97" y="4039"/>
                  </a:cubicBezTo>
                  <a:cubicBezTo>
                    <a:pt x="0" y="4532"/>
                    <a:pt x="151" y="5059"/>
                    <a:pt x="343" y="5511"/>
                  </a:cubicBezTo>
                  <a:cubicBezTo>
                    <a:pt x="568" y="6030"/>
                    <a:pt x="890" y="6516"/>
                    <a:pt x="1273" y="6934"/>
                  </a:cubicBezTo>
                  <a:cubicBezTo>
                    <a:pt x="2122" y="7852"/>
                    <a:pt x="3326" y="8371"/>
                    <a:pt x="4526" y="8639"/>
                  </a:cubicBezTo>
                  <a:cubicBezTo>
                    <a:pt x="4621" y="8658"/>
                    <a:pt x="4723" y="8673"/>
                    <a:pt x="4820" y="8686"/>
                  </a:cubicBezTo>
                  <a:cubicBezTo>
                    <a:pt x="4949" y="8714"/>
                    <a:pt x="5073" y="8740"/>
                    <a:pt x="5202" y="8762"/>
                  </a:cubicBezTo>
                  <a:cubicBezTo>
                    <a:pt x="5591" y="8825"/>
                    <a:pt x="5991" y="8858"/>
                    <a:pt x="6393" y="8858"/>
                  </a:cubicBezTo>
                  <a:cubicBezTo>
                    <a:pt x="6430" y="8858"/>
                    <a:pt x="6467" y="8858"/>
                    <a:pt x="6503" y="8857"/>
                  </a:cubicBezTo>
                  <a:cubicBezTo>
                    <a:pt x="6612" y="8831"/>
                    <a:pt x="6722" y="8803"/>
                    <a:pt x="6825" y="8775"/>
                  </a:cubicBezTo>
                  <a:cubicBezTo>
                    <a:pt x="7556" y="8557"/>
                    <a:pt x="8289" y="8310"/>
                    <a:pt x="8933" y="7893"/>
                  </a:cubicBezTo>
                  <a:cubicBezTo>
                    <a:pt x="9527" y="7509"/>
                    <a:pt x="10020" y="7009"/>
                    <a:pt x="10390" y="6408"/>
                  </a:cubicBezTo>
                  <a:cubicBezTo>
                    <a:pt x="10459" y="6291"/>
                    <a:pt x="10521" y="6168"/>
                    <a:pt x="10582" y="6045"/>
                  </a:cubicBezTo>
                  <a:cubicBezTo>
                    <a:pt x="10705" y="5840"/>
                    <a:pt x="10800" y="5628"/>
                    <a:pt x="10876" y="5394"/>
                  </a:cubicBezTo>
                  <a:cubicBezTo>
                    <a:pt x="11021" y="4949"/>
                    <a:pt x="11075" y="4478"/>
                    <a:pt x="11096" y="4005"/>
                  </a:cubicBezTo>
                  <a:cubicBezTo>
                    <a:pt x="11116" y="3574"/>
                    <a:pt x="11116" y="3136"/>
                    <a:pt x="11062" y="2704"/>
                  </a:cubicBezTo>
                  <a:cubicBezTo>
                    <a:pt x="10999" y="2239"/>
                    <a:pt x="10897" y="1767"/>
                    <a:pt x="10727" y="1329"/>
                  </a:cubicBezTo>
                  <a:cubicBezTo>
                    <a:pt x="10630" y="1089"/>
                    <a:pt x="10521" y="856"/>
                    <a:pt x="10377" y="650"/>
                  </a:cubicBezTo>
                  <a:cubicBezTo>
                    <a:pt x="10111" y="412"/>
                    <a:pt x="9808" y="220"/>
                    <a:pt x="9473" y="103"/>
                  </a:cubicBezTo>
                  <a:cubicBezTo>
                    <a:pt x="9288" y="37"/>
                    <a:pt x="9079" y="1"/>
                    <a:pt x="8869" y="1"/>
                  </a:cubicBezTo>
                  <a:close/>
                </a:path>
              </a:pathLst>
            </a:custGeom>
            <a:solidFill>
              <a:srgbClr val="5C14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24"/>
            <p:cNvSpPr/>
            <p:nvPr/>
          </p:nvSpPr>
          <p:spPr>
            <a:xfrm>
              <a:off x="2264050" y="784400"/>
              <a:ext cx="22275" cy="16950"/>
            </a:xfrm>
            <a:custGeom>
              <a:avLst/>
              <a:gdLst/>
              <a:ahLst/>
              <a:cxnLst/>
              <a:rect l="l" t="t" r="r" b="b"/>
              <a:pathLst>
                <a:path w="891" h="678" extrusionOk="0">
                  <a:moveTo>
                    <a:pt x="439" y="1"/>
                  </a:moveTo>
                  <a:cubicBezTo>
                    <a:pt x="296" y="7"/>
                    <a:pt x="145" y="55"/>
                    <a:pt x="69" y="178"/>
                  </a:cubicBezTo>
                  <a:cubicBezTo>
                    <a:pt x="22" y="254"/>
                    <a:pt x="15" y="336"/>
                    <a:pt x="22" y="418"/>
                  </a:cubicBezTo>
                  <a:cubicBezTo>
                    <a:pt x="8" y="452"/>
                    <a:pt x="0" y="487"/>
                    <a:pt x="8" y="528"/>
                  </a:cubicBezTo>
                  <a:cubicBezTo>
                    <a:pt x="15" y="610"/>
                    <a:pt x="91" y="671"/>
                    <a:pt x="173" y="671"/>
                  </a:cubicBezTo>
                  <a:cubicBezTo>
                    <a:pt x="192" y="677"/>
                    <a:pt x="214" y="677"/>
                    <a:pt x="233" y="677"/>
                  </a:cubicBezTo>
                  <a:cubicBezTo>
                    <a:pt x="268" y="671"/>
                    <a:pt x="302" y="664"/>
                    <a:pt x="337" y="658"/>
                  </a:cubicBezTo>
                  <a:cubicBezTo>
                    <a:pt x="385" y="636"/>
                    <a:pt x="432" y="617"/>
                    <a:pt x="480" y="595"/>
                  </a:cubicBezTo>
                  <a:cubicBezTo>
                    <a:pt x="562" y="569"/>
                    <a:pt x="631" y="528"/>
                    <a:pt x="698" y="487"/>
                  </a:cubicBezTo>
                  <a:cubicBezTo>
                    <a:pt x="726" y="472"/>
                    <a:pt x="739" y="452"/>
                    <a:pt x="754" y="431"/>
                  </a:cubicBezTo>
                  <a:cubicBezTo>
                    <a:pt x="795" y="398"/>
                    <a:pt x="836" y="364"/>
                    <a:pt x="863" y="323"/>
                  </a:cubicBezTo>
                  <a:cubicBezTo>
                    <a:pt x="891" y="267"/>
                    <a:pt x="891" y="206"/>
                    <a:pt x="871" y="152"/>
                  </a:cubicBezTo>
                  <a:cubicBezTo>
                    <a:pt x="849" y="89"/>
                    <a:pt x="802" y="61"/>
                    <a:pt x="748" y="42"/>
                  </a:cubicBezTo>
                  <a:cubicBezTo>
                    <a:pt x="692" y="20"/>
                    <a:pt x="638" y="14"/>
                    <a:pt x="583" y="7"/>
                  </a:cubicBezTo>
                  <a:cubicBezTo>
                    <a:pt x="534" y="1"/>
                    <a:pt x="486"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24"/>
            <p:cNvSpPr/>
            <p:nvPr/>
          </p:nvSpPr>
          <p:spPr>
            <a:xfrm>
              <a:off x="2246600" y="820825"/>
              <a:ext cx="5150" cy="4825"/>
            </a:xfrm>
            <a:custGeom>
              <a:avLst/>
              <a:gdLst/>
              <a:ahLst/>
              <a:cxnLst/>
              <a:rect l="l" t="t" r="r" b="b"/>
              <a:pathLst>
                <a:path w="206" h="193" extrusionOk="0">
                  <a:moveTo>
                    <a:pt x="97" y="1"/>
                  </a:moveTo>
                  <a:cubicBezTo>
                    <a:pt x="82" y="1"/>
                    <a:pt x="62" y="1"/>
                    <a:pt x="49" y="15"/>
                  </a:cubicBezTo>
                  <a:cubicBezTo>
                    <a:pt x="21" y="29"/>
                    <a:pt x="0" y="63"/>
                    <a:pt x="0" y="98"/>
                  </a:cubicBezTo>
                  <a:cubicBezTo>
                    <a:pt x="0" y="132"/>
                    <a:pt x="21" y="165"/>
                    <a:pt x="49" y="180"/>
                  </a:cubicBezTo>
                  <a:cubicBezTo>
                    <a:pt x="62" y="193"/>
                    <a:pt x="82" y="193"/>
                    <a:pt x="97" y="193"/>
                  </a:cubicBezTo>
                  <a:cubicBezTo>
                    <a:pt x="117" y="193"/>
                    <a:pt x="131" y="193"/>
                    <a:pt x="145" y="180"/>
                  </a:cubicBezTo>
                  <a:cubicBezTo>
                    <a:pt x="151" y="180"/>
                    <a:pt x="158" y="173"/>
                    <a:pt x="164" y="165"/>
                  </a:cubicBezTo>
                  <a:cubicBezTo>
                    <a:pt x="179" y="158"/>
                    <a:pt x="186" y="152"/>
                    <a:pt x="192" y="139"/>
                  </a:cubicBezTo>
                  <a:cubicBezTo>
                    <a:pt x="205" y="124"/>
                    <a:pt x="205" y="111"/>
                    <a:pt x="205" y="98"/>
                  </a:cubicBezTo>
                  <a:cubicBezTo>
                    <a:pt x="205" y="83"/>
                    <a:pt x="205" y="70"/>
                    <a:pt x="192" y="57"/>
                  </a:cubicBezTo>
                  <a:cubicBezTo>
                    <a:pt x="186" y="42"/>
                    <a:pt x="179" y="29"/>
                    <a:pt x="164" y="22"/>
                  </a:cubicBezTo>
                  <a:cubicBezTo>
                    <a:pt x="158" y="22"/>
                    <a:pt x="151" y="15"/>
                    <a:pt x="145" y="15"/>
                  </a:cubicBezTo>
                  <a:cubicBezTo>
                    <a:pt x="131" y="1"/>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24"/>
            <p:cNvSpPr/>
            <p:nvPr/>
          </p:nvSpPr>
          <p:spPr>
            <a:xfrm>
              <a:off x="2284075" y="825000"/>
              <a:ext cx="16450" cy="12675"/>
            </a:xfrm>
            <a:custGeom>
              <a:avLst/>
              <a:gdLst/>
              <a:ahLst/>
              <a:cxnLst/>
              <a:rect l="l" t="t" r="r" b="b"/>
              <a:pathLst>
                <a:path w="658" h="507" extrusionOk="0">
                  <a:moveTo>
                    <a:pt x="377" y="0"/>
                  </a:moveTo>
                  <a:cubicBezTo>
                    <a:pt x="368" y="0"/>
                    <a:pt x="360" y="2"/>
                    <a:pt x="349" y="6"/>
                  </a:cubicBezTo>
                  <a:lnTo>
                    <a:pt x="336" y="6"/>
                  </a:lnTo>
                  <a:cubicBezTo>
                    <a:pt x="301" y="13"/>
                    <a:pt x="275" y="19"/>
                    <a:pt x="247" y="32"/>
                  </a:cubicBezTo>
                  <a:cubicBezTo>
                    <a:pt x="226" y="32"/>
                    <a:pt x="206" y="32"/>
                    <a:pt x="200" y="39"/>
                  </a:cubicBezTo>
                  <a:cubicBezTo>
                    <a:pt x="178" y="39"/>
                    <a:pt x="159" y="54"/>
                    <a:pt x="144" y="60"/>
                  </a:cubicBezTo>
                  <a:cubicBezTo>
                    <a:pt x="117" y="67"/>
                    <a:pt x="103" y="88"/>
                    <a:pt x="83" y="101"/>
                  </a:cubicBezTo>
                  <a:cubicBezTo>
                    <a:pt x="21" y="149"/>
                    <a:pt x="7" y="225"/>
                    <a:pt x="7" y="294"/>
                  </a:cubicBezTo>
                  <a:cubicBezTo>
                    <a:pt x="1" y="354"/>
                    <a:pt x="42" y="417"/>
                    <a:pt x="90" y="443"/>
                  </a:cubicBezTo>
                  <a:cubicBezTo>
                    <a:pt x="152" y="480"/>
                    <a:pt x="230" y="506"/>
                    <a:pt x="305" y="506"/>
                  </a:cubicBezTo>
                  <a:cubicBezTo>
                    <a:pt x="313" y="506"/>
                    <a:pt x="321" y="506"/>
                    <a:pt x="329" y="506"/>
                  </a:cubicBezTo>
                  <a:cubicBezTo>
                    <a:pt x="370" y="499"/>
                    <a:pt x="411" y="491"/>
                    <a:pt x="453" y="478"/>
                  </a:cubicBezTo>
                  <a:cubicBezTo>
                    <a:pt x="480" y="464"/>
                    <a:pt x="507" y="458"/>
                    <a:pt x="528" y="443"/>
                  </a:cubicBezTo>
                  <a:cubicBezTo>
                    <a:pt x="554" y="423"/>
                    <a:pt x="576" y="409"/>
                    <a:pt x="595" y="389"/>
                  </a:cubicBezTo>
                  <a:cubicBezTo>
                    <a:pt x="637" y="354"/>
                    <a:pt x="651" y="307"/>
                    <a:pt x="658" y="259"/>
                  </a:cubicBezTo>
                  <a:cubicBezTo>
                    <a:pt x="658" y="225"/>
                    <a:pt x="658" y="184"/>
                    <a:pt x="645" y="149"/>
                  </a:cubicBezTo>
                  <a:cubicBezTo>
                    <a:pt x="630" y="108"/>
                    <a:pt x="610" y="67"/>
                    <a:pt x="569" y="39"/>
                  </a:cubicBezTo>
                  <a:cubicBezTo>
                    <a:pt x="554" y="32"/>
                    <a:pt x="528" y="26"/>
                    <a:pt x="513" y="19"/>
                  </a:cubicBezTo>
                  <a:cubicBezTo>
                    <a:pt x="500" y="19"/>
                    <a:pt x="487" y="13"/>
                    <a:pt x="472" y="13"/>
                  </a:cubicBezTo>
                  <a:cubicBezTo>
                    <a:pt x="453" y="6"/>
                    <a:pt x="425" y="6"/>
                    <a:pt x="405" y="6"/>
                  </a:cubicBezTo>
                  <a:cubicBezTo>
                    <a:pt x="394" y="2"/>
                    <a:pt x="386" y="0"/>
                    <a:pt x="3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24"/>
            <p:cNvSpPr/>
            <p:nvPr/>
          </p:nvSpPr>
          <p:spPr>
            <a:xfrm>
              <a:off x="2315450" y="752125"/>
              <a:ext cx="189725" cy="159825"/>
            </a:xfrm>
            <a:custGeom>
              <a:avLst/>
              <a:gdLst/>
              <a:ahLst/>
              <a:cxnLst/>
              <a:rect l="l" t="t" r="r" b="b"/>
              <a:pathLst>
                <a:path w="7589" h="6393" extrusionOk="0">
                  <a:moveTo>
                    <a:pt x="4061" y="1"/>
                  </a:moveTo>
                  <a:cubicBezTo>
                    <a:pt x="4043" y="1"/>
                    <a:pt x="4026" y="11"/>
                    <a:pt x="4022" y="32"/>
                  </a:cubicBezTo>
                  <a:cubicBezTo>
                    <a:pt x="3948" y="354"/>
                    <a:pt x="3914" y="704"/>
                    <a:pt x="3866" y="1032"/>
                  </a:cubicBezTo>
                  <a:cubicBezTo>
                    <a:pt x="3825" y="1367"/>
                    <a:pt x="3797" y="1702"/>
                    <a:pt x="3762" y="2037"/>
                  </a:cubicBezTo>
                  <a:cubicBezTo>
                    <a:pt x="3743" y="2297"/>
                    <a:pt x="3728" y="2543"/>
                    <a:pt x="3735" y="2805"/>
                  </a:cubicBezTo>
                  <a:cubicBezTo>
                    <a:pt x="3743" y="3016"/>
                    <a:pt x="3762" y="3256"/>
                    <a:pt x="3838" y="3462"/>
                  </a:cubicBezTo>
                  <a:cubicBezTo>
                    <a:pt x="3721" y="3338"/>
                    <a:pt x="3592" y="3222"/>
                    <a:pt x="3482" y="3099"/>
                  </a:cubicBezTo>
                  <a:cubicBezTo>
                    <a:pt x="3345" y="2947"/>
                    <a:pt x="3188" y="2818"/>
                    <a:pt x="3023" y="2701"/>
                  </a:cubicBezTo>
                  <a:cubicBezTo>
                    <a:pt x="2682" y="2476"/>
                    <a:pt x="2347" y="2284"/>
                    <a:pt x="1969" y="2113"/>
                  </a:cubicBezTo>
                  <a:cubicBezTo>
                    <a:pt x="1640" y="1962"/>
                    <a:pt x="1333" y="1812"/>
                    <a:pt x="1024" y="1620"/>
                  </a:cubicBezTo>
                  <a:cubicBezTo>
                    <a:pt x="751" y="1449"/>
                    <a:pt x="423" y="1292"/>
                    <a:pt x="94" y="1285"/>
                  </a:cubicBezTo>
                  <a:cubicBezTo>
                    <a:pt x="32" y="1285"/>
                    <a:pt x="12" y="1367"/>
                    <a:pt x="60" y="1393"/>
                  </a:cubicBezTo>
                  <a:cubicBezTo>
                    <a:pt x="354" y="1545"/>
                    <a:pt x="600" y="1743"/>
                    <a:pt x="868" y="1936"/>
                  </a:cubicBezTo>
                  <a:cubicBezTo>
                    <a:pt x="1169" y="2147"/>
                    <a:pt x="1469" y="2312"/>
                    <a:pt x="1804" y="2455"/>
                  </a:cubicBezTo>
                  <a:cubicBezTo>
                    <a:pt x="2161" y="2606"/>
                    <a:pt x="2483" y="2805"/>
                    <a:pt x="2805" y="3010"/>
                  </a:cubicBezTo>
                  <a:cubicBezTo>
                    <a:pt x="2963" y="3112"/>
                    <a:pt x="3133" y="3209"/>
                    <a:pt x="3304" y="3283"/>
                  </a:cubicBezTo>
                  <a:cubicBezTo>
                    <a:pt x="3475" y="3352"/>
                    <a:pt x="3633" y="3434"/>
                    <a:pt x="3797" y="3516"/>
                  </a:cubicBezTo>
                  <a:cubicBezTo>
                    <a:pt x="3468" y="3598"/>
                    <a:pt x="3153" y="3687"/>
                    <a:pt x="2805" y="3693"/>
                  </a:cubicBezTo>
                  <a:cubicBezTo>
                    <a:pt x="2470" y="3701"/>
                    <a:pt x="2154" y="3693"/>
                    <a:pt x="1819" y="3775"/>
                  </a:cubicBezTo>
                  <a:cubicBezTo>
                    <a:pt x="1463" y="3866"/>
                    <a:pt x="1093" y="3981"/>
                    <a:pt x="786" y="4179"/>
                  </a:cubicBezTo>
                  <a:cubicBezTo>
                    <a:pt x="484" y="4365"/>
                    <a:pt x="252" y="4679"/>
                    <a:pt x="25" y="4947"/>
                  </a:cubicBezTo>
                  <a:cubicBezTo>
                    <a:pt x="0" y="4978"/>
                    <a:pt x="15" y="5031"/>
                    <a:pt x="59" y="5031"/>
                  </a:cubicBezTo>
                  <a:cubicBezTo>
                    <a:pt x="63" y="5031"/>
                    <a:pt x="68" y="5030"/>
                    <a:pt x="73" y="5029"/>
                  </a:cubicBezTo>
                  <a:cubicBezTo>
                    <a:pt x="388" y="4919"/>
                    <a:pt x="689" y="4728"/>
                    <a:pt x="977" y="4564"/>
                  </a:cubicBezTo>
                  <a:cubicBezTo>
                    <a:pt x="1305" y="4372"/>
                    <a:pt x="1648" y="4248"/>
                    <a:pt x="2003" y="4119"/>
                  </a:cubicBezTo>
                  <a:cubicBezTo>
                    <a:pt x="2297" y="4009"/>
                    <a:pt x="2626" y="3933"/>
                    <a:pt x="2935" y="3866"/>
                  </a:cubicBezTo>
                  <a:cubicBezTo>
                    <a:pt x="3250" y="3790"/>
                    <a:pt x="3605" y="3769"/>
                    <a:pt x="3879" y="3591"/>
                  </a:cubicBezTo>
                  <a:cubicBezTo>
                    <a:pt x="4022" y="3825"/>
                    <a:pt x="4153" y="4063"/>
                    <a:pt x="4290" y="4296"/>
                  </a:cubicBezTo>
                  <a:cubicBezTo>
                    <a:pt x="4461" y="4577"/>
                    <a:pt x="4653" y="4810"/>
                    <a:pt x="4871" y="5048"/>
                  </a:cubicBezTo>
                  <a:cubicBezTo>
                    <a:pt x="5098" y="5295"/>
                    <a:pt x="5336" y="5521"/>
                    <a:pt x="5569" y="5761"/>
                  </a:cubicBezTo>
                  <a:cubicBezTo>
                    <a:pt x="5673" y="5870"/>
                    <a:pt x="5768" y="5993"/>
                    <a:pt x="5863" y="6110"/>
                  </a:cubicBezTo>
                  <a:cubicBezTo>
                    <a:pt x="5967" y="6239"/>
                    <a:pt x="6084" y="6308"/>
                    <a:pt x="6226" y="6384"/>
                  </a:cubicBezTo>
                  <a:cubicBezTo>
                    <a:pt x="6237" y="6390"/>
                    <a:pt x="6249" y="6393"/>
                    <a:pt x="6261" y="6393"/>
                  </a:cubicBezTo>
                  <a:cubicBezTo>
                    <a:pt x="6318" y="6393"/>
                    <a:pt x="6376" y="6331"/>
                    <a:pt x="6337" y="6274"/>
                  </a:cubicBezTo>
                  <a:cubicBezTo>
                    <a:pt x="6248" y="6157"/>
                    <a:pt x="6192" y="6014"/>
                    <a:pt x="6103" y="5898"/>
                  </a:cubicBezTo>
                  <a:cubicBezTo>
                    <a:pt x="6015" y="5774"/>
                    <a:pt x="5926" y="5651"/>
                    <a:pt x="5822" y="5541"/>
                  </a:cubicBezTo>
                  <a:cubicBezTo>
                    <a:pt x="5583" y="5310"/>
                    <a:pt x="5351" y="5076"/>
                    <a:pt x="5111" y="4843"/>
                  </a:cubicBezTo>
                  <a:cubicBezTo>
                    <a:pt x="4884" y="4631"/>
                    <a:pt x="4638" y="4454"/>
                    <a:pt x="4441" y="4214"/>
                  </a:cubicBezTo>
                  <a:cubicBezTo>
                    <a:pt x="4268" y="4002"/>
                    <a:pt x="4132" y="3769"/>
                    <a:pt x="3927" y="3591"/>
                  </a:cubicBezTo>
                  <a:lnTo>
                    <a:pt x="3927" y="3591"/>
                  </a:lnTo>
                  <a:cubicBezTo>
                    <a:pt x="4126" y="3701"/>
                    <a:pt x="4400" y="3715"/>
                    <a:pt x="4612" y="3721"/>
                  </a:cubicBezTo>
                  <a:cubicBezTo>
                    <a:pt x="4637" y="3722"/>
                    <a:pt x="4662" y="3722"/>
                    <a:pt x="4687" y="3722"/>
                  </a:cubicBezTo>
                  <a:cubicBezTo>
                    <a:pt x="4955" y="3722"/>
                    <a:pt x="5218" y="3692"/>
                    <a:pt x="5487" y="3680"/>
                  </a:cubicBezTo>
                  <a:cubicBezTo>
                    <a:pt x="5602" y="3673"/>
                    <a:pt x="5716" y="3671"/>
                    <a:pt x="5830" y="3671"/>
                  </a:cubicBezTo>
                  <a:cubicBezTo>
                    <a:pt x="5988" y="3671"/>
                    <a:pt x="6146" y="3675"/>
                    <a:pt x="6303" y="3675"/>
                  </a:cubicBezTo>
                  <a:cubicBezTo>
                    <a:pt x="6353" y="3675"/>
                    <a:pt x="6403" y="3675"/>
                    <a:pt x="6453" y="3674"/>
                  </a:cubicBezTo>
                  <a:cubicBezTo>
                    <a:pt x="6637" y="3667"/>
                    <a:pt x="6808" y="3626"/>
                    <a:pt x="6994" y="3598"/>
                  </a:cubicBezTo>
                  <a:cubicBezTo>
                    <a:pt x="7184" y="3570"/>
                    <a:pt x="7376" y="3550"/>
                    <a:pt x="7569" y="3529"/>
                  </a:cubicBezTo>
                  <a:cubicBezTo>
                    <a:pt x="7588" y="3529"/>
                    <a:pt x="7588" y="3496"/>
                    <a:pt x="7569" y="3496"/>
                  </a:cubicBezTo>
                  <a:cubicBezTo>
                    <a:pt x="7383" y="3475"/>
                    <a:pt x="7199" y="3455"/>
                    <a:pt x="7013" y="3427"/>
                  </a:cubicBezTo>
                  <a:cubicBezTo>
                    <a:pt x="6849" y="3406"/>
                    <a:pt x="6685" y="3365"/>
                    <a:pt x="6514" y="3358"/>
                  </a:cubicBezTo>
                  <a:cubicBezTo>
                    <a:pt x="6365" y="3349"/>
                    <a:pt x="6212" y="3344"/>
                    <a:pt x="6060" y="3344"/>
                  </a:cubicBezTo>
                  <a:cubicBezTo>
                    <a:pt x="5884" y="3344"/>
                    <a:pt x="5707" y="3351"/>
                    <a:pt x="5535" y="3365"/>
                  </a:cubicBezTo>
                  <a:cubicBezTo>
                    <a:pt x="5269" y="3386"/>
                    <a:pt x="5001" y="3447"/>
                    <a:pt x="4735" y="3488"/>
                  </a:cubicBezTo>
                  <a:cubicBezTo>
                    <a:pt x="4557" y="3520"/>
                    <a:pt x="4387" y="3534"/>
                    <a:pt x="4213" y="3534"/>
                  </a:cubicBezTo>
                  <a:cubicBezTo>
                    <a:pt x="4120" y="3534"/>
                    <a:pt x="4025" y="3530"/>
                    <a:pt x="3927" y="3522"/>
                  </a:cubicBezTo>
                  <a:cubicBezTo>
                    <a:pt x="3933" y="3516"/>
                    <a:pt x="3933" y="3509"/>
                    <a:pt x="3933" y="3503"/>
                  </a:cubicBezTo>
                  <a:cubicBezTo>
                    <a:pt x="3866" y="3241"/>
                    <a:pt x="3892" y="2975"/>
                    <a:pt x="3968" y="2716"/>
                  </a:cubicBezTo>
                  <a:cubicBezTo>
                    <a:pt x="4037" y="2461"/>
                    <a:pt x="4078" y="2208"/>
                    <a:pt x="4104" y="1949"/>
                  </a:cubicBezTo>
                  <a:cubicBezTo>
                    <a:pt x="4132" y="1627"/>
                    <a:pt x="4173" y="1305"/>
                    <a:pt x="4173" y="983"/>
                  </a:cubicBezTo>
                  <a:cubicBezTo>
                    <a:pt x="4173" y="676"/>
                    <a:pt x="4173" y="334"/>
                    <a:pt x="4104"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24"/>
            <p:cNvSpPr/>
            <p:nvPr/>
          </p:nvSpPr>
          <p:spPr>
            <a:xfrm>
              <a:off x="2315450" y="774825"/>
              <a:ext cx="189725" cy="137125"/>
            </a:xfrm>
            <a:custGeom>
              <a:avLst/>
              <a:gdLst/>
              <a:ahLst/>
              <a:cxnLst/>
              <a:rect l="l" t="t" r="r" b="b"/>
              <a:pathLst>
                <a:path w="7589" h="5485" extrusionOk="0">
                  <a:moveTo>
                    <a:pt x="4173" y="1"/>
                  </a:moveTo>
                  <a:cubicBezTo>
                    <a:pt x="4173" y="7"/>
                    <a:pt x="4167" y="7"/>
                    <a:pt x="4167" y="14"/>
                  </a:cubicBezTo>
                  <a:cubicBezTo>
                    <a:pt x="4043" y="343"/>
                    <a:pt x="3933" y="678"/>
                    <a:pt x="3879" y="1028"/>
                  </a:cubicBezTo>
                  <a:cubicBezTo>
                    <a:pt x="3825" y="1356"/>
                    <a:pt x="3825" y="1691"/>
                    <a:pt x="3810" y="2026"/>
                  </a:cubicBezTo>
                  <a:cubicBezTo>
                    <a:pt x="3804" y="2115"/>
                    <a:pt x="3784" y="2266"/>
                    <a:pt x="3790" y="2396"/>
                  </a:cubicBezTo>
                  <a:cubicBezTo>
                    <a:pt x="3804" y="2450"/>
                    <a:pt x="3817" y="2506"/>
                    <a:pt x="3838" y="2554"/>
                  </a:cubicBezTo>
                  <a:cubicBezTo>
                    <a:pt x="3810" y="2526"/>
                    <a:pt x="3784" y="2498"/>
                    <a:pt x="3756" y="2471"/>
                  </a:cubicBezTo>
                  <a:cubicBezTo>
                    <a:pt x="3693" y="2471"/>
                    <a:pt x="3626" y="2478"/>
                    <a:pt x="3564" y="2491"/>
                  </a:cubicBezTo>
                  <a:cubicBezTo>
                    <a:pt x="3639" y="2532"/>
                    <a:pt x="3715" y="2567"/>
                    <a:pt x="3797" y="2608"/>
                  </a:cubicBezTo>
                  <a:cubicBezTo>
                    <a:pt x="3468" y="2690"/>
                    <a:pt x="3153" y="2779"/>
                    <a:pt x="2805" y="2785"/>
                  </a:cubicBezTo>
                  <a:lnTo>
                    <a:pt x="2701" y="2785"/>
                  </a:lnTo>
                  <a:cubicBezTo>
                    <a:pt x="2544" y="2841"/>
                    <a:pt x="2379" y="2902"/>
                    <a:pt x="2215" y="2943"/>
                  </a:cubicBezTo>
                  <a:cubicBezTo>
                    <a:pt x="1921" y="3018"/>
                    <a:pt x="1620" y="3066"/>
                    <a:pt x="1333" y="3170"/>
                  </a:cubicBezTo>
                  <a:cubicBezTo>
                    <a:pt x="1011" y="3286"/>
                    <a:pt x="745" y="3470"/>
                    <a:pt x="464" y="3662"/>
                  </a:cubicBezTo>
                  <a:cubicBezTo>
                    <a:pt x="361" y="3730"/>
                    <a:pt x="265" y="3799"/>
                    <a:pt x="162" y="3868"/>
                  </a:cubicBezTo>
                  <a:cubicBezTo>
                    <a:pt x="114" y="3929"/>
                    <a:pt x="73" y="3984"/>
                    <a:pt x="25" y="4039"/>
                  </a:cubicBezTo>
                  <a:cubicBezTo>
                    <a:pt x="0" y="4070"/>
                    <a:pt x="15" y="4123"/>
                    <a:pt x="59" y="4123"/>
                  </a:cubicBezTo>
                  <a:cubicBezTo>
                    <a:pt x="63" y="4123"/>
                    <a:pt x="68" y="4122"/>
                    <a:pt x="73" y="4121"/>
                  </a:cubicBezTo>
                  <a:cubicBezTo>
                    <a:pt x="388" y="4011"/>
                    <a:pt x="689" y="3820"/>
                    <a:pt x="977" y="3656"/>
                  </a:cubicBezTo>
                  <a:cubicBezTo>
                    <a:pt x="1305" y="3464"/>
                    <a:pt x="1648" y="3340"/>
                    <a:pt x="2003" y="3211"/>
                  </a:cubicBezTo>
                  <a:cubicBezTo>
                    <a:pt x="2297" y="3101"/>
                    <a:pt x="2626" y="3025"/>
                    <a:pt x="2935" y="2958"/>
                  </a:cubicBezTo>
                  <a:cubicBezTo>
                    <a:pt x="3250" y="2882"/>
                    <a:pt x="3605" y="2861"/>
                    <a:pt x="3879" y="2683"/>
                  </a:cubicBezTo>
                  <a:cubicBezTo>
                    <a:pt x="4022" y="2917"/>
                    <a:pt x="4153" y="3155"/>
                    <a:pt x="4290" y="3388"/>
                  </a:cubicBezTo>
                  <a:cubicBezTo>
                    <a:pt x="4461" y="3669"/>
                    <a:pt x="4653" y="3902"/>
                    <a:pt x="4871" y="4140"/>
                  </a:cubicBezTo>
                  <a:cubicBezTo>
                    <a:pt x="5098" y="4387"/>
                    <a:pt x="5336" y="4613"/>
                    <a:pt x="5569" y="4853"/>
                  </a:cubicBezTo>
                  <a:cubicBezTo>
                    <a:pt x="5632" y="4921"/>
                    <a:pt x="5693" y="4990"/>
                    <a:pt x="5747" y="5059"/>
                  </a:cubicBezTo>
                  <a:cubicBezTo>
                    <a:pt x="5762" y="5059"/>
                    <a:pt x="5768" y="5065"/>
                    <a:pt x="5781" y="5065"/>
                  </a:cubicBezTo>
                  <a:cubicBezTo>
                    <a:pt x="5803" y="5100"/>
                    <a:pt x="5816" y="5134"/>
                    <a:pt x="5829" y="5160"/>
                  </a:cubicBezTo>
                  <a:cubicBezTo>
                    <a:pt x="5844" y="5175"/>
                    <a:pt x="5850" y="5188"/>
                    <a:pt x="5863" y="5202"/>
                  </a:cubicBezTo>
                  <a:cubicBezTo>
                    <a:pt x="5967" y="5331"/>
                    <a:pt x="6084" y="5400"/>
                    <a:pt x="6226" y="5476"/>
                  </a:cubicBezTo>
                  <a:cubicBezTo>
                    <a:pt x="6237" y="5482"/>
                    <a:pt x="6249" y="5485"/>
                    <a:pt x="6261" y="5485"/>
                  </a:cubicBezTo>
                  <a:cubicBezTo>
                    <a:pt x="6318" y="5485"/>
                    <a:pt x="6376" y="5423"/>
                    <a:pt x="6337" y="5366"/>
                  </a:cubicBezTo>
                  <a:cubicBezTo>
                    <a:pt x="6248" y="5249"/>
                    <a:pt x="6192" y="5106"/>
                    <a:pt x="6103" y="4990"/>
                  </a:cubicBezTo>
                  <a:cubicBezTo>
                    <a:pt x="6015" y="4866"/>
                    <a:pt x="5926" y="4743"/>
                    <a:pt x="5822" y="4633"/>
                  </a:cubicBezTo>
                  <a:cubicBezTo>
                    <a:pt x="5583" y="4402"/>
                    <a:pt x="5351" y="4168"/>
                    <a:pt x="5111" y="3935"/>
                  </a:cubicBezTo>
                  <a:cubicBezTo>
                    <a:pt x="4884" y="3723"/>
                    <a:pt x="4638" y="3546"/>
                    <a:pt x="4441" y="3306"/>
                  </a:cubicBezTo>
                  <a:cubicBezTo>
                    <a:pt x="4268" y="3094"/>
                    <a:pt x="4132" y="2861"/>
                    <a:pt x="3927" y="2683"/>
                  </a:cubicBezTo>
                  <a:lnTo>
                    <a:pt x="3927" y="2683"/>
                  </a:lnTo>
                  <a:cubicBezTo>
                    <a:pt x="4126" y="2793"/>
                    <a:pt x="4400" y="2807"/>
                    <a:pt x="4612" y="2813"/>
                  </a:cubicBezTo>
                  <a:cubicBezTo>
                    <a:pt x="4637" y="2814"/>
                    <a:pt x="4662" y="2814"/>
                    <a:pt x="4687" y="2814"/>
                  </a:cubicBezTo>
                  <a:cubicBezTo>
                    <a:pt x="4955" y="2814"/>
                    <a:pt x="5218" y="2784"/>
                    <a:pt x="5487" y="2772"/>
                  </a:cubicBezTo>
                  <a:cubicBezTo>
                    <a:pt x="5602" y="2765"/>
                    <a:pt x="5716" y="2763"/>
                    <a:pt x="5830" y="2763"/>
                  </a:cubicBezTo>
                  <a:cubicBezTo>
                    <a:pt x="5988" y="2763"/>
                    <a:pt x="6146" y="2767"/>
                    <a:pt x="6303" y="2767"/>
                  </a:cubicBezTo>
                  <a:cubicBezTo>
                    <a:pt x="6353" y="2767"/>
                    <a:pt x="6403" y="2767"/>
                    <a:pt x="6453" y="2766"/>
                  </a:cubicBezTo>
                  <a:cubicBezTo>
                    <a:pt x="6637" y="2759"/>
                    <a:pt x="6808" y="2718"/>
                    <a:pt x="6994" y="2690"/>
                  </a:cubicBezTo>
                  <a:cubicBezTo>
                    <a:pt x="7184" y="2662"/>
                    <a:pt x="7376" y="2642"/>
                    <a:pt x="7569" y="2621"/>
                  </a:cubicBezTo>
                  <a:cubicBezTo>
                    <a:pt x="7588" y="2621"/>
                    <a:pt x="7588" y="2588"/>
                    <a:pt x="7569" y="2588"/>
                  </a:cubicBezTo>
                  <a:cubicBezTo>
                    <a:pt x="7383" y="2567"/>
                    <a:pt x="7199" y="2547"/>
                    <a:pt x="7013" y="2519"/>
                  </a:cubicBezTo>
                  <a:cubicBezTo>
                    <a:pt x="6979" y="2519"/>
                    <a:pt x="6938" y="2513"/>
                    <a:pt x="6905" y="2506"/>
                  </a:cubicBezTo>
                  <a:lnTo>
                    <a:pt x="6890" y="2506"/>
                  </a:lnTo>
                  <a:cubicBezTo>
                    <a:pt x="6425" y="2519"/>
                    <a:pt x="5965" y="2629"/>
                    <a:pt x="5499" y="2629"/>
                  </a:cubicBezTo>
                  <a:cubicBezTo>
                    <a:pt x="5486" y="2629"/>
                    <a:pt x="5472" y="2629"/>
                    <a:pt x="5459" y="2629"/>
                  </a:cubicBezTo>
                  <a:cubicBezTo>
                    <a:pt x="5434" y="2628"/>
                    <a:pt x="5409" y="2628"/>
                    <a:pt x="5383" y="2628"/>
                  </a:cubicBezTo>
                  <a:cubicBezTo>
                    <a:pt x="5164" y="2628"/>
                    <a:pt x="4950" y="2658"/>
                    <a:pt x="4735" y="2677"/>
                  </a:cubicBezTo>
                  <a:cubicBezTo>
                    <a:pt x="4556" y="2697"/>
                    <a:pt x="4372" y="2703"/>
                    <a:pt x="4194" y="2731"/>
                  </a:cubicBezTo>
                  <a:cubicBezTo>
                    <a:pt x="4167" y="2697"/>
                    <a:pt x="4139" y="2655"/>
                    <a:pt x="4112" y="2629"/>
                  </a:cubicBezTo>
                  <a:cubicBezTo>
                    <a:pt x="4050" y="2621"/>
                    <a:pt x="3989" y="2621"/>
                    <a:pt x="3927" y="2614"/>
                  </a:cubicBezTo>
                  <a:cubicBezTo>
                    <a:pt x="3933" y="2608"/>
                    <a:pt x="3933" y="2601"/>
                    <a:pt x="3933" y="2595"/>
                  </a:cubicBezTo>
                  <a:cubicBezTo>
                    <a:pt x="3866" y="2333"/>
                    <a:pt x="3892" y="2067"/>
                    <a:pt x="3968" y="1808"/>
                  </a:cubicBezTo>
                  <a:cubicBezTo>
                    <a:pt x="4037" y="1553"/>
                    <a:pt x="4078" y="1300"/>
                    <a:pt x="4104" y="1041"/>
                  </a:cubicBezTo>
                  <a:cubicBezTo>
                    <a:pt x="4132" y="719"/>
                    <a:pt x="4173" y="397"/>
                    <a:pt x="4173" y="75"/>
                  </a:cubicBezTo>
                  <a:lnTo>
                    <a:pt x="4173" y="1"/>
                  </a:lnTo>
                  <a:close/>
                </a:path>
              </a:pathLst>
            </a:custGeom>
            <a:solidFill>
              <a:srgbClr val="749D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8" name="Google Shape;2238;p24"/>
          <p:cNvGrpSpPr/>
          <p:nvPr/>
        </p:nvGrpSpPr>
        <p:grpSpPr>
          <a:xfrm>
            <a:off x="6844570" y="332244"/>
            <a:ext cx="1698329" cy="1593346"/>
            <a:chOff x="3185770" y="1870494"/>
            <a:chExt cx="1698329" cy="1593346"/>
          </a:xfrm>
        </p:grpSpPr>
        <p:grpSp>
          <p:nvGrpSpPr>
            <p:cNvPr id="2239" name="Google Shape;2239;p24"/>
            <p:cNvGrpSpPr/>
            <p:nvPr/>
          </p:nvGrpSpPr>
          <p:grpSpPr>
            <a:xfrm>
              <a:off x="3185770" y="1870494"/>
              <a:ext cx="1698329" cy="1593346"/>
              <a:chOff x="391400" y="2929025"/>
              <a:chExt cx="2080266" cy="1951673"/>
            </a:xfrm>
          </p:grpSpPr>
          <p:sp>
            <p:nvSpPr>
              <p:cNvPr id="2240" name="Google Shape;2240;p24"/>
              <p:cNvSpPr/>
              <p:nvPr/>
            </p:nvSpPr>
            <p:spPr>
              <a:xfrm>
                <a:off x="391400" y="3133230"/>
                <a:ext cx="1965244" cy="1747468"/>
              </a:xfrm>
              <a:custGeom>
                <a:avLst/>
                <a:gdLst/>
                <a:ahLst/>
                <a:cxnLst/>
                <a:rect l="l" t="t" r="r" b="b"/>
                <a:pathLst>
                  <a:path w="88915" h="79062" extrusionOk="0">
                    <a:moveTo>
                      <a:pt x="44479" y="0"/>
                    </a:moveTo>
                    <a:cubicBezTo>
                      <a:pt x="32964" y="0"/>
                      <a:pt x="21547" y="5010"/>
                      <a:pt x="13734" y="14660"/>
                    </a:cubicBezTo>
                    <a:cubicBezTo>
                      <a:pt x="1" y="31624"/>
                      <a:pt x="2615" y="56518"/>
                      <a:pt x="19581" y="70255"/>
                    </a:cubicBezTo>
                    <a:cubicBezTo>
                      <a:pt x="26902" y="76180"/>
                      <a:pt x="35699" y="79062"/>
                      <a:pt x="44432" y="79062"/>
                    </a:cubicBezTo>
                    <a:cubicBezTo>
                      <a:pt x="55947" y="79062"/>
                      <a:pt x="67369" y="74051"/>
                      <a:pt x="75177" y="64408"/>
                    </a:cubicBezTo>
                    <a:cubicBezTo>
                      <a:pt x="88915" y="47438"/>
                      <a:pt x="86299" y="22551"/>
                      <a:pt x="69330" y="8812"/>
                    </a:cubicBezTo>
                    <a:cubicBezTo>
                      <a:pt x="62013" y="2887"/>
                      <a:pt x="53217" y="0"/>
                      <a:pt x="4447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24"/>
              <p:cNvSpPr/>
              <p:nvPr/>
            </p:nvSpPr>
            <p:spPr>
              <a:xfrm>
                <a:off x="683044" y="4331077"/>
                <a:ext cx="415549" cy="420854"/>
              </a:xfrm>
              <a:custGeom>
                <a:avLst/>
                <a:gdLst/>
                <a:ahLst/>
                <a:cxnLst/>
                <a:rect l="l" t="t" r="r" b="b"/>
                <a:pathLst>
                  <a:path w="18801" h="19041" extrusionOk="0">
                    <a:moveTo>
                      <a:pt x="10637" y="0"/>
                    </a:moveTo>
                    <a:cubicBezTo>
                      <a:pt x="9949" y="0"/>
                      <a:pt x="9266" y="299"/>
                      <a:pt x="8802" y="873"/>
                    </a:cubicBezTo>
                    <a:lnTo>
                      <a:pt x="822" y="10732"/>
                    </a:lnTo>
                    <a:cubicBezTo>
                      <a:pt x="1" y="11741"/>
                      <a:pt x="158" y="13231"/>
                      <a:pt x="1167" y="14046"/>
                    </a:cubicBezTo>
                    <a:lnTo>
                      <a:pt x="6684" y="18518"/>
                    </a:lnTo>
                    <a:cubicBezTo>
                      <a:pt x="7119" y="18870"/>
                      <a:pt x="7644" y="19041"/>
                      <a:pt x="8166" y="19041"/>
                    </a:cubicBezTo>
                    <a:cubicBezTo>
                      <a:pt x="8855" y="19041"/>
                      <a:pt x="9540" y="18743"/>
                      <a:pt x="10004" y="18168"/>
                    </a:cubicBezTo>
                    <a:lnTo>
                      <a:pt x="17985" y="8309"/>
                    </a:lnTo>
                    <a:cubicBezTo>
                      <a:pt x="18801" y="7300"/>
                      <a:pt x="18644" y="5810"/>
                      <a:pt x="17635" y="4995"/>
                    </a:cubicBezTo>
                    <a:lnTo>
                      <a:pt x="12118" y="523"/>
                    </a:lnTo>
                    <a:cubicBezTo>
                      <a:pt x="11683" y="171"/>
                      <a:pt x="11159" y="0"/>
                      <a:pt x="10637"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24"/>
              <p:cNvSpPr/>
              <p:nvPr/>
            </p:nvSpPr>
            <p:spPr>
              <a:xfrm>
                <a:off x="795391" y="4353334"/>
                <a:ext cx="287841" cy="262909"/>
              </a:xfrm>
              <a:custGeom>
                <a:avLst/>
                <a:gdLst/>
                <a:ahLst/>
                <a:cxnLst/>
                <a:rect l="l" t="t" r="r" b="b"/>
                <a:pathLst>
                  <a:path w="13023" h="11895" extrusionOk="0">
                    <a:moveTo>
                      <a:pt x="5919" y="0"/>
                    </a:moveTo>
                    <a:cubicBezTo>
                      <a:pt x="4511" y="0"/>
                      <a:pt x="3115" y="609"/>
                      <a:pt x="2166" y="1780"/>
                    </a:cubicBezTo>
                    <a:lnTo>
                      <a:pt x="1" y="4458"/>
                    </a:lnTo>
                    <a:cubicBezTo>
                      <a:pt x="1319" y="5897"/>
                      <a:pt x="2751" y="7256"/>
                      <a:pt x="4315" y="8521"/>
                    </a:cubicBezTo>
                    <a:cubicBezTo>
                      <a:pt x="5874" y="9781"/>
                      <a:pt x="7505" y="10906"/>
                      <a:pt x="9183" y="11895"/>
                    </a:cubicBezTo>
                    <a:lnTo>
                      <a:pt x="11353" y="9216"/>
                    </a:lnTo>
                    <a:cubicBezTo>
                      <a:pt x="13023" y="7157"/>
                      <a:pt x="12698" y="4102"/>
                      <a:pt x="10638" y="2434"/>
                    </a:cubicBezTo>
                    <a:lnTo>
                      <a:pt x="8949" y="1070"/>
                    </a:lnTo>
                    <a:cubicBezTo>
                      <a:pt x="8060" y="350"/>
                      <a:pt x="6986" y="0"/>
                      <a:pt x="591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24"/>
              <p:cNvSpPr/>
              <p:nvPr/>
            </p:nvSpPr>
            <p:spPr>
              <a:xfrm>
                <a:off x="506422" y="2929025"/>
                <a:ext cx="1965244" cy="1747402"/>
              </a:xfrm>
              <a:custGeom>
                <a:avLst/>
                <a:gdLst/>
                <a:ahLst/>
                <a:cxnLst/>
                <a:rect l="l" t="t" r="r" b="b"/>
                <a:pathLst>
                  <a:path w="88915" h="79059" extrusionOk="0">
                    <a:moveTo>
                      <a:pt x="44480" y="1"/>
                    </a:moveTo>
                    <a:cubicBezTo>
                      <a:pt x="32966" y="1"/>
                      <a:pt x="21550" y="5009"/>
                      <a:pt x="13739" y="14657"/>
                    </a:cubicBezTo>
                    <a:cubicBezTo>
                      <a:pt x="1" y="31623"/>
                      <a:pt x="2615" y="56510"/>
                      <a:pt x="19585" y="70249"/>
                    </a:cubicBezTo>
                    <a:cubicBezTo>
                      <a:pt x="26904" y="76175"/>
                      <a:pt x="35697" y="79059"/>
                      <a:pt x="44434" y="79059"/>
                    </a:cubicBezTo>
                    <a:cubicBezTo>
                      <a:pt x="55949" y="79059"/>
                      <a:pt x="67365" y="74050"/>
                      <a:pt x="75176" y="64401"/>
                    </a:cubicBezTo>
                    <a:cubicBezTo>
                      <a:pt x="88915" y="47437"/>
                      <a:pt x="86299" y="22549"/>
                      <a:pt x="69329" y="8811"/>
                    </a:cubicBezTo>
                    <a:cubicBezTo>
                      <a:pt x="62010" y="2884"/>
                      <a:pt x="53216" y="1"/>
                      <a:pt x="4448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24"/>
              <p:cNvSpPr/>
              <p:nvPr/>
            </p:nvSpPr>
            <p:spPr>
              <a:xfrm>
                <a:off x="642685" y="3050191"/>
                <a:ext cx="1692698" cy="1505070"/>
              </a:xfrm>
              <a:custGeom>
                <a:avLst/>
                <a:gdLst/>
                <a:ahLst/>
                <a:cxnLst/>
                <a:rect l="l" t="t" r="r" b="b"/>
                <a:pathLst>
                  <a:path w="76584" h="68095" extrusionOk="0">
                    <a:moveTo>
                      <a:pt x="38314" y="0"/>
                    </a:moveTo>
                    <a:cubicBezTo>
                      <a:pt x="28394" y="0"/>
                      <a:pt x="18560" y="4313"/>
                      <a:pt x="11830" y="12622"/>
                    </a:cubicBezTo>
                    <a:cubicBezTo>
                      <a:pt x="1" y="27239"/>
                      <a:pt x="2255" y="48675"/>
                      <a:pt x="16867" y="60509"/>
                    </a:cubicBezTo>
                    <a:cubicBezTo>
                      <a:pt x="23172" y="65612"/>
                      <a:pt x="30747" y="68094"/>
                      <a:pt x="38272" y="68094"/>
                    </a:cubicBezTo>
                    <a:cubicBezTo>
                      <a:pt x="48191" y="68094"/>
                      <a:pt x="58025" y="63782"/>
                      <a:pt x="64754" y="55474"/>
                    </a:cubicBezTo>
                    <a:cubicBezTo>
                      <a:pt x="76583" y="40857"/>
                      <a:pt x="74329" y="19421"/>
                      <a:pt x="59718" y="7585"/>
                    </a:cubicBezTo>
                    <a:cubicBezTo>
                      <a:pt x="53413" y="2482"/>
                      <a:pt x="45839" y="0"/>
                      <a:pt x="38314"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24"/>
              <p:cNvSpPr/>
              <p:nvPr/>
            </p:nvSpPr>
            <p:spPr>
              <a:xfrm>
                <a:off x="743030" y="3139397"/>
                <a:ext cx="1492007" cy="1326636"/>
              </a:xfrm>
              <a:custGeom>
                <a:avLst/>
                <a:gdLst/>
                <a:ahLst/>
                <a:cxnLst/>
                <a:rect l="l" t="t" r="r" b="b"/>
                <a:pathLst>
                  <a:path w="67504" h="60022" extrusionOk="0">
                    <a:moveTo>
                      <a:pt x="33772" y="1"/>
                    </a:moveTo>
                    <a:cubicBezTo>
                      <a:pt x="25029" y="1"/>
                      <a:pt x="16361" y="3803"/>
                      <a:pt x="10428" y="11127"/>
                    </a:cubicBezTo>
                    <a:cubicBezTo>
                      <a:pt x="0" y="24007"/>
                      <a:pt x="1987" y="42903"/>
                      <a:pt x="14868" y="53335"/>
                    </a:cubicBezTo>
                    <a:cubicBezTo>
                      <a:pt x="20424" y="57834"/>
                      <a:pt x="27100" y="60022"/>
                      <a:pt x="33733" y="60022"/>
                    </a:cubicBezTo>
                    <a:cubicBezTo>
                      <a:pt x="42476" y="60022"/>
                      <a:pt x="51144" y="56220"/>
                      <a:pt x="57076" y="48896"/>
                    </a:cubicBezTo>
                    <a:cubicBezTo>
                      <a:pt x="67504" y="36015"/>
                      <a:pt x="65517" y="17121"/>
                      <a:pt x="52637" y="6687"/>
                    </a:cubicBezTo>
                    <a:cubicBezTo>
                      <a:pt x="47080" y="2189"/>
                      <a:pt x="40405" y="1"/>
                      <a:pt x="337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24"/>
              <p:cNvSpPr/>
              <p:nvPr/>
            </p:nvSpPr>
            <p:spPr>
              <a:xfrm>
                <a:off x="786727" y="3178806"/>
                <a:ext cx="1335964" cy="1248504"/>
              </a:xfrm>
              <a:custGeom>
                <a:avLst/>
                <a:gdLst/>
                <a:ahLst/>
                <a:cxnLst/>
                <a:rect l="l" t="t" r="r" b="b"/>
                <a:pathLst>
                  <a:path w="60444" h="56487" extrusionOk="0">
                    <a:moveTo>
                      <a:pt x="31773" y="0"/>
                    </a:moveTo>
                    <a:cubicBezTo>
                      <a:pt x="23548" y="0"/>
                      <a:pt x="15394" y="3576"/>
                      <a:pt x="9816" y="10469"/>
                    </a:cubicBezTo>
                    <a:cubicBezTo>
                      <a:pt x="0" y="22591"/>
                      <a:pt x="1868" y="40377"/>
                      <a:pt x="13995" y="50193"/>
                    </a:cubicBezTo>
                    <a:cubicBezTo>
                      <a:pt x="19223" y="54427"/>
                      <a:pt x="25506" y="56487"/>
                      <a:pt x="31748" y="56487"/>
                    </a:cubicBezTo>
                    <a:cubicBezTo>
                      <a:pt x="39978" y="56487"/>
                      <a:pt x="48137" y="52908"/>
                      <a:pt x="53719" y="46015"/>
                    </a:cubicBezTo>
                    <a:cubicBezTo>
                      <a:pt x="58435" y="40189"/>
                      <a:pt x="60443" y="33056"/>
                      <a:pt x="59926" y="26132"/>
                    </a:cubicBezTo>
                    <a:lnTo>
                      <a:pt x="59926" y="26132"/>
                    </a:lnTo>
                    <a:cubicBezTo>
                      <a:pt x="57799" y="29429"/>
                      <a:pt x="54981" y="36490"/>
                      <a:pt x="52142" y="36490"/>
                    </a:cubicBezTo>
                    <a:cubicBezTo>
                      <a:pt x="52037" y="36490"/>
                      <a:pt x="51931" y="36480"/>
                      <a:pt x="51826" y="36460"/>
                    </a:cubicBezTo>
                    <a:cubicBezTo>
                      <a:pt x="49801" y="36078"/>
                      <a:pt x="49724" y="32098"/>
                      <a:pt x="47621" y="31968"/>
                    </a:cubicBezTo>
                    <a:cubicBezTo>
                      <a:pt x="47575" y="31965"/>
                      <a:pt x="47530" y="31964"/>
                      <a:pt x="47485" y="31964"/>
                    </a:cubicBezTo>
                    <a:cubicBezTo>
                      <a:pt x="43871" y="31964"/>
                      <a:pt x="42616" y="40548"/>
                      <a:pt x="38370" y="41246"/>
                    </a:cubicBezTo>
                    <a:cubicBezTo>
                      <a:pt x="38189" y="41275"/>
                      <a:pt x="38008" y="41290"/>
                      <a:pt x="37827" y="41290"/>
                    </a:cubicBezTo>
                    <a:cubicBezTo>
                      <a:pt x="31590" y="41290"/>
                      <a:pt x="25647" y="24095"/>
                      <a:pt x="20663" y="24095"/>
                    </a:cubicBezTo>
                    <a:cubicBezTo>
                      <a:pt x="20510" y="24095"/>
                      <a:pt x="20358" y="24111"/>
                      <a:pt x="20207" y="24145"/>
                    </a:cubicBezTo>
                    <a:cubicBezTo>
                      <a:pt x="16155" y="25038"/>
                      <a:pt x="16640" y="37443"/>
                      <a:pt x="14392" y="37512"/>
                    </a:cubicBezTo>
                    <a:cubicBezTo>
                      <a:pt x="14386" y="37512"/>
                      <a:pt x="14380" y="37512"/>
                      <a:pt x="14375" y="37512"/>
                    </a:cubicBezTo>
                    <a:cubicBezTo>
                      <a:pt x="12602" y="37512"/>
                      <a:pt x="9341" y="29919"/>
                      <a:pt x="11019" y="22586"/>
                    </a:cubicBezTo>
                    <a:cubicBezTo>
                      <a:pt x="13618" y="11232"/>
                      <a:pt x="24328" y="5543"/>
                      <a:pt x="27204" y="4476"/>
                    </a:cubicBezTo>
                    <a:cubicBezTo>
                      <a:pt x="30649" y="3201"/>
                      <a:pt x="34034" y="2372"/>
                      <a:pt x="37767" y="2372"/>
                    </a:cubicBezTo>
                    <a:cubicBezTo>
                      <a:pt x="40099" y="2372"/>
                      <a:pt x="42566" y="2695"/>
                      <a:pt x="45268" y="3435"/>
                    </a:cubicBezTo>
                    <a:cubicBezTo>
                      <a:pt x="41043" y="1130"/>
                      <a:pt x="36397" y="0"/>
                      <a:pt x="31773" y="0"/>
                    </a:cubicBezTo>
                    <a:close/>
                  </a:path>
                </a:pathLst>
              </a:custGeom>
              <a:solidFill>
                <a:srgbClr val="5C2F58">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7" name="Google Shape;2247;p24"/>
            <p:cNvGrpSpPr/>
            <p:nvPr/>
          </p:nvGrpSpPr>
          <p:grpSpPr>
            <a:xfrm rot="1771597">
              <a:off x="3813391" y="2877994"/>
              <a:ext cx="262199" cy="123623"/>
              <a:chOff x="760635" y="2348992"/>
              <a:chExt cx="231409" cy="109114"/>
            </a:xfrm>
          </p:grpSpPr>
          <p:sp>
            <p:nvSpPr>
              <p:cNvPr id="2248" name="Google Shape;2248;p24"/>
              <p:cNvSpPr/>
              <p:nvPr/>
            </p:nvSpPr>
            <p:spPr>
              <a:xfrm>
                <a:off x="760635" y="2357251"/>
                <a:ext cx="104692" cy="100855"/>
              </a:xfrm>
              <a:custGeom>
                <a:avLst/>
                <a:gdLst/>
                <a:ahLst/>
                <a:cxnLst/>
                <a:rect l="l" t="t" r="r" b="b"/>
                <a:pathLst>
                  <a:path w="1255" h="1209" extrusionOk="0">
                    <a:moveTo>
                      <a:pt x="615" y="0"/>
                    </a:moveTo>
                    <a:cubicBezTo>
                      <a:pt x="559" y="0"/>
                      <a:pt x="502" y="7"/>
                      <a:pt x="446" y="24"/>
                    </a:cubicBezTo>
                    <a:cubicBezTo>
                      <a:pt x="440" y="33"/>
                      <a:pt x="433" y="39"/>
                      <a:pt x="420" y="39"/>
                    </a:cubicBezTo>
                    <a:cubicBezTo>
                      <a:pt x="412" y="39"/>
                      <a:pt x="405" y="39"/>
                      <a:pt x="398" y="46"/>
                    </a:cubicBezTo>
                    <a:cubicBezTo>
                      <a:pt x="351" y="59"/>
                      <a:pt x="297" y="80"/>
                      <a:pt x="256" y="100"/>
                    </a:cubicBezTo>
                    <a:cubicBezTo>
                      <a:pt x="180" y="141"/>
                      <a:pt x="132" y="197"/>
                      <a:pt x="83" y="258"/>
                    </a:cubicBezTo>
                    <a:cubicBezTo>
                      <a:pt x="57" y="299"/>
                      <a:pt x="35" y="353"/>
                      <a:pt x="22" y="402"/>
                    </a:cubicBezTo>
                    <a:cubicBezTo>
                      <a:pt x="16" y="409"/>
                      <a:pt x="16" y="422"/>
                      <a:pt x="16" y="435"/>
                    </a:cubicBezTo>
                    <a:cubicBezTo>
                      <a:pt x="9" y="476"/>
                      <a:pt x="1" y="517"/>
                      <a:pt x="1" y="552"/>
                    </a:cubicBezTo>
                    <a:cubicBezTo>
                      <a:pt x="1" y="580"/>
                      <a:pt x="1" y="607"/>
                      <a:pt x="9" y="634"/>
                    </a:cubicBezTo>
                    <a:cubicBezTo>
                      <a:pt x="9" y="662"/>
                      <a:pt x="16" y="690"/>
                      <a:pt x="22" y="709"/>
                    </a:cubicBezTo>
                    <a:cubicBezTo>
                      <a:pt x="35" y="750"/>
                      <a:pt x="50" y="785"/>
                      <a:pt x="63" y="819"/>
                    </a:cubicBezTo>
                    <a:cubicBezTo>
                      <a:pt x="83" y="846"/>
                      <a:pt x="104" y="874"/>
                      <a:pt x="124" y="901"/>
                    </a:cubicBezTo>
                    <a:cubicBezTo>
                      <a:pt x="132" y="908"/>
                      <a:pt x="132" y="915"/>
                      <a:pt x="139" y="915"/>
                    </a:cubicBezTo>
                    <a:cubicBezTo>
                      <a:pt x="159" y="943"/>
                      <a:pt x="173" y="969"/>
                      <a:pt x="200" y="990"/>
                    </a:cubicBezTo>
                    <a:cubicBezTo>
                      <a:pt x="228" y="1010"/>
                      <a:pt x="256" y="1031"/>
                      <a:pt x="282" y="1051"/>
                    </a:cubicBezTo>
                    <a:cubicBezTo>
                      <a:pt x="310" y="1066"/>
                      <a:pt x="338" y="1072"/>
                      <a:pt x="357" y="1085"/>
                    </a:cubicBezTo>
                    <a:lnTo>
                      <a:pt x="364" y="1085"/>
                    </a:lnTo>
                    <a:cubicBezTo>
                      <a:pt x="385" y="1107"/>
                      <a:pt x="398" y="1120"/>
                      <a:pt x="426" y="1133"/>
                    </a:cubicBezTo>
                    <a:cubicBezTo>
                      <a:pt x="433" y="1141"/>
                      <a:pt x="446" y="1148"/>
                      <a:pt x="461" y="1154"/>
                    </a:cubicBezTo>
                    <a:cubicBezTo>
                      <a:pt x="528" y="1196"/>
                      <a:pt x="610" y="1209"/>
                      <a:pt x="693" y="1209"/>
                    </a:cubicBezTo>
                    <a:cubicBezTo>
                      <a:pt x="734" y="1202"/>
                      <a:pt x="768" y="1196"/>
                      <a:pt x="809" y="1189"/>
                    </a:cubicBezTo>
                    <a:cubicBezTo>
                      <a:pt x="831" y="1189"/>
                      <a:pt x="844" y="1182"/>
                      <a:pt x="857" y="1182"/>
                    </a:cubicBezTo>
                    <a:cubicBezTo>
                      <a:pt x="891" y="1168"/>
                      <a:pt x="932" y="1154"/>
                      <a:pt x="967" y="1133"/>
                    </a:cubicBezTo>
                    <a:cubicBezTo>
                      <a:pt x="995" y="1113"/>
                      <a:pt x="1021" y="1092"/>
                      <a:pt x="1049" y="1072"/>
                    </a:cubicBezTo>
                    <a:cubicBezTo>
                      <a:pt x="1056" y="1066"/>
                      <a:pt x="1062" y="1059"/>
                      <a:pt x="1062" y="1059"/>
                    </a:cubicBezTo>
                    <a:cubicBezTo>
                      <a:pt x="1083" y="1038"/>
                      <a:pt x="1103" y="1018"/>
                      <a:pt x="1118" y="990"/>
                    </a:cubicBezTo>
                    <a:cubicBezTo>
                      <a:pt x="1138" y="969"/>
                      <a:pt x="1151" y="949"/>
                      <a:pt x="1166" y="921"/>
                    </a:cubicBezTo>
                    <a:cubicBezTo>
                      <a:pt x="1185" y="887"/>
                      <a:pt x="1200" y="854"/>
                      <a:pt x="1213" y="813"/>
                    </a:cubicBezTo>
                    <a:cubicBezTo>
                      <a:pt x="1220" y="798"/>
                      <a:pt x="1226" y="785"/>
                      <a:pt x="1226" y="772"/>
                    </a:cubicBezTo>
                    <a:cubicBezTo>
                      <a:pt x="1254" y="662"/>
                      <a:pt x="1254" y="545"/>
                      <a:pt x="1213" y="435"/>
                    </a:cubicBezTo>
                    <a:cubicBezTo>
                      <a:pt x="1200" y="381"/>
                      <a:pt x="1179" y="327"/>
                      <a:pt x="1144" y="279"/>
                    </a:cubicBezTo>
                    <a:cubicBezTo>
                      <a:pt x="1125" y="244"/>
                      <a:pt x="1097" y="210"/>
                      <a:pt x="1069" y="182"/>
                    </a:cubicBezTo>
                    <a:cubicBezTo>
                      <a:pt x="1056" y="169"/>
                      <a:pt x="1049" y="162"/>
                      <a:pt x="1036" y="148"/>
                    </a:cubicBezTo>
                    <a:cubicBezTo>
                      <a:pt x="1021" y="141"/>
                      <a:pt x="1014" y="134"/>
                      <a:pt x="1001" y="128"/>
                    </a:cubicBezTo>
                    <a:cubicBezTo>
                      <a:pt x="973" y="100"/>
                      <a:pt x="939" y="80"/>
                      <a:pt x="904" y="65"/>
                    </a:cubicBezTo>
                    <a:cubicBezTo>
                      <a:pt x="863" y="46"/>
                      <a:pt x="816" y="18"/>
                      <a:pt x="762" y="11"/>
                    </a:cubicBezTo>
                    <a:cubicBezTo>
                      <a:pt x="714" y="5"/>
                      <a:pt x="665" y="0"/>
                      <a:pt x="6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24"/>
              <p:cNvSpPr/>
              <p:nvPr/>
            </p:nvSpPr>
            <p:spPr>
              <a:xfrm>
                <a:off x="965683" y="2348992"/>
                <a:ext cx="26361" cy="25777"/>
              </a:xfrm>
              <a:custGeom>
                <a:avLst/>
                <a:gdLst/>
                <a:ahLst/>
                <a:cxnLst/>
                <a:rect l="l" t="t" r="r" b="b"/>
                <a:pathLst>
                  <a:path w="316" h="309" extrusionOk="0">
                    <a:moveTo>
                      <a:pt x="158" y="0"/>
                    </a:moveTo>
                    <a:cubicBezTo>
                      <a:pt x="138" y="0"/>
                      <a:pt x="117" y="8"/>
                      <a:pt x="97" y="15"/>
                    </a:cubicBezTo>
                    <a:cubicBezTo>
                      <a:pt x="76" y="21"/>
                      <a:pt x="63" y="35"/>
                      <a:pt x="48" y="49"/>
                    </a:cubicBezTo>
                    <a:cubicBezTo>
                      <a:pt x="35" y="63"/>
                      <a:pt x="22" y="76"/>
                      <a:pt x="15" y="97"/>
                    </a:cubicBezTo>
                    <a:cubicBezTo>
                      <a:pt x="7" y="117"/>
                      <a:pt x="0" y="138"/>
                      <a:pt x="0" y="158"/>
                    </a:cubicBezTo>
                    <a:cubicBezTo>
                      <a:pt x="7" y="173"/>
                      <a:pt x="7" y="186"/>
                      <a:pt x="7" y="199"/>
                    </a:cubicBezTo>
                    <a:cubicBezTo>
                      <a:pt x="15" y="227"/>
                      <a:pt x="28" y="247"/>
                      <a:pt x="48" y="268"/>
                    </a:cubicBezTo>
                    <a:cubicBezTo>
                      <a:pt x="63" y="274"/>
                      <a:pt x="69" y="281"/>
                      <a:pt x="83" y="288"/>
                    </a:cubicBezTo>
                    <a:cubicBezTo>
                      <a:pt x="104" y="302"/>
                      <a:pt x="130" y="309"/>
                      <a:pt x="158" y="309"/>
                    </a:cubicBezTo>
                    <a:cubicBezTo>
                      <a:pt x="179" y="309"/>
                      <a:pt x="199" y="309"/>
                      <a:pt x="221" y="296"/>
                    </a:cubicBezTo>
                    <a:cubicBezTo>
                      <a:pt x="240" y="288"/>
                      <a:pt x="253" y="281"/>
                      <a:pt x="268" y="268"/>
                    </a:cubicBezTo>
                    <a:cubicBezTo>
                      <a:pt x="281" y="255"/>
                      <a:pt x="294" y="233"/>
                      <a:pt x="303" y="214"/>
                    </a:cubicBezTo>
                    <a:cubicBezTo>
                      <a:pt x="309" y="199"/>
                      <a:pt x="316" y="179"/>
                      <a:pt x="316" y="158"/>
                    </a:cubicBezTo>
                    <a:cubicBezTo>
                      <a:pt x="309" y="145"/>
                      <a:pt x="309" y="132"/>
                      <a:pt x="309" y="117"/>
                    </a:cubicBezTo>
                    <a:cubicBezTo>
                      <a:pt x="303" y="90"/>
                      <a:pt x="288" y="69"/>
                      <a:pt x="268" y="49"/>
                    </a:cubicBezTo>
                    <a:cubicBezTo>
                      <a:pt x="253" y="41"/>
                      <a:pt x="247" y="28"/>
                      <a:pt x="234" y="21"/>
                    </a:cubicBezTo>
                    <a:cubicBezTo>
                      <a:pt x="212" y="8"/>
                      <a:pt x="186"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50" name="Google Shape;2250;p24"/>
          <p:cNvGrpSpPr/>
          <p:nvPr/>
        </p:nvGrpSpPr>
        <p:grpSpPr>
          <a:xfrm>
            <a:off x="7686650" y="2349468"/>
            <a:ext cx="1093431" cy="1056028"/>
            <a:chOff x="5826925" y="2639900"/>
            <a:chExt cx="434125" cy="419275"/>
          </a:xfrm>
        </p:grpSpPr>
        <p:sp>
          <p:nvSpPr>
            <p:cNvPr id="2251" name="Google Shape;2251;p24"/>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24"/>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24"/>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24"/>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24"/>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24"/>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7" name="Google Shape;2257;p24"/>
          <p:cNvGrpSpPr/>
          <p:nvPr/>
        </p:nvGrpSpPr>
        <p:grpSpPr>
          <a:xfrm>
            <a:off x="607194" y="2362582"/>
            <a:ext cx="1093437" cy="1029789"/>
            <a:chOff x="2186225" y="752500"/>
            <a:chExt cx="327700" cy="308625"/>
          </a:xfrm>
        </p:grpSpPr>
        <p:sp>
          <p:nvSpPr>
            <p:cNvPr id="2258" name="Google Shape;2258;p24"/>
            <p:cNvSpPr/>
            <p:nvPr/>
          </p:nvSpPr>
          <p:spPr>
            <a:xfrm>
              <a:off x="2222800" y="782100"/>
              <a:ext cx="291125" cy="279025"/>
            </a:xfrm>
            <a:custGeom>
              <a:avLst/>
              <a:gdLst/>
              <a:ahLst/>
              <a:cxnLst/>
              <a:rect l="l" t="t" r="r" b="b"/>
              <a:pathLst>
                <a:path w="11645" h="11161" extrusionOk="0">
                  <a:moveTo>
                    <a:pt x="6023" y="0"/>
                  </a:moveTo>
                  <a:cubicBezTo>
                    <a:pt x="5289" y="0"/>
                    <a:pt x="4545" y="80"/>
                    <a:pt x="3848" y="291"/>
                  </a:cubicBezTo>
                  <a:cubicBezTo>
                    <a:pt x="3800" y="305"/>
                    <a:pt x="3745" y="318"/>
                    <a:pt x="3690" y="332"/>
                  </a:cubicBezTo>
                  <a:cubicBezTo>
                    <a:pt x="3301" y="421"/>
                    <a:pt x="2917" y="558"/>
                    <a:pt x="2554" y="728"/>
                  </a:cubicBezTo>
                  <a:cubicBezTo>
                    <a:pt x="1911" y="1031"/>
                    <a:pt x="1438" y="1578"/>
                    <a:pt x="1083" y="2180"/>
                  </a:cubicBezTo>
                  <a:cubicBezTo>
                    <a:pt x="275" y="3562"/>
                    <a:pt x="1" y="5295"/>
                    <a:pt x="364" y="6855"/>
                  </a:cubicBezTo>
                  <a:cubicBezTo>
                    <a:pt x="467" y="7314"/>
                    <a:pt x="541" y="7984"/>
                    <a:pt x="863" y="8395"/>
                  </a:cubicBezTo>
                  <a:cubicBezTo>
                    <a:pt x="898" y="8470"/>
                    <a:pt x="939" y="8546"/>
                    <a:pt x="1001" y="8600"/>
                  </a:cubicBezTo>
                  <a:cubicBezTo>
                    <a:pt x="1110" y="8868"/>
                    <a:pt x="1220" y="9121"/>
                    <a:pt x="1404" y="9361"/>
                  </a:cubicBezTo>
                  <a:cubicBezTo>
                    <a:pt x="1583" y="9592"/>
                    <a:pt x="1795" y="9791"/>
                    <a:pt x="2028" y="9977"/>
                  </a:cubicBezTo>
                  <a:cubicBezTo>
                    <a:pt x="2465" y="10318"/>
                    <a:pt x="2964" y="10578"/>
                    <a:pt x="3498" y="10749"/>
                  </a:cubicBezTo>
                  <a:cubicBezTo>
                    <a:pt x="3820" y="10852"/>
                    <a:pt x="4149" y="10921"/>
                    <a:pt x="4484" y="10969"/>
                  </a:cubicBezTo>
                  <a:cubicBezTo>
                    <a:pt x="4676" y="11036"/>
                    <a:pt x="4894" y="11064"/>
                    <a:pt x="5080" y="11092"/>
                  </a:cubicBezTo>
                  <a:cubicBezTo>
                    <a:pt x="5285" y="11126"/>
                    <a:pt x="5491" y="11146"/>
                    <a:pt x="5683" y="11153"/>
                  </a:cubicBezTo>
                  <a:cubicBezTo>
                    <a:pt x="5737" y="11153"/>
                    <a:pt x="5798" y="11153"/>
                    <a:pt x="5854" y="11146"/>
                  </a:cubicBezTo>
                  <a:cubicBezTo>
                    <a:pt x="5929" y="11153"/>
                    <a:pt x="6011" y="11159"/>
                    <a:pt x="6085" y="11159"/>
                  </a:cubicBezTo>
                  <a:cubicBezTo>
                    <a:pt x="6113" y="11160"/>
                    <a:pt x="6140" y="11160"/>
                    <a:pt x="6167" y="11160"/>
                  </a:cubicBezTo>
                  <a:cubicBezTo>
                    <a:pt x="6461" y="11160"/>
                    <a:pt x="6749" y="11120"/>
                    <a:pt x="7030" y="11051"/>
                  </a:cubicBezTo>
                  <a:cubicBezTo>
                    <a:pt x="7140" y="11023"/>
                    <a:pt x="7243" y="10995"/>
                    <a:pt x="7352" y="10962"/>
                  </a:cubicBezTo>
                  <a:cubicBezTo>
                    <a:pt x="7715" y="10859"/>
                    <a:pt x="8084" y="10742"/>
                    <a:pt x="8434" y="10599"/>
                  </a:cubicBezTo>
                  <a:cubicBezTo>
                    <a:pt x="8789" y="10461"/>
                    <a:pt x="9139" y="10290"/>
                    <a:pt x="9461" y="10085"/>
                  </a:cubicBezTo>
                  <a:cubicBezTo>
                    <a:pt x="10049" y="9702"/>
                    <a:pt x="10548" y="9196"/>
                    <a:pt x="10911" y="8593"/>
                  </a:cubicBezTo>
                  <a:cubicBezTo>
                    <a:pt x="10987" y="8477"/>
                    <a:pt x="11048" y="8360"/>
                    <a:pt x="11110" y="8230"/>
                  </a:cubicBezTo>
                  <a:cubicBezTo>
                    <a:pt x="11164" y="8135"/>
                    <a:pt x="11219" y="8025"/>
                    <a:pt x="11275" y="7923"/>
                  </a:cubicBezTo>
                  <a:cubicBezTo>
                    <a:pt x="11322" y="7813"/>
                    <a:pt x="11363" y="7703"/>
                    <a:pt x="11404" y="7586"/>
                  </a:cubicBezTo>
                  <a:cubicBezTo>
                    <a:pt x="11473" y="7361"/>
                    <a:pt x="11527" y="7135"/>
                    <a:pt x="11562" y="6897"/>
                  </a:cubicBezTo>
                  <a:cubicBezTo>
                    <a:pt x="11596" y="6663"/>
                    <a:pt x="11610" y="6430"/>
                    <a:pt x="11623" y="6198"/>
                  </a:cubicBezTo>
                  <a:cubicBezTo>
                    <a:pt x="11644" y="5766"/>
                    <a:pt x="11638" y="5328"/>
                    <a:pt x="11582" y="4897"/>
                  </a:cubicBezTo>
                  <a:cubicBezTo>
                    <a:pt x="11541" y="4548"/>
                    <a:pt x="11473" y="4193"/>
                    <a:pt x="11363" y="3858"/>
                  </a:cubicBezTo>
                  <a:cubicBezTo>
                    <a:pt x="11329" y="3741"/>
                    <a:pt x="11294" y="3631"/>
                    <a:pt x="11247" y="3521"/>
                  </a:cubicBezTo>
                  <a:cubicBezTo>
                    <a:pt x="11158" y="3283"/>
                    <a:pt x="11041" y="3049"/>
                    <a:pt x="10905" y="2844"/>
                  </a:cubicBezTo>
                  <a:lnTo>
                    <a:pt x="10898" y="2844"/>
                  </a:lnTo>
                  <a:cubicBezTo>
                    <a:pt x="10898" y="2838"/>
                    <a:pt x="10890" y="2831"/>
                    <a:pt x="10890" y="2831"/>
                  </a:cubicBezTo>
                  <a:cubicBezTo>
                    <a:pt x="10672" y="2392"/>
                    <a:pt x="10397" y="1982"/>
                    <a:pt x="10084" y="1606"/>
                  </a:cubicBezTo>
                  <a:cubicBezTo>
                    <a:pt x="9673" y="1126"/>
                    <a:pt x="9187" y="709"/>
                    <a:pt x="8599" y="449"/>
                  </a:cubicBezTo>
                  <a:cubicBezTo>
                    <a:pt x="8015" y="181"/>
                    <a:pt x="7373" y="65"/>
                    <a:pt x="6736" y="24"/>
                  </a:cubicBezTo>
                  <a:cubicBezTo>
                    <a:pt x="6501" y="9"/>
                    <a:pt x="6263" y="0"/>
                    <a:pt x="6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24"/>
            <p:cNvSpPr/>
            <p:nvPr/>
          </p:nvSpPr>
          <p:spPr>
            <a:xfrm>
              <a:off x="2186225" y="761400"/>
              <a:ext cx="290900" cy="279025"/>
            </a:xfrm>
            <a:custGeom>
              <a:avLst/>
              <a:gdLst/>
              <a:ahLst/>
              <a:cxnLst/>
              <a:rect l="l" t="t" r="r" b="b"/>
              <a:pathLst>
                <a:path w="11636" h="11161" extrusionOk="0">
                  <a:moveTo>
                    <a:pt x="6023" y="1"/>
                  </a:moveTo>
                  <a:cubicBezTo>
                    <a:pt x="5290" y="1"/>
                    <a:pt x="4545" y="81"/>
                    <a:pt x="3846" y="298"/>
                  </a:cubicBezTo>
                  <a:cubicBezTo>
                    <a:pt x="3792" y="305"/>
                    <a:pt x="3737" y="318"/>
                    <a:pt x="3688" y="333"/>
                  </a:cubicBezTo>
                  <a:cubicBezTo>
                    <a:pt x="3292" y="421"/>
                    <a:pt x="2908" y="558"/>
                    <a:pt x="2546" y="728"/>
                  </a:cubicBezTo>
                  <a:cubicBezTo>
                    <a:pt x="1903" y="1031"/>
                    <a:pt x="1429" y="1578"/>
                    <a:pt x="1081" y="2181"/>
                  </a:cubicBezTo>
                  <a:cubicBezTo>
                    <a:pt x="273" y="3562"/>
                    <a:pt x="0" y="5293"/>
                    <a:pt x="355" y="6854"/>
                  </a:cubicBezTo>
                  <a:cubicBezTo>
                    <a:pt x="465" y="7320"/>
                    <a:pt x="534" y="7984"/>
                    <a:pt x="863" y="8395"/>
                  </a:cubicBezTo>
                  <a:cubicBezTo>
                    <a:pt x="896" y="8470"/>
                    <a:pt x="930" y="8552"/>
                    <a:pt x="993" y="8600"/>
                  </a:cubicBezTo>
                  <a:cubicBezTo>
                    <a:pt x="1109" y="8866"/>
                    <a:pt x="1211" y="9127"/>
                    <a:pt x="1397" y="9359"/>
                  </a:cubicBezTo>
                  <a:cubicBezTo>
                    <a:pt x="1581" y="9592"/>
                    <a:pt x="1792" y="9798"/>
                    <a:pt x="2019" y="9975"/>
                  </a:cubicBezTo>
                  <a:cubicBezTo>
                    <a:pt x="2456" y="10325"/>
                    <a:pt x="2957" y="10578"/>
                    <a:pt x="3491" y="10749"/>
                  </a:cubicBezTo>
                  <a:cubicBezTo>
                    <a:pt x="3811" y="10852"/>
                    <a:pt x="4148" y="10928"/>
                    <a:pt x="4483" y="10969"/>
                  </a:cubicBezTo>
                  <a:cubicBezTo>
                    <a:pt x="4667" y="11036"/>
                    <a:pt x="4887" y="11071"/>
                    <a:pt x="5078" y="11092"/>
                  </a:cubicBezTo>
                  <a:cubicBezTo>
                    <a:pt x="5277" y="11133"/>
                    <a:pt x="5482" y="11153"/>
                    <a:pt x="5681" y="11153"/>
                  </a:cubicBezTo>
                  <a:lnTo>
                    <a:pt x="5845" y="11153"/>
                  </a:lnTo>
                  <a:cubicBezTo>
                    <a:pt x="5927" y="11153"/>
                    <a:pt x="6003" y="11159"/>
                    <a:pt x="6085" y="11159"/>
                  </a:cubicBezTo>
                  <a:cubicBezTo>
                    <a:pt x="6115" y="11160"/>
                    <a:pt x="6146" y="11161"/>
                    <a:pt x="6177" y="11161"/>
                  </a:cubicBezTo>
                  <a:cubicBezTo>
                    <a:pt x="6570" y="11161"/>
                    <a:pt x="6962" y="11075"/>
                    <a:pt x="7343" y="10969"/>
                  </a:cubicBezTo>
                  <a:cubicBezTo>
                    <a:pt x="8076" y="10749"/>
                    <a:pt x="8808" y="10502"/>
                    <a:pt x="9452" y="10085"/>
                  </a:cubicBezTo>
                  <a:cubicBezTo>
                    <a:pt x="10047" y="9702"/>
                    <a:pt x="10540" y="9203"/>
                    <a:pt x="10909" y="8600"/>
                  </a:cubicBezTo>
                  <a:cubicBezTo>
                    <a:pt x="10978" y="8483"/>
                    <a:pt x="11039" y="8360"/>
                    <a:pt x="11101" y="8237"/>
                  </a:cubicBezTo>
                  <a:cubicBezTo>
                    <a:pt x="11225" y="8032"/>
                    <a:pt x="11320" y="7820"/>
                    <a:pt x="11395" y="7587"/>
                  </a:cubicBezTo>
                  <a:cubicBezTo>
                    <a:pt x="11540" y="7141"/>
                    <a:pt x="11594" y="6670"/>
                    <a:pt x="11614" y="6197"/>
                  </a:cubicBezTo>
                  <a:cubicBezTo>
                    <a:pt x="11635" y="5766"/>
                    <a:pt x="11635" y="5328"/>
                    <a:pt x="11581" y="4898"/>
                  </a:cubicBezTo>
                  <a:cubicBezTo>
                    <a:pt x="11519" y="4431"/>
                    <a:pt x="11417" y="3960"/>
                    <a:pt x="11244" y="3521"/>
                  </a:cubicBezTo>
                  <a:cubicBezTo>
                    <a:pt x="11149" y="3275"/>
                    <a:pt x="11032" y="3043"/>
                    <a:pt x="10883" y="2829"/>
                  </a:cubicBezTo>
                  <a:cubicBezTo>
                    <a:pt x="10663" y="2392"/>
                    <a:pt x="10397" y="1982"/>
                    <a:pt x="10075" y="1612"/>
                  </a:cubicBezTo>
                  <a:cubicBezTo>
                    <a:pt x="9664" y="1126"/>
                    <a:pt x="9184" y="709"/>
                    <a:pt x="8596" y="448"/>
                  </a:cubicBezTo>
                  <a:cubicBezTo>
                    <a:pt x="8008" y="188"/>
                    <a:pt x="7371" y="65"/>
                    <a:pt x="6727" y="24"/>
                  </a:cubicBezTo>
                  <a:cubicBezTo>
                    <a:pt x="6495" y="9"/>
                    <a:pt x="6259" y="1"/>
                    <a:pt x="6023"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24"/>
            <p:cNvSpPr/>
            <p:nvPr/>
          </p:nvSpPr>
          <p:spPr>
            <a:xfrm>
              <a:off x="2210650" y="776800"/>
              <a:ext cx="155750" cy="125800"/>
            </a:xfrm>
            <a:custGeom>
              <a:avLst/>
              <a:gdLst/>
              <a:ahLst/>
              <a:cxnLst/>
              <a:rect l="l" t="t" r="r" b="b"/>
              <a:pathLst>
                <a:path w="6230" h="5032" extrusionOk="0">
                  <a:moveTo>
                    <a:pt x="4527" y="0"/>
                  </a:moveTo>
                  <a:cubicBezTo>
                    <a:pt x="4339" y="0"/>
                    <a:pt x="4154" y="16"/>
                    <a:pt x="3984" y="37"/>
                  </a:cubicBezTo>
                  <a:cubicBezTo>
                    <a:pt x="3266" y="119"/>
                    <a:pt x="2562" y="365"/>
                    <a:pt x="1939" y="743"/>
                  </a:cubicBezTo>
                  <a:cubicBezTo>
                    <a:pt x="1349" y="1105"/>
                    <a:pt x="781" y="1647"/>
                    <a:pt x="480" y="2289"/>
                  </a:cubicBezTo>
                  <a:cubicBezTo>
                    <a:pt x="214" y="2591"/>
                    <a:pt x="83" y="3035"/>
                    <a:pt x="35" y="3413"/>
                  </a:cubicBezTo>
                  <a:cubicBezTo>
                    <a:pt x="1" y="3692"/>
                    <a:pt x="9" y="3987"/>
                    <a:pt x="145" y="4240"/>
                  </a:cubicBezTo>
                  <a:cubicBezTo>
                    <a:pt x="288" y="4507"/>
                    <a:pt x="549" y="4692"/>
                    <a:pt x="815" y="4809"/>
                  </a:cubicBezTo>
                  <a:cubicBezTo>
                    <a:pt x="1182" y="4963"/>
                    <a:pt x="1565" y="5031"/>
                    <a:pt x="1949" y="5031"/>
                  </a:cubicBezTo>
                  <a:cubicBezTo>
                    <a:pt x="2976" y="5031"/>
                    <a:pt x="4013" y="4543"/>
                    <a:pt x="4786" y="3905"/>
                  </a:cubicBezTo>
                  <a:cubicBezTo>
                    <a:pt x="5298" y="3480"/>
                    <a:pt x="5812" y="2905"/>
                    <a:pt x="6031" y="2269"/>
                  </a:cubicBezTo>
                  <a:cubicBezTo>
                    <a:pt x="6230" y="1701"/>
                    <a:pt x="6182" y="934"/>
                    <a:pt x="5791" y="462"/>
                  </a:cubicBezTo>
                  <a:cubicBezTo>
                    <a:pt x="5488" y="99"/>
                    <a:pt x="4999" y="0"/>
                    <a:pt x="452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24"/>
            <p:cNvSpPr/>
            <p:nvPr/>
          </p:nvSpPr>
          <p:spPr>
            <a:xfrm>
              <a:off x="2199200" y="816225"/>
              <a:ext cx="277925" cy="221475"/>
            </a:xfrm>
            <a:custGeom>
              <a:avLst/>
              <a:gdLst/>
              <a:ahLst/>
              <a:cxnLst/>
              <a:rect l="l" t="t" r="r" b="b"/>
              <a:pathLst>
                <a:path w="11117" h="8859" extrusionOk="0">
                  <a:moveTo>
                    <a:pt x="8869" y="0"/>
                  </a:moveTo>
                  <a:cubicBezTo>
                    <a:pt x="8559" y="0"/>
                    <a:pt x="8247" y="78"/>
                    <a:pt x="8002" y="254"/>
                  </a:cubicBezTo>
                  <a:cubicBezTo>
                    <a:pt x="7276" y="768"/>
                    <a:pt x="7680" y="1827"/>
                    <a:pt x="7358" y="2540"/>
                  </a:cubicBezTo>
                  <a:cubicBezTo>
                    <a:pt x="7105" y="3094"/>
                    <a:pt x="6627" y="3526"/>
                    <a:pt x="6147" y="3881"/>
                  </a:cubicBezTo>
                  <a:cubicBezTo>
                    <a:pt x="5654" y="4258"/>
                    <a:pt x="5107" y="4620"/>
                    <a:pt x="4505" y="4792"/>
                  </a:cubicBezTo>
                  <a:cubicBezTo>
                    <a:pt x="4161" y="4888"/>
                    <a:pt x="3808" y="4924"/>
                    <a:pt x="3454" y="4924"/>
                  </a:cubicBezTo>
                  <a:cubicBezTo>
                    <a:pt x="3151" y="4924"/>
                    <a:pt x="2847" y="4898"/>
                    <a:pt x="2547" y="4860"/>
                  </a:cubicBezTo>
                  <a:cubicBezTo>
                    <a:pt x="1978" y="4792"/>
                    <a:pt x="1403" y="4730"/>
                    <a:pt x="878" y="4490"/>
                  </a:cubicBezTo>
                  <a:cubicBezTo>
                    <a:pt x="692" y="4401"/>
                    <a:pt x="515" y="4278"/>
                    <a:pt x="370" y="4135"/>
                  </a:cubicBezTo>
                  <a:cubicBezTo>
                    <a:pt x="344" y="4094"/>
                    <a:pt x="322" y="4045"/>
                    <a:pt x="309" y="3997"/>
                  </a:cubicBezTo>
                  <a:cubicBezTo>
                    <a:pt x="299" y="3969"/>
                    <a:pt x="270" y="3954"/>
                    <a:pt x="241" y="3954"/>
                  </a:cubicBezTo>
                  <a:cubicBezTo>
                    <a:pt x="229" y="3954"/>
                    <a:pt x="216" y="3957"/>
                    <a:pt x="206" y="3963"/>
                  </a:cubicBezTo>
                  <a:cubicBezTo>
                    <a:pt x="199" y="3938"/>
                    <a:pt x="179" y="3925"/>
                    <a:pt x="160" y="3925"/>
                  </a:cubicBezTo>
                  <a:cubicBezTo>
                    <a:pt x="141" y="3925"/>
                    <a:pt x="123" y="3937"/>
                    <a:pt x="117" y="3963"/>
                  </a:cubicBezTo>
                  <a:lnTo>
                    <a:pt x="110" y="3971"/>
                  </a:lnTo>
                  <a:cubicBezTo>
                    <a:pt x="97" y="3991"/>
                    <a:pt x="89" y="4012"/>
                    <a:pt x="97" y="4038"/>
                  </a:cubicBezTo>
                  <a:cubicBezTo>
                    <a:pt x="0" y="4531"/>
                    <a:pt x="152" y="5058"/>
                    <a:pt x="344" y="5510"/>
                  </a:cubicBezTo>
                  <a:cubicBezTo>
                    <a:pt x="569" y="6031"/>
                    <a:pt x="891" y="6517"/>
                    <a:pt x="1273" y="6934"/>
                  </a:cubicBezTo>
                  <a:cubicBezTo>
                    <a:pt x="2123" y="7851"/>
                    <a:pt x="3327" y="8372"/>
                    <a:pt x="4524" y="8638"/>
                  </a:cubicBezTo>
                  <a:cubicBezTo>
                    <a:pt x="4621" y="8659"/>
                    <a:pt x="4723" y="8672"/>
                    <a:pt x="4820" y="8685"/>
                  </a:cubicBezTo>
                  <a:cubicBezTo>
                    <a:pt x="4950" y="8713"/>
                    <a:pt x="5073" y="8741"/>
                    <a:pt x="5203" y="8761"/>
                  </a:cubicBezTo>
                  <a:cubicBezTo>
                    <a:pt x="5592" y="8824"/>
                    <a:pt x="5995" y="8859"/>
                    <a:pt x="6398" y="8859"/>
                  </a:cubicBezTo>
                  <a:cubicBezTo>
                    <a:pt x="6433" y="8859"/>
                    <a:pt x="6468" y="8858"/>
                    <a:pt x="6504" y="8858"/>
                  </a:cubicBezTo>
                  <a:cubicBezTo>
                    <a:pt x="6612" y="8830"/>
                    <a:pt x="6722" y="8802"/>
                    <a:pt x="6824" y="8776"/>
                  </a:cubicBezTo>
                  <a:cubicBezTo>
                    <a:pt x="7557" y="8556"/>
                    <a:pt x="8289" y="8309"/>
                    <a:pt x="8933" y="7892"/>
                  </a:cubicBezTo>
                  <a:cubicBezTo>
                    <a:pt x="9528" y="7509"/>
                    <a:pt x="10021" y="7010"/>
                    <a:pt x="10390" y="6407"/>
                  </a:cubicBezTo>
                  <a:cubicBezTo>
                    <a:pt x="10459" y="6290"/>
                    <a:pt x="10520" y="6167"/>
                    <a:pt x="10582" y="6044"/>
                  </a:cubicBezTo>
                  <a:cubicBezTo>
                    <a:pt x="10706" y="5839"/>
                    <a:pt x="10801" y="5627"/>
                    <a:pt x="10876" y="5394"/>
                  </a:cubicBezTo>
                  <a:cubicBezTo>
                    <a:pt x="11021" y="4948"/>
                    <a:pt x="11075" y="4477"/>
                    <a:pt x="11095" y="4004"/>
                  </a:cubicBezTo>
                  <a:cubicBezTo>
                    <a:pt x="11116" y="3573"/>
                    <a:pt x="11116" y="3135"/>
                    <a:pt x="11062" y="2705"/>
                  </a:cubicBezTo>
                  <a:cubicBezTo>
                    <a:pt x="11000" y="2238"/>
                    <a:pt x="10898" y="1767"/>
                    <a:pt x="10725" y="1328"/>
                  </a:cubicBezTo>
                  <a:cubicBezTo>
                    <a:pt x="10630" y="1088"/>
                    <a:pt x="10520" y="857"/>
                    <a:pt x="10377" y="651"/>
                  </a:cubicBezTo>
                  <a:cubicBezTo>
                    <a:pt x="10109" y="411"/>
                    <a:pt x="9809" y="219"/>
                    <a:pt x="9474" y="103"/>
                  </a:cubicBezTo>
                  <a:cubicBezTo>
                    <a:pt x="9288" y="36"/>
                    <a:pt x="9080" y="0"/>
                    <a:pt x="88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24"/>
            <p:cNvSpPr/>
            <p:nvPr/>
          </p:nvSpPr>
          <p:spPr>
            <a:xfrm>
              <a:off x="2263875" y="784725"/>
              <a:ext cx="22275" cy="17000"/>
            </a:xfrm>
            <a:custGeom>
              <a:avLst/>
              <a:gdLst/>
              <a:ahLst/>
              <a:cxnLst/>
              <a:rect l="l" t="t" r="r" b="b"/>
              <a:pathLst>
                <a:path w="891" h="680" extrusionOk="0">
                  <a:moveTo>
                    <a:pt x="439" y="1"/>
                  </a:moveTo>
                  <a:cubicBezTo>
                    <a:pt x="295" y="7"/>
                    <a:pt x="145" y="57"/>
                    <a:pt x="70" y="180"/>
                  </a:cubicBezTo>
                  <a:cubicBezTo>
                    <a:pt x="22" y="254"/>
                    <a:pt x="15" y="336"/>
                    <a:pt x="22" y="418"/>
                  </a:cubicBezTo>
                  <a:cubicBezTo>
                    <a:pt x="7" y="453"/>
                    <a:pt x="1" y="487"/>
                    <a:pt x="7" y="528"/>
                  </a:cubicBezTo>
                  <a:cubicBezTo>
                    <a:pt x="15" y="610"/>
                    <a:pt x="89" y="673"/>
                    <a:pt x="171" y="673"/>
                  </a:cubicBezTo>
                  <a:cubicBezTo>
                    <a:pt x="193" y="679"/>
                    <a:pt x="213" y="679"/>
                    <a:pt x="234" y="679"/>
                  </a:cubicBezTo>
                  <a:cubicBezTo>
                    <a:pt x="268" y="673"/>
                    <a:pt x="303" y="664"/>
                    <a:pt x="336" y="658"/>
                  </a:cubicBezTo>
                  <a:cubicBezTo>
                    <a:pt x="385" y="638"/>
                    <a:pt x="433" y="617"/>
                    <a:pt x="480" y="597"/>
                  </a:cubicBezTo>
                  <a:cubicBezTo>
                    <a:pt x="562" y="569"/>
                    <a:pt x="631" y="528"/>
                    <a:pt x="699" y="487"/>
                  </a:cubicBezTo>
                  <a:cubicBezTo>
                    <a:pt x="727" y="474"/>
                    <a:pt x="740" y="453"/>
                    <a:pt x="755" y="433"/>
                  </a:cubicBezTo>
                  <a:cubicBezTo>
                    <a:pt x="796" y="398"/>
                    <a:pt x="837" y="364"/>
                    <a:pt x="863" y="323"/>
                  </a:cubicBezTo>
                  <a:cubicBezTo>
                    <a:pt x="891" y="269"/>
                    <a:pt x="891" y="206"/>
                    <a:pt x="870" y="152"/>
                  </a:cubicBezTo>
                  <a:cubicBezTo>
                    <a:pt x="850" y="89"/>
                    <a:pt x="802" y="63"/>
                    <a:pt x="746" y="42"/>
                  </a:cubicBezTo>
                  <a:cubicBezTo>
                    <a:pt x="692" y="22"/>
                    <a:pt x="638" y="16"/>
                    <a:pt x="582" y="7"/>
                  </a:cubicBezTo>
                  <a:cubicBezTo>
                    <a:pt x="534" y="1"/>
                    <a:pt x="487"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24"/>
            <p:cNvSpPr/>
            <p:nvPr/>
          </p:nvSpPr>
          <p:spPr>
            <a:xfrm>
              <a:off x="2246425" y="821200"/>
              <a:ext cx="5150" cy="4800"/>
            </a:xfrm>
            <a:custGeom>
              <a:avLst/>
              <a:gdLst/>
              <a:ahLst/>
              <a:cxnLst/>
              <a:rect l="l" t="t" r="r" b="b"/>
              <a:pathLst>
                <a:path w="206" h="192" extrusionOk="0">
                  <a:moveTo>
                    <a:pt x="97" y="0"/>
                  </a:moveTo>
                  <a:cubicBezTo>
                    <a:pt x="83" y="0"/>
                    <a:pt x="63" y="0"/>
                    <a:pt x="48" y="14"/>
                  </a:cubicBezTo>
                  <a:cubicBezTo>
                    <a:pt x="22" y="27"/>
                    <a:pt x="0" y="61"/>
                    <a:pt x="0" y="96"/>
                  </a:cubicBezTo>
                  <a:cubicBezTo>
                    <a:pt x="0" y="130"/>
                    <a:pt x="22" y="165"/>
                    <a:pt x="48" y="178"/>
                  </a:cubicBezTo>
                  <a:cubicBezTo>
                    <a:pt x="63" y="191"/>
                    <a:pt x="83" y="191"/>
                    <a:pt x="97" y="191"/>
                  </a:cubicBezTo>
                  <a:cubicBezTo>
                    <a:pt x="117" y="191"/>
                    <a:pt x="130" y="191"/>
                    <a:pt x="145" y="178"/>
                  </a:cubicBezTo>
                  <a:cubicBezTo>
                    <a:pt x="152" y="178"/>
                    <a:pt x="158" y="171"/>
                    <a:pt x="165" y="165"/>
                  </a:cubicBezTo>
                  <a:cubicBezTo>
                    <a:pt x="180" y="158"/>
                    <a:pt x="186" y="150"/>
                    <a:pt x="193" y="137"/>
                  </a:cubicBezTo>
                  <a:cubicBezTo>
                    <a:pt x="206" y="124"/>
                    <a:pt x="206" y="109"/>
                    <a:pt x="206" y="96"/>
                  </a:cubicBezTo>
                  <a:cubicBezTo>
                    <a:pt x="206" y="83"/>
                    <a:pt x="206" y="68"/>
                    <a:pt x="193" y="55"/>
                  </a:cubicBezTo>
                  <a:cubicBezTo>
                    <a:pt x="186" y="42"/>
                    <a:pt x="180" y="27"/>
                    <a:pt x="165" y="20"/>
                  </a:cubicBezTo>
                  <a:cubicBezTo>
                    <a:pt x="158" y="20"/>
                    <a:pt x="152" y="14"/>
                    <a:pt x="145" y="14"/>
                  </a:cubicBezTo>
                  <a:cubicBezTo>
                    <a:pt x="130" y="0"/>
                    <a:pt x="117"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24"/>
            <p:cNvSpPr/>
            <p:nvPr/>
          </p:nvSpPr>
          <p:spPr>
            <a:xfrm>
              <a:off x="2283925" y="825350"/>
              <a:ext cx="16450" cy="12650"/>
            </a:xfrm>
            <a:custGeom>
              <a:avLst/>
              <a:gdLst/>
              <a:ahLst/>
              <a:cxnLst/>
              <a:rect l="l" t="t" r="r" b="b"/>
              <a:pathLst>
                <a:path w="658" h="506" extrusionOk="0">
                  <a:moveTo>
                    <a:pt x="376" y="0"/>
                  </a:moveTo>
                  <a:cubicBezTo>
                    <a:pt x="368" y="0"/>
                    <a:pt x="359" y="2"/>
                    <a:pt x="348" y="5"/>
                  </a:cubicBezTo>
                  <a:lnTo>
                    <a:pt x="335" y="5"/>
                  </a:lnTo>
                  <a:cubicBezTo>
                    <a:pt x="301" y="12"/>
                    <a:pt x="273" y="18"/>
                    <a:pt x="247" y="33"/>
                  </a:cubicBezTo>
                  <a:cubicBezTo>
                    <a:pt x="225" y="33"/>
                    <a:pt x="206" y="33"/>
                    <a:pt x="199" y="40"/>
                  </a:cubicBezTo>
                  <a:cubicBezTo>
                    <a:pt x="178" y="40"/>
                    <a:pt x="158" y="53"/>
                    <a:pt x="143" y="60"/>
                  </a:cubicBezTo>
                  <a:cubicBezTo>
                    <a:pt x="117" y="66"/>
                    <a:pt x="102" y="87"/>
                    <a:pt x="82" y="101"/>
                  </a:cubicBezTo>
                  <a:cubicBezTo>
                    <a:pt x="20" y="148"/>
                    <a:pt x="7" y="224"/>
                    <a:pt x="7" y="293"/>
                  </a:cubicBezTo>
                  <a:cubicBezTo>
                    <a:pt x="0" y="354"/>
                    <a:pt x="41" y="416"/>
                    <a:pt x="89" y="444"/>
                  </a:cubicBezTo>
                  <a:cubicBezTo>
                    <a:pt x="151" y="481"/>
                    <a:pt x="229" y="506"/>
                    <a:pt x="303" y="506"/>
                  </a:cubicBezTo>
                  <a:cubicBezTo>
                    <a:pt x="312" y="506"/>
                    <a:pt x="320" y="505"/>
                    <a:pt x="329" y="505"/>
                  </a:cubicBezTo>
                  <a:cubicBezTo>
                    <a:pt x="370" y="498"/>
                    <a:pt x="411" y="492"/>
                    <a:pt x="452" y="477"/>
                  </a:cubicBezTo>
                  <a:cubicBezTo>
                    <a:pt x="478" y="464"/>
                    <a:pt x="506" y="457"/>
                    <a:pt x="528" y="444"/>
                  </a:cubicBezTo>
                  <a:cubicBezTo>
                    <a:pt x="554" y="423"/>
                    <a:pt x="575" y="409"/>
                    <a:pt x="595" y="388"/>
                  </a:cubicBezTo>
                  <a:cubicBezTo>
                    <a:pt x="636" y="354"/>
                    <a:pt x="651" y="306"/>
                    <a:pt x="657" y="258"/>
                  </a:cubicBezTo>
                  <a:cubicBezTo>
                    <a:pt x="657" y="224"/>
                    <a:pt x="657" y="183"/>
                    <a:pt x="643" y="148"/>
                  </a:cubicBezTo>
                  <a:cubicBezTo>
                    <a:pt x="629" y="107"/>
                    <a:pt x="610" y="66"/>
                    <a:pt x="569" y="40"/>
                  </a:cubicBezTo>
                  <a:cubicBezTo>
                    <a:pt x="554" y="33"/>
                    <a:pt x="528" y="25"/>
                    <a:pt x="513" y="18"/>
                  </a:cubicBezTo>
                  <a:cubicBezTo>
                    <a:pt x="500" y="18"/>
                    <a:pt x="486" y="12"/>
                    <a:pt x="472" y="12"/>
                  </a:cubicBezTo>
                  <a:cubicBezTo>
                    <a:pt x="452" y="5"/>
                    <a:pt x="424" y="5"/>
                    <a:pt x="404" y="5"/>
                  </a:cubicBezTo>
                  <a:cubicBezTo>
                    <a:pt x="394" y="2"/>
                    <a:pt x="385" y="0"/>
                    <a:pt x="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24"/>
            <p:cNvSpPr/>
            <p:nvPr/>
          </p:nvSpPr>
          <p:spPr>
            <a:xfrm>
              <a:off x="2315275" y="752500"/>
              <a:ext cx="189725" cy="159775"/>
            </a:xfrm>
            <a:custGeom>
              <a:avLst/>
              <a:gdLst/>
              <a:ahLst/>
              <a:cxnLst/>
              <a:rect l="l" t="t" r="r" b="b"/>
              <a:pathLst>
                <a:path w="7589" h="6391" extrusionOk="0">
                  <a:moveTo>
                    <a:pt x="4061" y="1"/>
                  </a:moveTo>
                  <a:cubicBezTo>
                    <a:pt x="4043" y="1"/>
                    <a:pt x="4026" y="11"/>
                    <a:pt x="4022" y="32"/>
                  </a:cubicBezTo>
                  <a:cubicBezTo>
                    <a:pt x="3947" y="352"/>
                    <a:pt x="3914" y="702"/>
                    <a:pt x="3865" y="1030"/>
                  </a:cubicBezTo>
                  <a:cubicBezTo>
                    <a:pt x="3824" y="1365"/>
                    <a:pt x="3797" y="1700"/>
                    <a:pt x="3763" y="2036"/>
                  </a:cubicBezTo>
                  <a:cubicBezTo>
                    <a:pt x="3742" y="2297"/>
                    <a:pt x="3728" y="2543"/>
                    <a:pt x="3735" y="2803"/>
                  </a:cubicBezTo>
                  <a:cubicBezTo>
                    <a:pt x="3742" y="3015"/>
                    <a:pt x="3763" y="3254"/>
                    <a:pt x="3838" y="3460"/>
                  </a:cubicBezTo>
                  <a:cubicBezTo>
                    <a:pt x="3722" y="3337"/>
                    <a:pt x="3592" y="3220"/>
                    <a:pt x="3482" y="3097"/>
                  </a:cubicBezTo>
                  <a:cubicBezTo>
                    <a:pt x="3346" y="2947"/>
                    <a:pt x="3188" y="2816"/>
                    <a:pt x="3024" y="2701"/>
                  </a:cubicBezTo>
                  <a:cubicBezTo>
                    <a:pt x="2682" y="2474"/>
                    <a:pt x="2345" y="2282"/>
                    <a:pt x="1969" y="2111"/>
                  </a:cubicBezTo>
                  <a:cubicBezTo>
                    <a:pt x="1641" y="1962"/>
                    <a:pt x="1333" y="1811"/>
                    <a:pt x="1025" y="1618"/>
                  </a:cubicBezTo>
                  <a:cubicBezTo>
                    <a:pt x="752" y="1447"/>
                    <a:pt x="423" y="1290"/>
                    <a:pt x="95" y="1283"/>
                  </a:cubicBezTo>
                  <a:cubicBezTo>
                    <a:pt x="32" y="1283"/>
                    <a:pt x="13" y="1365"/>
                    <a:pt x="60" y="1393"/>
                  </a:cubicBezTo>
                  <a:cubicBezTo>
                    <a:pt x="354" y="1543"/>
                    <a:pt x="601" y="1742"/>
                    <a:pt x="867" y="1934"/>
                  </a:cubicBezTo>
                  <a:cubicBezTo>
                    <a:pt x="1169" y="2146"/>
                    <a:pt x="1470" y="2310"/>
                    <a:pt x="1805" y="2454"/>
                  </a:cubicBezTo>
                  <a:cubicBezTo>
                    <a:pt x="2161" y="2604"/>
                    <a:pt x="2483" y="2803"/>
                    <a:pt x="2805" y="3008"/>
                  </a:cubicBezTo>
                  <a:cubicBezTo>
                    <a:pt x="2961" y="3112"/>
                    <a:pt x="3134" y="3207"/>
                    <a:pt x="3305" y="3282"/>
                  </a:cubicBezTo>
                  <a:cubicBezTo>
                    <a:pt x="3475" y="3350"/>
                    <a:pt x="3633" y="3432"/>
                    <a:pt x="3797" y="3514"/>
                  </a:cubicBezTo>
                  <a:cubicBezTo>
                    <a:pt x="3469" y="3596"/>
                    <a:pt x="3153" y="3686"/>
                    <a:pt x="2805" y="3693"/>
                  </a:cubicBezTo>
                  <a:cubicBezTo>
                    <a:pt x="2468" y="3700"/>
                    <a:pt x="2155" y="3693"/>
                    <a:pt x="1820" y="3775"/>
                  </a:cubicBezTo>
                  <a:cubicBezTo>
                    <a:pt x="1463" y="3864"/>
                    <a:pt x="1094" y="3980"/>
                    <a:pt x="785" y="4179"/>
                  </a:cubicBezTo>
                  <a:cubicBezTo>
                    <a:pt x="484" y="4363"/>
                    <a:pt x="251" y="4679"/>
                    <a:pt x="26" y="4945"/>
                  </a:cubicBezTo>
                  <a:cubicBezTo>
                    <a:pt x="1" y="4976"/>
                    <a:pt x="15" y="5029"/>
                    <a:pt x="58" y="5029"/>
                  </a:cubicBezTo>
                  <a:cubicBezTo>
                    <a:pt x="63" y="5029"/>
                    <a:pt x="68" y="5028"/>
                    <a:pt x="74" y="5027"/>
                  </a:cubicBezTo>
                  <a:cubicBezTo>
                    <a:pt x="389" y="4918"/>
                    <a:pt x="689" y="4726"/>
                    <a:pt x="977" y="4562"/>
                  </a:cubicBezTo>
                  <a:cubicBezTo>
                    <a:pt x="1305" y="4370"/>
                    <a:pt x="1647" y="4247"/>
                    <a:pt x="2004" y="4117"/>
                  </a:cubicBezTo>
                  <a:cubicBezTo>
                    <a:pt x="2298" y="4007"/>
                    <a:pt x="2626" y="3933"/>
                    <a:pt x="2935" y="3864"/>
                  </a:cubicBezTo>
                  <a:cubicBezTo>
                    <a:pt x="3249" y="3788"/>
                    <a:pt x="3605" y="3769"/>
                    <a:pt x="3880" y="3590"/>
                  </a:cubicBezTo>
                  <a:cubicBezTo>
                    <a:pt x="4022" y="3823"/>
                    <a:pt x="4152" y="4063"/>
                    <a:pt x="4290" y="4294"/>
                  </a:cubicBezTo>
                  <a:cubicBezTo>
                    <a:pt x="4461" y="4575"/>
                    <a:pt x="4653" y="4808"/>
                    <a:pt x="4872" y="5048"/>
                  </a:cubicBezTo>
                  <a:cubicBezTo>
                    <a:pt x="5097" y="5295"/>
                    <a:pt x="5337" y="5520"/>
                    <a:pt x="5570" y="5759"/>
                  </a:cubicBezTo>
                  <a:cubicBezTo>
                    <a:pt x="5672" y="5870"/>
                    <a:pt x="5769" y="5993"/>
                    <a:pt x="5864" y="6109"/>
                  </a:cubicBezTo>
                  <a:cubicBezTo>
                    <a:pt x="5967" y="6239"/>
                    <a:pt x="6082" y="6306"/>
                    <a:pt x="6227" y="6382"/>
                  </a:cubicBezTo>
                  <a:cubicBezTo>
                    <a:pt x="6237" y="6388"/>
                    <a:pt x="6249" y="6391"/>
                    <a:pt x="6261" y="6391"/>
                  </a:cubicBezTo>
                  <a:cubicBezTo>
                    <a:pt x="6317" y="6391"/>
                    <a:pt x="6376" y="6329"/>
                    <a:pt x="6337" y="6274"/>
                  </a:cubicBezTo>
                  <a:cubicBezTo>
                    <a:pt x="6247" y="6157"/>
                    <a:pt x="6192" y="6012"/>
                    <a:pt x="6104" y="5896"/>
                  </a:cubicBezTo>
                  <a:cubicBezTo>
                    <a:pt x="6015" y="5773"/>
                    <a:pt x="5926" y="5649"/>
                    <a:pt x="5823" y="5541"/>
                  </a:cubicBezTo>
                  <a:cubicBezTo>
                    <a:pt x="5583" y="5308"/>
                    <a:pt x="5351" y="5074"/>
                    <a:pt x="5112" y="4843"/>
                  </a:cubicBezTo>
                  <a:cubicBezTo>
                    <a:pt x="4885" y="4631"/>
                    <a:pt x="4638" y="4452"/>
                    <a:pt x="4440" y="4212"/>
                  </a:cubicBezTo>
                  <a:cubicBezTo>
                    <a:pt x="4269" y="4000"/>
                    <a:pt x="4133" y="3769"/>
                    <a:pt x="3927" y="3590"/>
                  </a:cubicBezTo>
                  <a:lnTo>
                    <a:pt x="3927" y="3590"/>
                  </a:lnTo>
                  <a:cubicBezTo>
                    <a:pt x="4126" y="3700"/>
                    <a:pt x="4399" y="3713"/>
                    <a:pt x="4612" y="3719"/>
                  </a:cubicBezTo>
                  <a:cubicBezTo>
                    <a:pt x="4643" y="3720"/>
                    <a:pt x="4673" y="3721"/>
                    <a:pt x="4704" y="3721"/>
                  </a:cubicBezTo>
                  <a:cubicBezTo>
                    <a:pt x="4966" y="3721"/>
                    <a:pt x="5224" y="3691"/>
                    <a:pt x="5488" y="3678"/>
                  </a:cubicBezTo>
                  <a:cubicBezTo>
                    <a:pt x="5602" y="3671"/>
                    <a:pt x="5716" y="3669"/>
                    <a:pt x="5831" y="3669"/>
                  </a:cubicBezTo>
                  <a:cubicBezTo>
                    <a:pt x="5988" y="3669"/>
                    <a:pt x="6146" y="3673"/>
                    <a:pt x="6303" y="3673"/>
                  </a:cubicBezTo>
                  <a:cubicBezTo>
                    <a:pt x="6353" y="3673"/>
                    <a:pt x="6402" y="3673"/>
                    <a:pt x="6452" y="3672"/>
                  </a:cubicBezTo>
                  <a:cubicBezTo>
                    <a:pt x="6638" y="3665"/>
                    <a:pt x="6808" y="3624"/>
                    <a:pt x="6994" y="3596"/>
                  </a:cubicBezTo>
                  <a:cubicBezTo>
                    <a:pt x="7185" y="3570"/>
                    <a:pt x="7377" y="3548"/>
                    <a:pt x="7569" y="3529"/>
                  </a:cubicBezTo>
                  <a:cubicBezTo>
                    <a:pt x="7589" y="3529"/>
                    <a:pt x="7589" y="3494"/>
                    <a:pt x="7569" y="3494"/>
                  </a:cubicBezTo>
                  <a:cubicBezTo>
                    <a:pt x="7383" y="3473"/>
                    <a:pt x="7199" y="3453"/>
                    <a:pt x="7014" y="3425"/>
                  </a:cubicBezTo>
                  <a:cubicBezTo>
                    <a:pt x="6849" y="3406"/>
                    <a:pt x="6685" y="3364"/>
                    <a:pt x="6514" y="3358"/>
                  </a:cubicBezTo>
                  <a:cubicBezTo>
                    <a:pt x="6364" y="3348"/>
                    <a:pt x="6211" y="3343"/>
                    <a:pt x="6058" y="3343"/>
                  </a:cubicBezTo>
                  <a:cubicBezTo>
                    <a:pt x="5883" y="3343"/>
                    <a:pt x="5707" y="3350"/>
                    <a:pt x="5535" y="3364"/>
                  </a:cubicBezTo>
                  <a:cubicBezTo>
                    <a:pt x="5269" y="3384"/>
                    <a:pt x="5001" y="3447"/>
                    <a:pt x="4735" y="3488"/>
                  </a:cubicBezTo>
                  <a:cubicBezTo>
                    <a:pt x="4555" y="3519"/>
                    <a:pt x="4384" y="3533"/>
                    <a:pt x="4208" y="3533"/>
                  </a:cubicBezTo>
                  <a:cubicBezTo>
                    <a:pt x="4116" y="3533"/>
                    <a:pt x="4023" y="3529"/>
                    <a:pt x="3927" y="3522"/>
                  </a:cubicBezTo>
                  <a:cubicBezTo>
                    <a:pt x="3934" y="3514"/>
                    <a:pt x="3934" y="3507"/>
                    <a:pt x="3934" y="3501"/>
                  </a:cubicBezTo>
                  <a:cubicBezTo>
                    <a:pt x="3865" y="3241"/>
                    <a:pt x="3893" y="2974"/>
                    <a:pt x="3968" y="2714"/>
                  </a:cubicBezTo>
                  <a:cubicBezTo>
                    <a:pt x="4037" y="2461"/>
                    <a:pt x="4078" y="2208"/>
                    <a:pt x="4105" y="1947"/>
                  </a:cubicBezTo>
                  <a:cubicBezTo>
                    <a:pt x="4133" y="1625"/>
                    <a:pt x="4174" y="1305"/>
                    <a:pt x="4174" y="983"/>
                  </a:cubicBezTo>
                  <a:cubicBezTo>
                    <a:pt x="4174" y="674"/>
                    <a:pt x="4174" y="332"/>
                    <a:pt x="4105"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24"/>
            <p:cNvSpPr/>
            <p:nvPr/>
          </p:nvSpPr>
          <p:spPr>
            <a:xfrm>
              <a:off x="2315275" y="775175"/>
              <a:ext cx="189725" cy="137100"/>
            </a:xfrm>
            <a:custGeom>
              <a:avLst/>
              <a:gdLst/>
              <a:ahLst/>
              <a:cxnLst/>
              <a:rect l="l" t="t" r="r" b="b"/>
              <a:pathLst>
                <a:path w="7589" h="5484" extrusionOk="0">
                  <a:moveTo>
                    <a:pt x="4174" y="0"/>
                  </a:moveTo>
                  <a:cubicBezTo>
                    <a:pt x="4174" y="7"/>
                    <a:pt x="4167" y="7"/>
                    <a:pt x="4167" y="13"/>
                  </a:cubicBezTo>
                  <a:cubicBezTo>
                    <a:pt x="4044" y="342"/>
                    <a:pt x="3934" y="677"/>
                    <a:pt x="3880" y="1027"/>
                  </a:cubicBezTo>
                  <a:cubicBezTo>
                    <a:pt x="3824" y="1355"/>
                    <a:pt x="3824" y="1690"/>
                    <a:pt x="3811" y="2025"/>
                  </a:cubicBezTo>
                  <a:cubicBezTo>
                    <a:pt x="3804" y="2114"/>
                    <a:pt x="3783" y="2265"/>
                    <a:pt x="3791" y="2395"/>
                  </a:cubicBezTo>
                  <a:cubicBezTo>
                    <a:pt x="3804" y="2451"/>
                    <a:pt x="3817" y="2505"/>
                    <a:pt x="3838" y="2553"/>
                  </a:cubicBezTo>
                  <a:cubicBezTo>
                    <a:pt x="3811" y="2525"/>
                    <a:pt x="3783" y="2499"/>
                    <a:pt x="3756" y="2471"/>
                  </a:cubicBezTo>
                  <a:cubicBezTo>
                    <a:pt x="3694" y="2471"/>
                    <a:pt x="3627" y="2477"/>
                    <a:pt x="3564" y="2492"/>
                  </a:cubicBezTo>
                  <a:cubicBezTo>
                    <a:pt x="3640" y="2533"/>
                    <a:pt x="3715" y="2566"/>
                    <a:pt x="3797" y="2607"/>
                  </a:cubicBezTo>
                  <a:cubicBezTo>
                    <a:pt x="3469" y="2689"/>
                    <a:pt x="3153" y="2779"/>
                    <a:pt x="2805" y="2786"/>
                  </a:cubicBezTo>
                  <a:lnTo>
                    <a:pt x="2702" y="2786"/>
                  </a:lnTo>
                  <a:cubicBezTo>
                    <a:pt x="2544" y="2840"/>
                    <a:pt x="2380" y="2903"/>
                    <a:pt x="2216" y="2944"/>
                  </a:cubicBezTo>
                  <a:cubicBezTo>
                    <a:pt x="1921" y="3018"/>
                    <a:pt x="1621" y="3067"/>
                    <a:pt x="1333" y="3169"/>
                  </a:cubicBezTo>
                  <a:cubicBezTo>
                    <a:pt x="1011" y="3285"/>
                    <a:pt x="744" y="3469"/>
                    <a:pt x="464" y="3662"/>
                  </a:cubicBezTo>
                  <a:cubicBezTo>
                    <a:pt x="361" y="3731"/>
                    <a:pt x="266" y="3798"/>
                    <a:pt x="162" y="3867"/>
                  </a:cubicBezTo>
                  <a:cubicBezTo>
                    <a:pt x="115" y="3929"/>
                    <a:pt x="74" y="3983"/>
                    <a:pt x="26" y="4038"/>
                  </a:cubicBezTo>
                  <a:cubicBezTo>
                    <a:pt x="1" y="4069"/>
                    <a:pt x="15" y="4122"/>
                    <a:pt x="58" y="4122"/>
                  </a:cubicBezTo>
                  <a:cubicBezTo>
                    <a:pt x="63" y="4122"/>
                    <a:pt x="68" y="4121"/>
                    <a:pt x="74" y="4120"/>
                  </a:cubicBezTo>
                  <a:cubicBezTo>
                    <a:pt x="389" y="4011"/>
                    <a:pt x="689" y="3819"/>
                    <a:pt x="977" y="3655"/>
                  </a:cubicBezTo>
                  <a:cubicBezTo>
                    <a:pt x="1305" y="3463"/>
                    <a:pt x="1647" y="3340"/>
                    <a:pt x="2004" y="3210"/>
                  </a:cubicBezTo>
                  <a:cubicBezTo>
                    <a:pt x="2298" y="3100"/>
                    <a:pt x="2626" y="3026"/>
                    <a:pt x="2935" y="2957"/>
                  </a:cubicBezTo>
                  <a:cubicBezTo>
                    <a:pt x="3249" y="2881"/>
                    <a:pt x="3605" y="2862"/>
                    <a:pt x="3880" y="2683"/>
                  </a:cubicBezTo>
                  <a:cubicBezTo>
                    <a:pt x="4022" y="2916"/>
                    <a:pt x="4152" y="3156"/>
                    <a:pt x="4290" y="3387"/>
                  </a:cubicBezTo>
                  <a:cubicBezTo>
                    <a:pt x="4461" y="3668"/>
                    <a:pt x="4653" y="3901"/>
                    <a:pt x="4872" y="4141"/>
                  </a:cubicBezTo>
                  <a:cubicBezTo>
                    <a:pt x="5097" y="4388"/>
                    <a:pt x="5337" y="4613"/>
                    <a:pt x="5570" y="4852"/>
                  </a:cubicBezTo>
                  <a:cubicBezTo>
                    <a:pt x="5631" y="4921"/>
                    <a:pt x="5693" y="4989"/>
                    <a:pt x="5747" y="5058"/>
                  </a:cubicBezTo>
                  <a:cubicBezTo>
                    <a:pt x="5762" y="5058"/>
                    <a:pt x="5769" y="5064"/>
                    <a:pt x="5782" y="5064"/>
                  </a:cubicBezTo>
                  <a:cubicBezTo>
                    <a:pt x="5803" y="5099"/>
                    <a:pt x="5816" y="5133"/>
                    <a:pt x="5829" y="5161"/>
                  </a:cubicBezTo>
                  <a:cubicBezTo>
                    <a:pt x="5844" y="5174"/>
                    <a:pt x="5851" y="5188"/>
                    <a:pt x="5864" y="5202"/>
                  </a:cubicBezTo>
                  <a:cubicBezTo>
                    <a:pt x="5967" y="5332"/>
                    <a:pt x="6082" y="5399"/>
                    <a:pt x="6227" y="5475"/>
                  </a:cubicBezTo>
                  <a:cubicBezTo>
                    <a:pt x="6237" y="5481"/>
                    <a:pt x="6249" y="5484"/>
                    <a:pt x="6261" y="5484"/>
                  </a:cubicBezTo>
                  <a:cubicBezTo>
                    <a:pt x="6317" y="5484"/>
                    <a:pt x="6376" y="5422"/>
                    <a:pt x="6337" y="5367"/>
                  </a:cubicBezTo>
                  <a:cubicBezTo>
                    <a:pt x="6247" y="5250"/>
                    <a:pt x="6192" y="5105"/>
                    <a:pt x="6104" y="4989"/>
                  </a:cubicBezTo>
                  <a:cubicBezTo>
                    <a:pt x="6015" y="4866"/>
                    <a:pt x="5926" y="4742"/>
                    <a:pt x="5823" y="4634"/>
                  </a:cubicBezTo>
                  <a:cubicBezTo>
                    <a:pt x="5583" y="4401"/>
                    <a:pt x="5351" y="4167"/>
                    <a:pt x="5112" y="3936"/>
                  </a:cubicBezTo>
                  <a:cubicBezTo>
                    <a:pt x="4885" y="3724"/>
                    <a:pt x="4638" y="3545"/>
                    <a:pt x="4440" y="3305"/>
                  </a:cubicBezTo>
                  <a:cubicBezTo>
                    <a:pt x="4269" y="3093"/>
                    <a:pt x="4133" y="2862"/>
                    <a:pt x="3927" y="2683"/>
                  </a:cubicBezTo>
                  <a:lnTo>
                    <a:pt x="3927" y="2683"/>
                  </a:lnTo>
                  <a:cubicBezTo>
                    <a:pt x="4126" y="2793"/>
                    <a:pt x="4399" y="2806"/>
                    <a:pt x="4612" y="2812"/>
                  </a:cubicBezTo>
                  <a:cubicBezTo>
                    <a:pt x="4643" y="2813"/>
                    <a:pt x="4673" y="2814"/>
                    <a:pt x="4704" y="2814"/>
                  </a:cubicBezTo>
                  <a:cubicBezTo>
                    <a:pt x="4966" y="2814"/>
                    <a:pt x="5224" y="2784"/>
                    <a:pt x="5488" y="2771"/>
                  </a:cubicBezTo>
                  <a:cubicBezTo>
                    <a:pt x="5602" y="2764"/>
                    <a:pt x="5716" y="2762"/>
                    <a:pt x="5831" y="2762"/>
                  </a:cubicBezTo>
                  <a:cubicBezTo>
                    <a:pt x="5988" y="2762"/>
                    <a:pt x="6146" y="2766"/>
                    <a:pt x="6303" y="2766"/>
                  </a:cubicBezTo>
                  <a:cubicBezTo>
                    <a:pt x="6353" y="2766"/>
                    <a:pt x="6402" y="2766"/>
                    <a:pt x="6452" y="2765"/>
                  </a:cubicBezTo>
                  <a:cubicBezTo>
                    <a:pt x="6638" y="2758"/>
                    <a:pt x="6808" y="2717"/>
                    <a:pt x="6994" y="2689"/>
                  </a:cubicBezTo>
                  <a:cubicBezTo>
                    <a:pt x="7185" y="2663"/>
                    <a:pt x="7377" y="2641"/>
                    <a:pt x="7569" y="2622"/>
                  </a:cubicBezTo>
                  <a:cubicBezTo>
                    <a:pt x="7589" y="2622"/>
                    <a:pt x="7589" y="2587"/>
                    <a:pt x="7569" y="2587"/>
                  </a:cubicBezTo>
                  <a:cubicBezTo>
                    <a:pt x="7383" y="2566"/>
                    <a:pt x="7199" y="2546"/>
                    <a:pt x="7014" y="2518"/>
                  </a:cubicBezTo>
                  <a:cubicBezTo>
                    <a:pt x="6979" y="2518"/>
                    <a:pt x="6938" y="2512"/>
                    <a:pt x="6904" y="2505"/>
                  </a:cubicBezTo>
                  <a:lnTo>
                    <a:pt x="6891" y="2505"/>
                  </a:lnTo>
                  <a:cubicBezTo>
                    <a:pt x="6424" y="2518"/>
                    <a:pt x="5965" y="2629"/>
                    <a:pt x="5499" y="2629"/>
                  </a:cubicBezTo>
                  <a:cubicBezTo>
                    <a:pt x="5486" y="2629"/>
                    <a:pt x="5473" y="2628"/>
                    <a:pt x="5460" y="2628"/>
                  </a:cubicBezTo>
                  <a:cubicBezTo>
                    <a:pt x="5439" y="2628"/>
                    <a:pt x="5418" y="2627"/>
                    <a:pt x="5397" y="2627"/>
                  </a:cubicBezTo>
                  <a:cubicBezTo>
                    <a:pt x="5173" y="2627"/>
                    <a:pt x="4953" y="2658"/>
                    <a:pt x="4735" y="2676"/>
                  </a:cubicBezTo>
                  <a:cubicBezTo>
                    <a:pt x="4556" y="2697"/>
                    <a:pt x="4372" y="2704"/>
                    <a:pt x="4193" y="2730"/>
                  </a:cubicBezTo>
                  <a:cubicBezTo>
                    <a:pt x="4167" y="2697"/>
                    <a:pt x="4139" y="2656"/>
                    <a:pt x="4111" y="2628"/>
                  </a:cubicBezTo>
                  <a:cubicBezTo>
                    <a:pt x="4050" y="2622"/>
                    <a:pt x="3988" y="2622"/>
                    <a:pt x="3927" y="2615"/>
                  </a:cubicBezTo>
                  <a:cubicBezTo>
                    <a:pt x="3934" y="2607"/>
                    <a:pt x="3934" y="2600"/>
                    <a:pt x="3934" y="2594"/>
                  </a:cubicBezTo>
                  <a:cubicBezTo>
                    <a:pt x="3865" y="2334"/>
                    <a:pt x="3893" y="2067"/>
                    <a:pt x="3968" y="1807"/>
                  </a:cubicBezTo>
                  <a:cubicBezTo>
                    <a:pt x="4037" y="1554"/>
                    <a:pt x="4078" y="1301"/>
                    <a:pt x="4105" y="1040"/>
                  </a:cubicBezTo>
                  <a:cubicBezTo>
                    <a:pt x="4133" y="718"/>
                    <a:pt x="4174" y="398"/>
                    <a:pt x="4174" y="76"/>
                  </a:cubicBezTo>
                  <a:lnTo>
                    <a:pt x="4174"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7" name="Google Shape;2267;p24"/>
          <p:cNvGrpSpPr/>
          <p:nvPr/>
        </p:nvGrpSpPr>
        <p:grpSpPr>
          <a:xfrm>
            <a:off x="-698871" y="160660"/>
            <a:ext cx="1952497" cy="1845040"/>
            <a:chOff x="2129050" y="1313975"/>
            <a:chExt cx="433975" cy="410100"/>
          </a:xfrm>
        </p:grpSpPr>
        <p:sp>
          <p:nvSpPr>
            <p:cNvPr id="2268" name="Google Shape;2268;p24"/>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24"/>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24"/>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24"/>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72" name="Google Shape;2272;p24"/>
          <p:cNvPicPr preferRelativeResize="0"/>
          <p:nvPr/>
        </p:nvPicPr>
        <p:blipFill rotWithShape="1">
          <a:blip r:embed="rId3">
            <a:alphaModFix/>
          </a:blip>
          <a:srcRect/>
          <a:stretch/>
        </p:blipFill>
        <p:spPr>
          <a:xfrm>
            <a:off x="2620472" y="-456703"/>
            <a:ext cx="4160285" cy="4332784"/>
          </a:xfrm>
          <a:prstGeom prst="rect">
            <a:avLst/>
          </a:prstGeom>
          <a:noFill/>
          <a:ln>
            <a:noFill/>
          </a:ln>
        </p:spPr>
      </p:pic>
      <p:pic>
        <p:nvPicPr>
          <p:cNvPr id="2273" name="Google Shape;2273;p24"/>
          <p:cNvPicPr preferRelativeResize="0"/>
          <p:nvPr/>
        </p:nvPicPr>
        <p:blipFill rotWithShape="1">
          <a:blip r:embed="rId4">
            <a:alphaModFix/>
          </a:blip>
          <a:srcRect/>
          <a:stretch/>
        </p:blipFill>
        <p:spPr>
          <a:xfrm>
            <a:off x="4226120" y="4540834"/>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grpSp>
        <p:nvGrpSpPr>
          <p:cNvPr id="2278" name="Google Shape;2278;p25"/>
          <p:cNvGrpSpPr/>
          <p:nvPr/>
        </p:nvGrpSpPr>
        <p:grpSpPr>
          <a:xfrm rot="1750005">
            <a:off x="2998171" y="2425557"/>
            <a:ext cx="3246570" cy="3109925"/>
            <a:chOff x="607000" y="662725"/>
            <a:chExt cx="1139850" cy="1091875"/>
          </a:xfrm>
        </p:grpSpPr>
        <p:sp>
          <p:nvSpPr>
            <p:cNvPr id="2279" name="Google Shape;2279;p25"/>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25"/>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25"/>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25"/>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25"/>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25"/>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25"/>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25"/>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25"/>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25"/>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25"/>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25"/>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25"/>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25"/>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25"/>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25"/>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5" name="Google Shape;2295;p25"/>
          <p:cNvSpPr txBox="1">
            <a:spLocks noGrp="1"/>
          </p:cNvSpPr>
          <p:nvPr>
            <p:ph type="subTitle" idx="1"/>
          </p:nvPr>
        </p:nvSpPr>
        <p:spPr>
          <a:xfrm>
            <a:off x="652770" y="1096311"/>
            <a:ext cx="2331900" cy="572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Delivery service</a:t>
            </a:r>
            <a:endParaRPr/>
          </a:p>
        </p:txBody>
      </p:sp>
      <p:sp>
        <p:nvSpPr>
          <p:cNvPr id="2296" name="Google Shape;2296;p25"/>
          <p:cNvSpPr txBox="1">
            <a:spLocks noGrp="1"/>
          </p:cNvSpPr>
          <p:nvPr>
            <p:ph type="subTitle" idx="2"/>
          </p:nvPr>
        </p:nvSpPr>
        <p:spPr>
          <a:xfrm>
            <a:off x="652770" y="1657815"/>
            <a:ext cx="2331900" cy="3325831"/>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dirty="0"/>
              <a:t>This will be our main source of revenue. having freelance drivers all over the island to deliver to customers will have a huge impact on our financial state. This feature will save us thousands of dollars because we would not need to purchase our own vehicles. In addition to saving money, it will also earn us, our delivery rates will vary based the location of the food business that is being ordered from and customers location. Hence having fair and suitable prices.</a:t>
            </a:r>
            <a:endParaRPr dirty="0"/>
          </a:p>
        </p:txBody>
      </p:sp>
      <p:sp>
        <p:nvSpPr>
          <p:cNvPr id="2297" name="Google Shape;2297;p25"/>
          <p:cNvSpPr txBox="1">
            <a:spLocks noGrp="1"/>
          </p:cNvSpPr>
          <p:nvPr>
            <p:ph type="title"/>
          </p:nvPr>
        </p:nvSpPr>
        <p:spPr>
          <a:xfrm>
            <a:off x="2569367" y="6363"/>
            <a:ext cx="3992912" cy="84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a:t>Revenue Streams</a:t>
            </a:r>
            <a:endParaRPr/>
          </a:p>
        </p:txBody>
      </p:sp>
      <p:sp>
        <p:nvSpPr>
          <p:cNvPr id="2298" name="Google Shape;2298;p25"/>
          <p:cNvSpPr txBox="1">
            <a:spLocks noGrp="1"/>
          </p:cNvSpPr>
          <p:nvPr>
            <p:ph type="subTitle" idx="5"/>
          </p:nvPr>
        </p:nvSpPr>
        <p:spPr>
          <a:xfrm>
            <a:off x="6000355" y="981700"/>
            <a:ext cx="2257559" cy="842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Partnership with Our suppliers</a:t>
            </a:r>
            <a:endParaRPr/>
          </a:p>
        </p:txBody>
      </p:sp>
      <p:sp>
        <p:nvSpPr>
          <p:cNvPr id="2299" name="Google Shape;2299;p25"/>
          <p:cNvSpPr txBox="1">
            <a:spLocks noGrp="1"/>
          </p:cNvSpPr>
          <p:nvPr>
            <p:ph type="subTitle" idx="6"/>
          </p:nvPr>
        </p:nvSpPr>
        <p:spPr>
          <a:xfrm>
            <a:off x="6097000" y="1880881"/>
            <a:ext cx="2331900" cy="3017939"/>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dirty="0"/>
              <a:t>We intend to have partnerships with small food business around the island who wants to use our service. We will advertise their business on our website and in turn we take a percentage of every food order that is ordered from our website.</a:t>
            </a:r>
            <a:endParaRPr sz="1800" dirty="0"/>
          </a:p>
        </p:txBody>
      </p:sp>
      <p:grpSp>
        <p:nvGrpSpPr>
          <p:cNvPr id="2300" name="Google Shape;2300;p25"/>
          <p:cNvGrpSpPr/>
          <p:nvPr/>
        </p:nvGrpSpPr>
        <p:grpSpPr>
          <a:xfrm>
            <a:off x="3556936" y="1831590"/>
            <a:ext cx="2035031" cy="1995987"/>
            <a:chOff x="3720875" y="695425"/>
            <a:chExt cx="683975" cy="670875"/>
          </a:xfrm>
        </p:grpSpPr>
        <p:sp>
          <p:nvSpPr>
            <p:cNvPr id="2301" name="Google Shape;2301;p25"/>
            <p:cNvSpPr/>
            <p:nvPr/>
          </p:nvSpPr>
          <p:spPr>
            <a:xfrm>
              <a:off x="3747925" y="718925"/>
              <a:ext cx="656925" cy="647375"/>
            </a:xfrm>
            <a:custGeom>
              <a:avLst/>
              <a:gdLst/>
              <a:ahLst/>
              <a:cxnLst/>
              <a:rect l="l" t="t" r="r" b="b"/>
              <a:pathLst>
                <a:path w="26277" h="25895" extrusionOk="0">
                  <a:moveTo>
                    <a:pt x="290" y="3758"/>
                  </a:moveTo>
                  <a:cubicBezTo>
                    <a:pt x="291" y="3758"/>
                    <a:pt x="288" y="3760"/>
                    <a:pt x="274" y="3763"/>
                  </a:cubicBezTo>
                  <a:cubicBezTo>
                    <a:pt x="281" y="3760"/>
                    <a:pt x="288" y="3758"/>
                    <a:pt x="290" y="3758"/>
                  </a:cubicBezTo>
                  <a:close/>
                  <a:moveTo>
                    <a:pt x="22775" y="1"/>
                  </a:moveTo>
                  <a:cubicBezTo>
                    <a:pt x="22748" y="1"/>
                    <a:pt x="22718" y="7"/>
                    <a:pt x="22689" y="19"/>
                  </a:cubicBezTo>
                  <a:cubicBezTo>
                    <a:pt x="22417" y="134"/>
                    <a:pt x="22129" y="225"/>
                    <a:pt x="21834" y="299"/>
                  </a:cubicBezTo>
                  <a:cubicBezTo>
                    <a:pt x="21485" y="381"/>
                    <a:pt x="21135" y="443"/>
                    <a:pt x="20800" y="512"/>
                  </a:cubicBezTo>
                  <a:cubicBezTo>
                    <a:pt x="20143" y="635"/>
                    <a:pt x="19486" y="731"/>
                    <a:pt x="18844" y="895"/>
                  </a:cubicBezTo>
                  <a:cubicBezTo>
                    <a:pt x="17296" y="1284"/>
                    <a:pt x="15743" y="1593"/>
                    <a:pt x="14169" y="1839"/>
                  </a:cubicBezTo>
                  <a:cubicBezTo>
                    <a:pt x="12710" y="2064"/>
                    <a:pt x="11253" y="2250"/>
                    <a:pt x="9788" y="2442"/>
                  </a:cubicBezTo>
                  <a:cubicBezTo>
                    <a:pt x="9466" y="2380"/>
                    <a:pt x="9137" y="2319"/>
                    <a:pt x="8815" y="2257"/>
                  </a:cubicBezTo>
                  <a:cubicBezTo>
                    <a:pt x="8043" y="2099"/>
                    <a:pt x="7270" y="1941"/>
                    <a:pt x="6509" y="1744"/>
                  </a:cubicBezTo>
                  <a:cubicBezTo>
                    <a:pt x="6296" y="1685"/>
                    <a:pt x="6046" y="1620"/>
                    <a:pt x="5816" y="1620"/>
                  </a:cubicBezTo>
                  <a:cubicBezTo>
                    <a:pt x="5803" y="1620"/>
                    <a:pt x="5790" y="1620"/>
                    <a:pt x="5777" y="1621"/>
                  </a:cubicBezTo>
                  <a:cubicBezTo>
                    <a:pt x="5640" y="1621"/>
                    <a:pt x="5510" y="1647"/>
                    <a:pt x="5394" y="1710"/>
                  </a:cubicBezTo>
                  <a:cubicBezTo>
                    <a:pt x="5394" y="1710"/>
                    <a:pt x="5387" y="1710"/>
                    <a:pt x="5381" y="1716"/>
                  </a:cubicBezTo>
                  <a:cubicBezTo>
                    <a:pt x="5359" y="1729"/>
                    <a:pt x="5333" y="1744"/>
                    <a:pt x="5312" y="1757"/>
                  </a:cubicBezTo>
                  <a:cubicBezTo>
                    <a:pt x="5305" y="1764"/>
                    <a:pt x="5299" y="1770"/>
                    <a:pt x="5292" y="1770"/>
                  </a:cubicBezTo>
                  <a:cubicBezTo>
                    <a:pt x="5271" y="1792"/>
                    <a:pt x="5257" y="1811"/>
                    <a:pt x="5236" y="1826"/>
                  </a:cubicBezTo>
                  <a:cubicBezTo>
                    <a:pt x="5230" y="1833"/>
                    <a:pt x="5223" y="1839"/>
                    <a:pt x="5216" y="1846"/>
                  </a:cubicBezTo>
                  <a:cubicBezTo>
                    <a:pt x="5195" y="1874"/>
                    <a:pt x="5169" y="1900"/>
                    <a:pt x="5147" y="1935"/>
                  </a:cubicBezTo>
                  <a:cubicBezTo>
                    <a:pt x="4996" y="2181"/>
                    <a:pt x="4929" y="2483"/>
                    <a:pt x="4860" y="2763"/>
                  </a:cubicBezTo>
                  <a:cubicBezTo>
                    <a:pt x="4832" y="2873"/>
                    <a:pt x="4799" y="2976"/>
                    <a:pt x="4765" y="3078"/>
                  </a:cubicBezTo>
                  <a:cubicBezTo>
                    <a:pt x="4683" y="3085"/>
                    <a:pt x="4594" y="3091"/>
                    <a:pt x="4512" y="3106"/>
                  </a:cubicBezTo>
                  <a:cubicBezTo>
                    <a:pt x="3217" y="3242"/>
                    <a:pt x="1808" y="3106"/>
                    <a:pt x="576" y="3592"/>
                  </a:cubicBezTo>
                  <a:cubicBezTo>
                    <a:pt x="555" y="3625"/>
                    <a:pt x="528" y="3653"/>
                    <a:pt x="494" y="3666"/>
                  </a:cubicBezTo>
                  <a:cubicBezTo>
                    <a:pt x="431" y="3694"/>
                    <a:pt x="371" y="3722"/>
                    <a:pt x="315" y="3742"/>
                  </a:cubicBezTo>
                  <a:cubicBezTo>
                    <a:pt x="295" y="3756"/>
                    <a:pt x="267" y="3763"/>
                    <a:pt x="247" y="3770"/>
                  </a:cubicBezTo>
                  <a:cubicBezTo>
                    <a:pt x="260" y="3770"/>
                    <a:pt x="267" y="3763"/>
                    <a:pt x="274" y="3763"/>
                  </a:cubicBezTo>
                  <a:lnTo>
                    <a:pt x="274" y="3763"/>
                  </a:lnTo>
                  <a:cubicBezTo>
                    <a:pt x="260" y="3770"/>
                    <a:pt x="254" y="3770"/>
                    <a:pt x="247" y="3776"/>
                  </a:cubicBezTo>
                  <a:cubicBezTo>
                    <a:pt x="206" y="3789"/>
                    <a:pt x="165" y="3804"/>
                    <a:pt x="131" y="3804"/>
                  </a:cubicBezTo>
                  <a:cubicBezTo>
                    <a:pt x="96" y="3845"/>
                    <a:pt x="103" y="3893"/>
                    <a:pt x="131" y="3934"/>
                  </a:cubicBezTo>
                  <a:cubicBezTo>
                    <a:pt x="137" y="4070"/>
                    <a:pt x="150" y="4215"/>
                    <a:pt x="172" y="4358"/>
                  </a:cubicBezTo>
                  <a:cubicBezTo>
                    <a:pt x="200" y="4625"/>
                    <a:pt x="233" y="4891"/>
                    <a:pt x="254" y="5166"/>
                  </a:cubicBezTo>
                  <a:cubicBezTo>
                    <a:pt x="295" y="5700"/>
                    <a:pt x="384" y="6227"/>
                    <a:pt x="459" y="6761"/>
                  </a:cubicBezTo>
                  <a:cubicBezTo>
                    <a:pt x="610" y="7822"/>
                    <a:pt x="740" y="8896"/>
                    <a:pt x="849" y="9964"/>
                  </a:cubicBezTo>
                  <a:cubicBezTo>
                    <a:pt x="959" y="10997"/>
                    <a:pt x="1021" y="12037"/>
                    <a:pt x="1164" y="13064"/>
                  </a:cubicBezTo>
                  <a:cubicBezTo>
                    <a:pt x="1177" y="13146"/>
                    <a:pt x="1192" y="13228"/>
                    <a:pt x="1205" y="13303"/>
                  </a:cubicBezTo>
                  <a:cubicBezTo>
                    <a:pt x="1212" y="13366"/>
                    <a:pt x="1226" y="13420"/>
                    <a:pt x="1233" y="13481"/>
                  </a:cubicBezTo>
                  <a:cubicBezTo>
                    <a:pt x="1226" y="13850"/>
                    <a:pt x="1233" y="14228"/>
                    <a:pt x="1259" y="14604"/>
                  </a:cubicBezTo>
                  <a:cubicBezTo>
                    <a:pt x="1205" y="14871"/>
                    <a:pt x="1157" y="15145"/>
                    <a:pt x="1103" y="15411"/>
                  </a:cubicBezTo>
                  <a:cubicBezTo>
                    <a:pt x="1095" y="15432"/>
                    <a:pt x="1095" y="15452"/>
                    <a:pt x="1088" y="15473"/>
                  </a:cubicBezTo>
                  <a:cubicBezTo>
                    <a:pt x="1069" y="15583"/>
                    <a:pt x="1041" y="15692"/>
                    <a:pt x="1013" y="15809"/>
                  </a:cubicBezTo>
                  <a:lnTo>
                    <a:pt x="952" y="16035"/>
                  </a:lnTo>
                  <a:cubicBezTo>
                    <a:pt x="918" y="16103"/>
                    <a:pt x="876" y="16178"/>
                    <a:pt x="842" y="16254"/>
                  </a:cubicBezTo>
                  <a:cubicBezTo>
                    <a:pt x="807" y="16329"/>
                    <a:pt x="775" y="16411"/>
                    <a:pt x="740" y="16494"/>
                  </a:cubicBezTo>
                  <a:cubicBezTo>
                    <a:pt x="658" y="16719"/>
                    <a:pt x="610" y="16965"/>
                    <a:pt x="555" y="17205"/>
                  </a:cubicBezTo>
                  <a:cubicBezTo>
                    <a:pt x="446" y="17678"/>
                    <a:pt x="323" y="18162"/>
                    <a:pt x="42" y="18573"/>
                  </a:cubicBezTo>
                  <a:cubicBezTo>
                    <a:pt x="1" y="18642"/>
                    <a:pt x="27" y="18765"/>
                    <a:pt x="103" y="18800"/>
                  </a:cubicBezTo>
                  <a:cubicBezTo>
                    <a:pt x="384" y="18930"/>
                    <a:pt x="678" y="19040"/>
                    <a:pt x="972" y="19122"/>
                  </a:cubicBezTo>
                  <a:cubicBezTo>
                    <a:pt x="1041" y="19141"/>
                    <a:pt x="1116" y="19156"/>
                    <a:pt x="1185" y="19176"/>
                  </a:cubicBezTo>
                  <a:cubicBezTo>
                    <a:pt x="1458" y="19245"/>
                    <a:pt x="1732" y="19306"/>
                    <a:pt x="2013" y="19347"/>
                  </a:cubicBezTo>
                  <a:cubicBezTo>
                    <a:pt x="2074" y="19978"/>
                    <a:pt x="2150" y="20607"/>
                    <a:pt x="2177" y="21236"/>
                  </a:cubicBezTo>
                  <a:cubicBezTo>
                    <a:pt x="2184" y="21359"/>
                    <a:pt x="2273" y="21456"/>
                    <a:pt x="2403" y="21463"/>
                  </a:cubicBezTo>
                  <a:cubicBezTo>
                    <a:pt x="2478" y="21463"/>
                    <a:pt x="2560" y="21469"/>
                    <a:pt x="2642" y="21476"/>
                  </a:cubicBezTo>
                  <a:cubicBezTo>
                    <a:pt x="2820" y="21482"/>
                    <a:pt x="2999" y="21489"/>
                    <a:pt x="3176" y="21497"/>
                  </a:cubicBezTo>
                  <a:lnTo>
                    <a:pt x="3189" y="21497"/>
                  </a:lnTo>
                  <a:cubicBezTo>
                    <a:pt x="3362" y="21504"/>
                    <a:pt x="3539" y="21510"/>
                    <a:pt x="3710" y="21517"/>
                  </a:cubicBezTo>
                  <a:lnTo>
                    <a:pt x="3751" y="21517"/>
                  </a:lnTo>
                  <a:cubicBezTo>
                    <a:pt x="3881" y="21517"/>
                    <a:pt x="4019" y="21523"/>
                    <a:pt x="4149" y="21523"/>
                  </a:cubicBezTo>
                  <a:cubicBezTo>
                    <a:pt x="4272" y="21661"/>
                    <a:pt x="4395" y="21798"/>
                    <a:pt x="4525" y="21927"/>
                  </a:cubicBezTo>
                  <a:cubicBezTo>
                    <a:pt x="6010" y="23434"/>
                    <a:pt x="7905" y="24521"/>
                    <a:pt x="9946" y="25042"/>
                  </a:cubicBezTo>
                  <a:cubicBezTo>
                    <a:pt x="10335" y="25226"/>
                    <a:pt x="10739" y="25377"/>
                    <a:pt x="11150" y="25500"/>
                  </a:cubicBezTo>
                  <a:cubicBezTo>
                    <a:pt x="12090" y="25776"/>
                    <a:pt x="13078" y="25894"/>
                    <a:pt x="14061" y="25894"/>
                  </a:cubicBezTo>
                  <a:cubicBezTo>
                    <a:pt x="14323" y="25894"/>
                    <a:pt x="14585" y="25886"/>
                    <a:pt x="14846" y="25870"/>
                  </a:cubicBezTo>
                  <a:cubicBezTo>
                    <a:pt x="15044" y="25857"/>
                    <a:pt x="15243" y="25842"/>
                    <a:pt x="15442" y="25822"/>
                  </a:cubicBezTo>
                  <a:cubicBezTo>
                    <a:pt x="15462" y="25822"/>
                    <a:pt x="15483" y="25822"/>
                    <a:pt x="15503" y="25816"/>
                  </a:cubicBezTo>
                  <a:cubicBezTo>
                    <a:pt x="15641" y="25801"/>
                    <a:pt x="15777" y="25788"/>
                    <a:pt x="15913" y="25775"/>
                  </a:cubicBezTo>
                  <a:cubicBezTo>
                    <a:pt x="15948" y="25768"/>
                    <a:pt x="15982" y="25760"/>
                    <a:pt x="16023" y="25753"/>
                  </a:cubicBezTo>
                  <a:cubicBezTo>
                    <a:pt x="16140" y="25740"/>
                    <a:pt x="16263" y="25719"/>
                    <a:pt x="16386" y="25699"/>
                  </a:cubicBezTo>
                  <a:cubicBezTo>
                    <a:pt x="16441" y="25692"/>
                    <a:pt x="16488" y="25686"/>
                    <a:pt x="16536" y="25671"/>
                  </a:cubicBezTo>
                  <a:cubicBezTo>
                    <a:pt x="16646" y="25651"/>
                    <a:pt x="16756" y="25637"/>
                    <a:pt x="16858" y="25610"/>
                  </a:cubicBezTo>
                  <a:cubicBezTo>
                    <a:pt x="16927" y="25595"/>
                    <a:pt x="16988" y="25582"/>
                    <a:pt x="17057" y="25563"/>
                  </a:cubicBezTo>
                  <a:cubicBezTo>
                    <a:pt x="17145" y="25541"/>
                    <a:pt x="17242" y="25522"/>
                    <a:pt x="17331" y="25494"/>
                  </a:cubicBezTo>
                  <a:cubicBezTo>
                    <a:pt x="17407" y="25472"/>
                    <a:pt x="17489" y="25446"/>
                    <a:pt x="17563" y="25425"/>
                  </a:cubicBezTo>
                  <a:cubicBezTo>
                    <a:pt x="17638" y="25398"/>
                    <a:pt x="17720" y="25377"/>
                    <a:pt x="17796" y="25349"/>
                  </a:cubicBezTo>
                  <a:cubicBezTo>
                    <a:pt x="17885" y="25316"/>
                    <a:pt x="17981" y="25275"/>
                    <a:pt x="18070" y="25241"/>
                  </a:cubicBezTo>
                  <a:cubicBezTo>
                    <a:pt x="18131" y="25213"/>
                    <a:pt x="18187" y="25193"/>
                    <a:pt x="18248" y="25172"/>
                  </a:cubicBezTo>
                  <a:cubicBezTo>
                    <a:pt x="18392" y="25103"/>
                    <a:pt x="18542" y="25035"/>
                    <a:pt x="18680" y="24953"/>
                  </a:cubicBezTo>
                  <a:cubicBezTo>
                    <a:pt x="19733" y="24372"/>
                    <a:pt x="20560" y="23468"/>
                    <a:pt x="21226" y="22474"/>
                  </a:cubicBezTo>
                  <a:cubicBezTo>
                    <a:pt x="21375" y="22256"/>
                    <a:pt x="21520" y="22031"/>
                    <a:pt x="21656" y="21798"/>
                  </a:cubicBezTo>
                  <a:cubicBezTo>
                    <a:pt x="21935" y="21860"/>
                    <a:pt x="22240" y="21944"/>
                    <a:pt x="22529" y="21944"/>
                  </a:cubicBezTo>
                  <a:cubicBezTo>
                    <a:pt x="22560" y="21944"/>
                    <a:pt x="22591" y="21943"/>
                    <a:pt x="22622" y="21941"/>
                  </a:cubicBezTo>
                  <a:cubicBezTo>
                    <a:pt x="23115" y="21908"/>
                    <a:pt x="23292" y="21476"/>
                    <a:pt x="23346" y="21045"/>
                  </a:cubicBezTo>
                  <a:cubicBezTo>
                    <a:pt x="23422" y="20791"/>
                    <a:pt x="23498" y="20538"/>
                    <a:pt x="23573" y="20291"/>
                  </a:cubicBezTo>
                  <a:cubicBezTo>
                    <a:pt x="23709" y="19874"/>
                    <a:pt x="23833" y="19457"/>
                    <a:pt x="23895" y="19018"/>
                  </a:cubicBezTo>
                  <a:cubicBezTo>
                    <a:pt x="23936" y="18724"/>
                    <a:pt x="23956" y="18417"/>
                    <a:pt x="23977" y="18115"/>
                  </a:cubicBezTo>
                  <a:cubicBezTo>
                    <a:pt x="24470" y="17985"/>
                    <a:pt x="24969" y="17875"/>
                    <a:pt x="25475" y="17842"/>
                  </a:cubicBezTo>
                  <a:cubicBezTo>
                    <a:pt x="25598" y="17834"/>
                    <a:pt x="25667" y="17739"/>
                    <a:pt x="25646" y="17622"/>
                  </a:cubicBezTo>
                  <a:cubicBezTo>
                    <a:pt x="25605" y="17376"/>
                    <a:pt x="25564" y="17129"/>
                    <a:pt x="25516" y="16883"/>
                  </a:cubicBezTo>
                  <a:cubicBezTo>
                    <a:pt x="25324" y="15904"/>
                    <a:pt x="25099" y="14933"/>
                    <a:pt x="24872" y="13954"/>
                  </a:cubicBezTo>
                  <a:cubicBezTo>
                    <a:pt x="24941" y="13345"/>
                    <a:pt x="25004" y="12735"/>
                    <a:pt x="25086" y="12126"/>
                  </a:cubicBezTo>
                  <a:cubicBezTo>
                    <a:pt x="25153" y="11585"/>
                    <a:pt x="25188" y="11045"/>
                    <a:pt x="25229" y="10498"/>
                  </a:cubicBezTo>
                  <a:cubicBezTo>
                    <a:pt x="25277" y="9923"/>
                    <a:pt x="25324" y="9341"/>
                    <a:pt x="25434" y="8766"/>
                  </a:cubicBezTo>
                  <a:cubicBezTo>
                    <a:pt x="25529" y="8265"/>
                    <a:pt x="25605" y="7766"/>
                    <a:pt x="25728" y="7267"/>
                  </a:cubicBezTo>
                  <a:cubicBezTo>
                    <a:pt x="25851" y="6767"/>
                    <a:pt x="26044" y="6309"/>
                    <a:pt x="26256" y="5836"/>
                  </a:cubicBezTo>
                  <a:cubicBezTo>
                    <a:pt x="26277" y="5788"/>
                    <a:pt x="26242" y="5741"/>
                    <a:pt x="26208" y="5734"/>
                  </a:cubicBezTo>
                  <a:cubicBezTo>
                    <a:pt x="26201" y="5706"/>
                    <a:pt x="26187" y="5678"/>
                    <a:pt x="26154" y="5659"/>
                  </a:cubicBezTo>
                  <a:cubicBezTo>
                    <a:pt x="25571" y="5358"/>
                    <a:pt x="24907" y="5384"/>
                    <a:pt x="24291" y="5194"/>
                  </a:cubicBezTo>
                  <a:cubicBezTo>
                    <a:pt x="24107" y="5138"/>
                    <a:pt x="23921" y="5090"/>
                    <a:pt x="23744" y="5043"/>
                  </a:cubicBezTo>
                  <a:cubicBezTo>
                    <a:pt x="23723" y="4591"/>
                    <a:pt x="23690" y="4146"/>
                    <a:pt x="23649" y="3701"/>
                  </a:cubicBezTo>
                  <a:cubicBezTo>
                    <a:pt x="23593" y="3091"/>
                    <a:pt x="23517" y="2490"/>
                    <a:pt x="23409" y="1894"/>
                  </a:cubicBezTo>
                  <a:cubicBezTo>
                    <a:pt x="23353" y="1586"/>
                    <a:pt x="23292" y="1284"/>
                    <a:pt x="23203" y="984"/>
                  </a:cubicBezTo>
                  <a:cubicBezTo>
                    <a:pt x="23121" y="690"/>
                    <a:pt x="23005" y="402"/>
                    <a:pt x="22916" y="108"/>
                  </a:cubicBezTo>
                  <a:cubicBezTo>
                    <a:pt x="22896" y="35"/>
                    <a:pt x="22840" y="1"/>
                    <a:pt x="2277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25"/>
            <p:cNvSpPr/>
            <p:nvPr/>
          </p:nvSpPr>
          <p:spPr>
            <a:xfrm>
              <a:off x="3720875" y="695425"/>
              <a:ext cx="656925" cy="647400"/>
            </a:xfrm>
            <a:custGeom>
              <a:avLst/>
              <a:gdLst/>
              <a:ahLst/>
              <a:cxnLst/>
              <a:rect l="l" t="t" r="r" b="b"/>
              <a:pathLst>
                <a:path w="26277" h="25896" extrusionOk="0">
                  <a:moveTo>
                    <a:pt x="290" y="3760"/>
                  </a:moveTo>
                  <a:cubicBezTo>
                    <a:pt x="292" y="3760"/>
                    <a:pt x="289" y="3762"/>
                    <a:pt x="275" y="3765"/>
                  </a:cubicBezTo>
                  <a:cubicBezTo>
                    <a:pt x="281" y="3762"/>
                    <a:pt x="288" y="3760"/>
                    <a:pt x="290" y="3760"/>
                  </a:cubicBezTo>
                  <a:close/>
                  <a:moveTo>
                    <a:pt x="22771" y="0"/>
                  </a:moveTo>
                  <a:cubicBezTo>
                    <a:pt x="22747" y="0"/>
                    <a:pt x="22721" y="5"/>
                    <a:pt x="22697" y="15"/>
                  </a:cubicBezTo>
                  <a:cubicBezTo>
                    <a:pt x="22423" y="138"/>
                    <a:pt x="22129" y="227"/>
                    <a:pt x="21835" y="302"/>
                  </a:cubicBezTo>
                  <a:cubicBezTo>
                    <a:pt x="21493" y="384"/>
                    <a:pt x="21143" y="445"/>
                    <a:pt x="20801" y="514"/>
                  </a:cubicBezTo>
                  <a:cubicBezTo>
                    <a:pt x="20151" y="637"/>
                    <a:pt x="19487" y="733"/>
                    <a:pt x="18843" y="897"/>
                  </a:cubicBezTo>
                  <a:cubicBezTo>
                    <a:pt x="17298" y="1280"/>
                    <a:pt x="15744" y="1588"/>
                    <a:pt x="14168" y="1835"/>
                  </a:cubicBezTo>
                  <a:cubicBezTo>
                    <a:pt x="12711" y="2068"/>
                    <a:pt x="11253" y="2246"/>
                    <a:pt x="9796" y="2444"/>
                  </a:cubicBezTo>
                  <a:cubicBezTo>
                    <a:pt x="9467" y="2382"/>
                    <a:pt x="9139" y="2321"/>
                    <a:pt x="8817" y="2252"/>
                  </a:cubicBezTo>
                  <a:cubicBezTo>
                    <a:pt x="8043" y="2094"/>
                    <a:pt x="7277" y="1945"/>
                    <a:pt x="6510" y="1746"/>
                  </a:cubicBezTo>
                  <a:cubicBezTo>
                    <a:pt x="6294" y="1687"/>
                    <a:pt x="6048" y="1623"/>
                    <a:pt x="5811" y="1623"/>
                  </a:cubicBezTo>
                  <a:cubicBezTo>
                    <a:pt x="5800" y="1623"/>
                    <a:pt x="5789" y="1623"/>
                    <a:pt x="5778" y="1623"/>
                  </a:cubicBezTo>
                  <a:cubicBezTo>
                    <a:pt x="5641" y="1623"/>
                    <a:pt x="5512" y="1649"/>
                    <a:pt x="5395" y="1705"/>
                  </a:cubicBezTo>
                  <a:cubicBezTo>
                    <a:pt x="5395" y="1712"/>
                    <a:pt x="5388" y="1712"/>
                    <a:pt x="5388" y="1712"/>
                  </a:cubicBezTo>
                  <a:cubicBezTo>
                    <a:pt x="5360" y="1725"/>
                    <a:pt x="5339" y="1746"/>
                    <a:pt x="5313" y="1759"/>
                  </a:cubicBezTo>
                  <a:cubicBezTo>
                    <a:pt x="5306" y="1766"/>
                    <a:pt x="5306" y="1772"/>
                    <a:pt x="5298" y="1772"/>
                  </a:cubicBezTo>
                  <a:cubicBezTo>
                    <a:pt x="5278" y="1794"/>
                    <a:pt x="5257" y="1807"/>
                    <a:pt x="5237" y="1828"/>
                  </a:cubicBezTo>
                  <a:cubicBezTo>
                    <a:pt x="5231" y="1835"/>
                    <a:pt x="5224" y="1841"/>
                    <a:pt x="5216" y="1848"/>
                  </a:cubicBezTo>
                  <a:cubicBezTo>
                    <a:pt x="5196" y="1876"/>
                    <a:pt x="5175" y="1904"/>
                    <a:pt x="5155" y="1937"/>
                  </a:cubicBezTo>
                  <a:cubicBezTo>
                    <a:pt x="4997" y="2183"/>
                    <a:pt x="4928" y="2485"/>
                    <a:pt x="4861" y="2766"/>
                  </a:cubicBezTo>
                  <a:cubicBezTo>
                    <a:pt x="4833" y="2868"/>
                    <a:pt x="4799" y="2972"/>
                    <a:pt x="4772" y="3073"/>
                  </a:cubicBezTo>
                  <a:cubicBezTo>
                    <a:pt x="4682" y="3087"/>
                    <a:pt x="4600" y="3095"/>
                    <a:pt x="4511" y="3108"/>
                  </a:cubicBezTo>
                  <a:cubicBezTo>
                    <a:pt x="3218" y="3244"/>
                    <a:pt x="1807" y="3108"/>
                    <a:pt x="575" y="3594"/>
                  </a:cubicBezTo>
                  <a:cubicBezTo>
                    <a:pt x="556" y="3620"/>
                    <a:pt x="528" y="3655"/>
                    <a:pt x="493" y="3670"/>
                  </a:cubicBezTo>
                  <a:cubicBezTo>
                    <a:pt x="432" y="3696"/>
                    <a:pt x="378" y="3724"/>
                    <a:pt x="316" y="3744"/>
                  </a:cubicBezTo>
                  <a:cubicBezTo>
                    <a:pt x="300" y="3750"/>
                    <a:pt x="284" y="3760"/>
                    <a:pt x="263" y="3767"/>
                  </a:cubicBezTo>
                  <a:lnTo>
                    <a:pt x="263" y="3767"/>
                  </a:lnTo>
                  <a:cubicBezTo>
                    <a:pt x="262" y="3767"/>
                    <a:pt x="261" y="3767"/>
                    <a:pt x="260" y="3768"/>
                  </a:cubicBezTo>
                  <a:lnTo>
                    <a:pt x="260" y="3768"/>
                  </a:lnTo>
                  <a:cubicBezTo>
                    <a:pt x="256" y="3769"/>
                    <a:pt x="251" y="3770"/>
                    <a:pt x="247" y="3772"/>
                  </a:cubicBezTo>
                  <a:cubicBezTo>
                    <a:pt x="206" y="3793"/>
                    <a:pt x="173" y="3799"/>
                    <a:pt x="132" y="3806"/>
                  </a:cubicBezTo>
                  <a:cubicBezTo>
                    <a:pt x="104" y="3847"/>
                    <a:pt x="104" y="3895"/>
                    <a:pt x="132" y="3929"/>
                  </a:cubicBezTo>
                  <a:cubicBezTo>
                    <a:pt x="138" y="4072"/>
                    <a:pt x="158" y="4217"/>
                    <a:pt x="173" y="4360"/>
                  </a:cubicBezTo>
                  <a:cubicBezTo>
                    <a:pt x="199" y="4627"/>
                    <a:pt x="234" y="4893"/>
                    <a:pt x="255" y="5168"/>
                  </a:cubicBezTo>
                  <a:cubicBezTo>
                    <a:pt x="296" y="5702"/>
                    <a:pt x="385" y="6229"/>
                    <a:pt x="460" y="6756"/>
                  </a:cubicBezTo>
                  <a:cubicBezTo>
                    <a:pt x="610" y="7824"/>
                    <a:pt x="740" y="8892"/>
                    <a:pt x="850" y="9966"/>
                  </a:cubicBezTo>
                  <a:cubicBezTo>
                    <a:pt x="960" y="10999"/>
                    <a:pt x="1021" y="12032"/>
                    <a:pt x="1172" y="13066"/>
                  </a:cubicBezTo>
                  <a:cubicBezTo>
                    <a:pt x="1178" y="13148"/>
                    <a:pt x="1191" y="13223"/>
                    <a:pt x="1206" y="13306"/>
                  </a:cubicBezTo>
                  <a:cubicBezTo>
                    <a:pt x="1219" y="13368"/>
                    <a:pt x="1226" y="13422"/>
                    <a:pt x="1232" y="13476"/>
                  </a:cubicBezTo>
                  <a:cubicBezTo>
                    <a:pt x="1226" y="13854"/>
                    <a:pt x="1232" y="14230"/>
                    <a:pt x="1260" y="14607"/>
                  </a:cubicBezTo>
                  <a:cubicBezTo>
                    <a:pt x="1206" y="14873"/>
                    <a:pt x="1159" y="15140"/>
                    <a:pt x="1103" y="15406"/>
                  </a:cubicBezTo>
                  <a:cubicBezTo>
                    <a:pt x="1096" y="15428"/>
                    <a:pt x="1096" y="15448"/>
                    <a:pt x="1090" y="15469"/>
                  </a:cubicBezTo>
                  <a:cubicBezTo>
                    <a:pt x="1068" y="15586"/>
                    <a:pt x="1042" y="15694"/>
                    <a:pt x="1014" y="15804"/>
                  </a:cubicBezTo>
                  <a:cubicBezTo>
                    <a:pt x="994" y="15886"/>
                    <a:pt x="973" y="15955"/>
                    <a:pt x="953" y="16031"/>
                  </a:cubicBezTo>
                  <a:cubicBezTo>
                    <a:pt x="919" y="16105"/>
                    <a:pt x="878" y="16180"/>
                    <a:pt x="843" y="16256"/>
                  </a:cubicBezTo>
                  <a:cubicBezTo>
                    <a:pt x="809" y="16331"/>
                    <a:pt x="774" y="16413"/>
                    <a:pt x="740" y="16489"/>
                  </a:cubicBezTo>
                  <a:cubicBezTo>
                    <a:pt x="658" y="16721"/>
                    <a:pt x="610" y="16967"/>
                    <a:pt x="556" y="17207"/>
                  </a:cubicBezTo>
                  <a:cubicBezTo>
                    <a:pt x="446" y="17680"/>
                    <a:pt x="329" y="18166"/>
                    <a:pt x="42" y="18577"/>
                  </a:cubicBezTo>
                  <a:cubicBezTo>
                    <a:pt x="0" y="18644"/>
                    <a:pt x="28" y="18761"/>
                    <a:pt x="104" y="18795"/>
                  </a:cubicBezTo>
                  <a:cubicBezTo>
                    <a:pt x="385" y="18932"/>
                    <a:pt x="679" y="19042"/>
                    <a:pt x="973" y="19124"/>
                  </a:cubicBezTo>
                  <a:cubicBezTo>
                    <a:pt x="1042" y="19144"/>
                    <a:pt x="1117" y="19158"/>
                    <a:pt x="1185" y="19178"/>
                  </a:cubicBezTo>
                  <a:cubicBezTo>
                    <a:pt x="1459" y="19247"/>
                    <a:pt x="1733" y="19301"/>
                    <a:pt x="2013" y="19349"/>
                  </a:cubicBezTo>
                  <a:cubicBezTo>
                    <a:pt x="2075" y="19980"/>
                    <a:pt x="2151" y="20609"/>
                    <a:pt x="2177" y="21238"/>
                  </a:cubicBezTo>
                  <a:cubicBezTo>
                    <a:pt x="2185" y="21361"/>
                    <a:pt x="2274" y="21451"/>
                    <a:pt x="2404" y="21465"/>
                  </a:cubicBezTo>
                  <a:cubicBezTo>
                    <a:pt x="2479" y="21465"/>
                    <a:pt x="2561" y="21471"/>
                    <a:pt x="2643" y="21471"/>
                  </a:cubicBezTo>
                  <a:cubicBezTo>
                    <a:pt x="2821" y="21484"/>
                    <a:pt x="2998" y="21493"/>
                    <a:pt x="3177" y="21499"/>
                  </a:cubicBezTo>
                  <a:lnTo>
                    <a:pt x="3190" y="21499"/>
                  </a:lnTo>
                  <a:cubicBezTo>
                    <a:pt x="3368" y="21506"/>
                    <a:pt x="3540" y="21512"/>
                    <a:pt x="3711" y="21512"/>
                  </a:cubicBezTo>
                  <a:cubicBezTo>
                    <a:pt x="3724" y="21512"/>
                    <a:pt x="3737" y="21512"/>
                    <a:pt x="3752" y="21519"/>
                  </a:cubicBezTo>
                  <a:cubicBezTo>
                    <a:pt x="3889" y="21519"/>
                    <a:pt x="4018" y="21519"/>
                    <a:pt x="4148" y="21525"/>
                  </a:cubicBezTo>
                  <a:cubicBezTo>
                    <a:pt x="4271" y="21663"/>
                    <a:pt x="4395" y="21793"/>
                    <a:pt x="4526" y="21929"/>
                  </a:cubicBezTo>
                  <a:cubicBezTo>
                    <a:pt x="6011" y="23436"/>
                    <a:pt x="7907" y="24517"/>
                    <a:pt x="9947" y="25044"/>
                  </a:cubicBezTo>
                  <a:cubicBezTo>
                    <a:pt x="10336" y="25230"/>
                    <a:pt x="10740" y="25379"/>
                    <a:pt x="11151" y="25502"/>
                  </a:cubicBezTo>
                  <a:cubicBezTo>
                    <a:pt x="12097" y="25775"/>
                    <a:pt x="13091" y="25895"/>
                    <a:pt x="14081" y="25895"/>
                  </a:cubicBezTo>
                  <a:cubicBezTo>
                    <a:pt x="14337" y="25895"/>
                    <a:pt x="14592" y="25887"/>
                    <a:pt x="14847" y="25872"/>
                  </a:cubicBezTo>
                  <a:cubicBezTo>
                    <a:pt x="15046" y="25859"/>
                    <a:pt x="15244" y="25846"/>
                    <a:pt x="15441" y="25824"/>
                  </a:cubicBezTo>
                  <a:cubicBezTo>
                    <a:pt x="15463" y="25824"/>
                    <a:pt x="15482" y="25818"/>
                    <a:pt x="15504" y="25818"/>
                  </a:cubicBezTo>
                  <a:cubicBezTo>
                    <a:pt x="15640" y="25804"/>
                    <a:pt x="15778" y="25790"/>
                    <a:pt x="15915" y="25770"/>
                  </a:cubicBezTo>
                  <a:cubicBezTo>
                    <a:pt x="15949" y="25770"/>
                    <a:pt x="15990" y="25763"/>
                    <a:pt x="16025" y="25755"/>
                  </a:cubicBezTo>
                  <a:cubicBezTo>
                    <a:pt x="16148" y="25742"/>
                    <a:pt x="16263" y="25722"/>
                    <a:pt x="16386" y="25701"/>
                  </a:cubicBezTo>
                  <a:cubicBezTo>
                    <a:pt x="16442" y="25694"/>
                    <a:pt x="16489" y="25681"/>
                    <a:pt x="16544" y="25673"/>
                  </a:cubicBezTo>
                  <a:cubicBezTo>
                    <a:pt x="16647" y="25653"/>
                    <a:pt x="16756" y="25632"/>
                    <a:pt x="16866" y="25612"/>
                  </a:cubicBezTo>
                  <a:cubicBezTo>
                    <a:pt x="16928" y="25599"/>
                    <a:pt x="16989" y="25578"/>
                    <a:pt x="17058" y="25565"/>
                  </a:cubicBezTo>
                  <a:cubicBezTo>
                    <a:pt x="17146" y="25543"/>
                    <a:pt x="17242" y="25524"/>
                    <a:pt x="17330" y="25496"/>
                  </a:cubicBezTo>
                  <a:cubicBezTo>
                    <a:pt x="17413" y="25476"/>
                    <a:pt x="17488" y="25448"/>
                    <a:pt x="17564" y="25420"/>
                  </a:cubicBezTo>
                  <a:cubicBezTo>
                    <a:pt x="17639" y="25400"/>
                    <a:pt x="17721" y="25379"/>
                    <a:pt x="17797" y="25353"/>
                  </a:cubicBezTo>
                  <a:cubicBezTo>
                    <a:pt x="17892" y="25318"/>
                    <a:pt x="17981" y="25277"/>
                    <a:pt x="18070" y="25243"/>
                  </a:cubicBezTo>
                  <a:cubicBezTo>
                    <a:pt x="18132" y="25215"/>
                    <a:pt x="18186" y="25195"/>
                    <a:pt x="18249" y="25174"/>
                  </a:cubicBezTo>
                  <a:cubicBezTo>
                    <a:pt x="18398" y="25106"/>
                    <a:pt x="18543" y="25037"/>
                    <a:pt x="18679" y="24955"/>
                  </a:cubicBezTo>
                  <a:cubicBezTo>
                    <a:pt x="19740" y="24374"/>
                    <a:pt x="20562" y="23470"/>
                    <a:pt x="21232" y="22478"/>
                  </a:cubicBezTo>
                  <a:cubicBezTo>
                    <a:pt x="21383" y="22258"/>
                    <a:pt x="21519" y="22026"/>
                    <a:pt x="21657" y="21800"/>
                  </a:cubicBezTo>
                  <a:cubicBezTo>
                    <a:pt x="21937" y="21862"/>
                    <a:pt x="22251" y="21947"/>
                    <a:pt x="22542" y="21947"/>
                  </a:cubicBezTo>
                  <a:cubicBezTo>
                    <a:pt x="22571" y="21947"/>
                    <a:pt x="22600" y="21946"/>
                    <a:pt x="22628" y="21944"/>
                  </a:cubicBezTo>
                  <a:cubicBezTo>
                    <a:pt x="23121" y="21910"/>
                    <a:pt x="23293" y="21478"/>
                    <a:pt x="23348" y="21047"/>
                  </a:cubicBezTo>
                  <a:cubicBezTo>
                    <a:pt x="23430" y="20794"/>
                    <a:pt x="23499" y="20540"/>
                    <a:pt x="23573" y="20293"/>
                  </a:cubicBezTo>
                  <a:cubicBezTo>
                    <a:pt x="23711" y="19876"/>
                    <a:pt x="23834" y="19452"/>
                    <a:pt x="23895" y="19020"/>
                  </a:cubicBezTo>
                  <a:cubicBezTo>
                    <a:pt x="23936" y="18720"/>
                    <a:pt x="23957" y="18419"/>
                    <a:pt x="23977" y="18117"/>
                  </a:cubicBezTo>
                  <a:cubicBezTo>
                    <a:pt x="24469" y="17987"/>
                    <a:pt x="24969" y="17870"/>
                    <a:pt x="25476" y="17844"/>
                  </a:cubicBezTo>
                  <a:cubicBezTo>
                    <a:pt x="25606" y="17838"/>
                    <a:pt x="25667" y="17741"/>
                    <a:pt x="25647" y="17617"/>
                  </a:cubicBezTo>
                  <a:cubicBezTo>
                    <a:pt x="25606" y="17378"/>
                    <a:pt x="25565" y="17131"/>
                    <a:pt x="25517" y="16885"/>
                  </a:cubicBezTo>
                  <a:cubicBezTo>
                    <a:pt x="25332" y="15907"/>
                    <a:pt x="25100" y="14928"/>
                    <a:pt x="24874" y="13956"/>
                  </a:cubicBezTo>
                  <a:cubicBezTo>
                    <a:pt x="24943" y="13347"/>
                    <a:pt x="25010" y="12737"/>
                    <a:pt x="25085" y="12129"/>
                  </a:cubicBezTo>
                  <a:cubicBezTo>
                    <a:pt x="25154" y="11587"/>
                    <a:pt x="25189" y="11040"/>
                    <a:pt x="25230" y="10500"/>
                  </a:cubicBezTo>
                  <a:cubicBezTo>
                    <a:pt x="25278" y="9918"/>
                    <a:pt x="25332" y="9343"/>
                    <a:pt x="25435" y="8769"/>
                  </a:cubicBezTo>
                  <a:cubicBezTo>
                    <a:pt x="25531" y="8269"/>
                    <a:pt x="25606" y="7762"/>
                    <a:pt x="25729" y="7269"/>
                  </a:cubicBezTo>
                  <a:cubicBezTo>
                    <a:pt x="25853" y="6769"/>
                    <a:pt x="26051" y="6305"/>
                    <a:pt x="26257" y="5838"/>
                  </a:cubicBezTo>
                  <a:cubicBezTo>
                    <a:pt x="26276" y="5790"/>
                    <a:pt x="26250" y="5743"/>
                    <a:pt x="26209" y="5730"/>
                  </a:cubicBezTo>
                  <a:cubicBezTo>
                    <a:pt x="26201" y="5702"/>
                    <a:pt x="26188" y="5682"/>
                    <a:pt x="26153" y="5661"/>
                  </a:cubicBezTo>
                  <a:cubicBezTo>
                    <a:pt x="25578" y="5360"/>
                    <a:pt x="24908" y="5386"/>
                    <a:pt x="24292" y="5196"/>
                  </a:cubicBezTo>
                  <a:cubicBezTo>
                    <a:pt x="24106" y="5140"/>
                    <a:pt x="23929" y="5086"/>
                    <a:pt x="23745" y="5045"/>
                  </a:cubicBezTo>
                  <a:cubicBezTo>
                    <a:pt x="23724" y="4593"/>
                    <a:pt x="23696" y="4148"/>
                    <a:pt x="23655" y="3703"/>
                  </a:cubicBezTo>
                  <a:cubicBezTo>
                    <a:pt x="23594" y="3095"/>
                    <a:pt x="23518" y="2492"/>
                    <a:pt x="23408" y="1889"/>
                  </a:cubicBezTo>
                  <a:cubicBezTo>
                    <a:pt x="23354" y="1588"/>
                    <a:pt x="23293" y="1280"/>
                    <a:pt x="23211" y="986"/>
                  </a:cubicBezTo>
                  <a:cubicBezTo>
                    <a:pt x="23129" y="692"/>
                    <a:pt x="23006" y="404"/>
                    <a:pt x="22924" y="110"/>
                  </a:cubicBezTo>
                  <a:cubicBezTo>
                    <a:pt x="22899" y="35"/>
                    <a:pt x="22837" y="0"/>
                    <a:pt x="22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25"/>
            <p:cNvSpPr/>
            <p:nvPr/>
          </p:nvSpPr>
          <p:spPr>
            <a:xfrm>
              <a:off x="3731500" y="745275"/>
              <a:ext cx="656925" cy="508125"/>
            </a:xfrm>
            <a:custGeom>
              <a:avLst/>
              <a:gdLst/>
              <a:ahLst/>
              <a:cxnLst/>
              <a:rect l="l" t="t" r="r" b="b"/>
              <a:pathLst>
                <a:path w="26277" h="20325" extrusionOk="0">
                  <a:moveTo>
                    <a:pt x="5793" y="1"/>
                  </a:moveTo>
                  <a:cubicBezTo>
                    <a:pt x="5539" y="1"/>
                    <a:pt x="5302" y="77"/>
                    <a:pt x="5147" y="321"/>
                  </a:cubicBezTo>
                  <a:cubicBezTo>
                    <a:pt x="4996" y="567"/>
                    <a:pt x="4929" y="868"/>
                    <a:pt x="4860" y="1148"/>
                  </a:cubicBezTo>
                  <a:cubicBezTo>
                    <a:pt x="4791" y="1408"/>
                    <a:pt x="4709" y="1654"/>
                    <a:pt x="4613" y="1901"/>
                  </a:cubicBezTo>
                  <a:cubicBezTo>
                    <a:pt x="4586" y="1976"/>
                    <a:pt x="4559" y="2052"/>
                    <a:pt x="4531" y="2127"/>
                  </a:cubicBezTo>
                  <a:cubicBezTo>
                    <a:pt x="4196" y="3016"/>
                    <a:pt x="3915" y="3920"/>
                    <a:pt x="3641" y="4823"/>
                  </a:cubicBezTo>
                  <a:cubicBezTo>
                    <a:pt x="3368" y="5720"/>
                    <a:pt x="3053" y="6595"/>
                    <a:pt x="2738" y="7473"/>
                  </a:cubicBezTo>
                  <a:cubicBezTo>
                    <a:pt x="2424" y="8342"/>
                    <a:pt x="2225" y="9245"/>
                    <a:pt x="1992" y="10142"/>
                  </a:cubicBezTo>
                  <a:cubicBezTo>
                    <a:pt x="1767" y="11039"/>
                    <a:pt x="1473" y="11914"/>
                    <a:pt x="1287" y="12824"/>
                  </a:cubicBezTo>
                  <a:cubicBezTo>
                    <a:pt x="1198" y="13283"/>
                    <a:pt x="1123" y="13741"/>
                    <a:pt x="1013" y="14186"/>
                  </a:cubicBezTo>
                  <a:cubicBezTo>
                    <a:pt x="993" y="14262"/>
                    <a:pt x="972" y="14337"/>
                    <a:pt x="952" y="14413"/>
                  </a:cubicBezTo>
                  <a:cubicBezTo>
                    <a:pt x="911" y="14488"/>
                    <a:pt x="876" y="14562"/>
                    <a:pt x="842" y="14638"/>
                  </a:cubicBezTo>
                  <a:cubicBezTo>
                    <a:pt x="807" y="14713"/>
                    <a:pt x="766" y="14796"/>
                    <a:pt x="740" y="14871"/>
                  </a:cubicBezTo>
                  <a:cubicBezTo>
                    <a:pt x="651" y="15104"/>
                    <a:pt x="610" y="15351"/>
                    <a:pt x="554" y="15582"/>
                  </a:cubicBezTo>
                  <a:cubicBezTo>
                    <a:pt x="446" y="16062"/>
                    <a:pt x="323" y="16548"/>
                    <a:pt x="42" y="16959"/>
                  </a:cubicBezTo>
                  <a:cubicBezTo>
                    <a:pt x="1" y="17026"/>
                    <a:pt x="27" y="17143"/>
                    <a:pt x="103" y="17177"/>
                  </a:cubicBezTo>
                  <a:cubicBezTo>
                    <a:pt x="384" y="17314"/>
                    <a:pt x="678" y="17417"/>
                    <a:pt x="972" y="17506"/>
                  </a:cubicBezTo>
                  <a:cubicBezTo>
                    <a:pt x="1957" y="17793"/>
                    <a:pt x="3005" y="17856"/>
                    <a:pt x="4025" y="17945"/>
                  </a:cubicBezTo>
                  <a:cubicBezTo>
                    <a:pt x="4134" y="17951"/>
                    <a:pt x="4237" y="17958"/>
                    <a:pt x="4347" y="17971"/>
                  </a:cubicBezTo>
                  <a:cubicBezTo>
                    <a:pt x="5811" y="18094"/>
                    <a:pt x="7276" y="18198"/>
                    <a:pt x="8741" y="18334"/>
                  </a:cubicBezTo>
                  <a:cubicBezTo>
                    <a:pt x="10315" y="18472"/>
                    <a:pt x="11876" y="18677"/>
                    <a:pt x="13436" y="18909"/>
                  </a:cubicBezTo>
                  <a:cubicBezTo>
                    <a:pt x="14785" y="19108"/>
                    <a:pt x="16133" y="19252"/>
                    <a:pt x="17489" y="19367"/>
                  </a:cubicBezTo>
                  <a:cubicBezTo>
                    <a:pt x="17597" y="19388"/>
                    <a:pt x="17714" y="19416"/>
                    <a:pt x="17824" y="19436"/>
                  </a:cubicBezTo>
                  <a:cubicBezTo>
                    <a:pt x="18220" y="19518"/>
                    <a:pt x="18617" y="19572"/>
                    <a:pt x="19021" y="19614"/>
                  </a:cubicBezTo>
                  <a:cubicBezTo>
                    <a:pt x="19452" y="19663"/>
                    <a:pt x="19890" y="19704"/>
                    <a:pt x="20307" y="19819"/>
                  </a:cubicBezTo>
                  <a:cubicBezTo>
                    <a:pt x="20739" y="19942"/>
                    <a:pt x="21170" y="20073"/>
                    <a:pt x="21615" y="20169"/>
                  </a:cubicBezTo>
                  <a:cubicBezTo>
                    <a:pt x="21902" y="20236"/>
                    <a:pt x="22216" y="20324"/>
                    <a:pt x="22513" y="20324"/>
                  </a:cubicBezTo>
                  <a:cubicBezTo>
                    <a:pt x="22549" y="20324"/>
                    <a:pt x="22586" y="20323"/>
                    <a:pt x="22622" y="20320"/>
                  </a:cubicBezTo>
                  <a:cubicBezTo>
                    <a:pt x="23115" y="20285"/>
                    <a:pt x="23292" y="19853"/>
                    <a:pt x="23346" y="19430"/>
                  </a:cubicBezTo>
                  <a:cubicBezTo>
                    <a:pt x="23422" y="19177"/>
                    <a:pt x="23491" y="18924"/>
                    <a:pt x="23573" y="18677"/>
                  </a:cubicBezTo>
                  <a:cubicBezTo>
                    <a:pt x="23709" y="18258"/>
                    <a:pt x="23833" y="17835"/>
                    <a:pt x="23895" y="17404"/>
                  </a:cubicBezTo>
                  <a:cubicBezTo>
                    <a:pt x="23936" y="17082"/>
                    <a:pt x="23962" y="16754"/>
                    <a:pt x="23977" y="16432"/>
                  </a:cubicBezTo>
                  <a:cubicBezTo>
                    <a:pt x="24202" y="15541"/>
                    <a:pt x="24511" y="14666"/>
                    <a:pt x="24667" y="13762"/>
                  </a:cubicBezTo>
                  <a:cubicBezTo>
                    <a:pt x="24859" y="12688"/>
                    <a:pt x="24948" y="11592"/>
                    <a:pt x="25086" y="10512"/>
                  </a:cubicBezTo>
                  <a:cubicBezTo>
                    <a:pt x="25153" y="9963"/>
                    <a:pt x="25188" y="9422"/>
                    <a:pt x="25229" y="8882"/>
                  </a:cubicBezTo>
                  <a:cubicBezTo>
                    <a:pt x="25270" y="8301"/>
                    <a:pt x="25324" y="7726"/>
                    <a:pt x="25434" y="7151"/>
                  </a:cubicBezTo>
                  <a:cubicBezTo>
                    <a:pt x="25529" y="6651"/>
                    <a:pt x="25605" y="6144"/>
                    <a:pt x="25728" y="5651"/>
                  </a:cubicBezTo>
                  <a:cubicBezTo>
                    <a:pt x="25851" y="5152"/>
                    <a:pt x="26044" y="4687"/>
                    <a:pt x="26255" y="4222"/>
                  </a:cubicBezTo>
                  <a:cubicBezTo>
                    <a:pt x="26277" y="4166"/>
                    <a:pt x="26242" y="4125"/>
                    <a:pt x="26208" y="4112"/>
                  </a:cubicBezTo>
                  <a:cubicBezTo>
                    <a:pt x="26201" y="4084"/>
                    <a:pt x="26186" y="4064"/>
                    <a:pt x="26154" y="4043"/>
                  </a:cubicBezTo>
                  <a:cubicBezTo>
                    <a:pt x="25570" y="3742"/>
                    <a:pt x="24907" y="3762"/>
                    <a:pt x="24291" y="3578"/>
                  </a:cubicBezTo>
                  <a:cubicBezTo>
                    <a:pt x="23627" y="3373"/>
                    <a:pt x="22950" y="3228"/>
                    <a:pt x="22265" y="3154"/>
                  </a:cubicBezTo>
                  <a:cubicBezTo>
                    <a:pt x="21725" y="3092"/>
                    <a:pt x="21185" y="3072"/>
                    <a:pt x="20651" y="3016"/>
                  </a:cubicBezTo>
                  <a:cubicBezTo>
                    <a:pt x="20417" y="2975"/>
                    <a:pt x="20184" y="2927"/>
                    <a:pt x="19953" y="2886"/>
                  </a:cubicBezTo>
                  <a:cubicBezTo>
                    <a:pt x="19028" y="2722"/>
                    <a:pt x="18090" y="2586"/>
                    <a:pt x="17152" y="2448"/>
                  </a:cubicBezTo>
                  <a:cubicBezTo>
                    <a:pt x="16981" y="2421"/>
                    <a:pt x="16810" y="2394"/>
                    <a:pt x="16639" y="2366"/>
                  </a:cubicBezTo>
                  <a:cubicBezTo>
                    <a:pt x="15935" y="2236"/>
                    <a:pt x="15250" y="2072"/>
                    <a:pt x="14565" y="1881"/>
                  </a:cubicBezTo>
                  <a:cubicBezTo>
                    <a:pt x="14497" y="1860"/>
                    <a:pt x="14435" y="1840"/>
                    <a:pt x="14374" y="1825"/>
                  </a:cubicBezTo>
                  <a:cubicBezTo>
                    <a:pt x="13244" y="1497"/>
                    <a:pt x="12101" y="1265"/>
                    <a:pt x="10951" y="1045"/>
                  </a:cubicBezTo>
                  <a:cubicBezTo>
                    <a:pt x="10240" y="909"/>
                    <a:pt x="9528" y="779"/>
                    <a:pt x="8815" y="634"/>
                  </a:cubicBezTo>
                  <a:cubicBezTo>
                    <a:pt x="8043" y="477"/>
                    <a:pt x="7270" y="321"/>
                    <a:pt x="6509" y="128"/>
                  </a:cubicBezTo>
                  <a:cubicBezTo>
                    <a:pt x="6290" y="69"/>
                    <a:pt x="6034" y="1"/>
                    <a:pt x="579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25"/>
            <p:cNvSpPr/>
            <p:nvPr/>
          </p:nvSpPr>
          <p:spPr>
            <a:xfrm>
              <a:off x="3731500" y="1066925"/>
              <a:ext cx="43800" cy="117375"/>
            </a:xfrm>
            <a:custGeom>
              <a:avLst/>
              <a:gdLst/>
              <a:ahLst/>
              <a:cxnLst/>
              <a:rect l="l" t="t" r="r" b="b"/>
              <a:pathLst>
                <a:path w="1752" h="4695" extrusionOk="0">
                  <a:moveTo>
                    <a:pt x="1329" y="0"/>
                  </a:moveTo>
                  <a:cubicBezTo>
                    <a:pt x="1317" y="0"/>
                    <a:pt x="1304" y="2"/>
                    <a:pt x="1294" y="6"/>
                  </a:cubicBezTo>
                  <a:cubicBezTo>
                    <a:pt x="1287" y="13"/>
                    <a:pt x="1281" y="13"/>
                    <a:pt x="1274" y="13"/>
                  </a:cubicBezTo>
                  <a:cubicBezTo>
                    <a:pt x="1192" y="451"/>
                    <a:pt x="1116" y="890"/>
                    <a:pt x="1013" y="1320"/>
                  </a:cubicBezTo>
                  <a:cubicBezTo>
                    <a:pt x="993" y="1396"/>
                    <a:pt x="972" y="1471"/>
                    <a:pt x="952" y="1547"/>
                  </a:cubicBezTo>
                  <a:cubicBezTo>
                    <a:pt x="911" y="1622"/>
                    <a:pt x="876" y="1696"/>
                    <a:pt x="842" y="1772"/>
                  </a:cubicBezTo>
                  <a:cubicBezTo>
                    <a:pt x="807" y="1847"/>
                    <a:pt x="766" y="1930"/>
                    <a:pt x="740" y="2005"/>
                  </a:cubicBezTo>
                  <a:cubicBezTo>
                    <a:pt x="651" y="2238"/>
                    <a:pt x="610" y="2485"/>
                    <a:pt x="554" y="2716"/>
                  </a:cubicBezTo>
                  <a:cubicBezTo>
                    <a:pt x="446" y="3196"/>
                    <a:pt x="323" y="3682"/>
                    <a:pt x="42" y="4093"/>
                  </a:cubicBezTo>
                  <a:cubicBezTo>
                    <a:pt x="1" y="4160"/>
                    <a:pt x="27" y="4277"/>
                    <a:pt x="103" y="4311"/>
                  </a:cubicBezTo>
                  <a:cubicBezTo>
                    <a:pt x="384" y="4448"/>
                    <a:pt x="678" y="4551"/>
                    <a:pt x="972" y="4640"/>
                  </a:cubicBezTo>
                  <a:cubicBezTo>
                    <a:pt x="1041" y="4661"/>
                    <a:pt x="1116" y="4674"/>
                    <a:pt x="1185" y="4694"/>
                  </a:cubicBezTo>
                  <a:cubicBezTo>
                    <a:pt x="1253" y="3894"/>
                    <a:pt x="1363" y="3101"/>
                    <a:pt x="1486" y="2312"/>
                  </a:cubicBezTo>
                  <a:cubicBezTo>
                    <a:pt x="1588" y="1601"/>
                    <a:pt x="1752" y="760"/>
                    <a:pt x="1458" y="75"/>
                  </a:cubicBezTo>
                  <a:cubicBezTo>
                    <a:pt x="1442" y="31"/>
                    <a:pt x="1381" y="0"/>
                    <a:pt x="1329"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25"/>
            <p:cNvSpPr/>
            <p:nvPr/>
          </p:nvSpPr>
          <p:spPr>
            <a:xfrm>
              <a:off x="3831425" y="745275"/>
              <a:ext cx="177800" cy="96300"/>
            </a:xfrm>
            <a:custGeom>
              <a:avLst/>
              <a:gdLst/>
              <a:ahLst/>
              <a:cxnLst/>
              <a:rect l="l" t="t" r="r" b="b"/>
              <a:pathLst>
                <a:path w="7112" h="3852" extrusionOk="0">
                  <a:moveTo>
                    <a:pt x="1796" y="1"/>
                  </a:moveTo>
                  <a:cubicBezTo>
                    <a:pt x="1542" y="1"/>
                    <a:pt x="1305" y="77"/>
                    <a:pt x="1150" y="321"/>
                  </a:cubicBezTo>
                  <a:cubicBezTo>
                    <a:pt x="999" y="567"/>
                    <a:pt x="932" y="868"/>
                    <a:pt x="863" y="1148"/>
                  </a:cubicBezTo>
                  <a:cubicBezTo>
                    <a:pt x="794" y="1408"/>
                    <a:pt x="712" y="1654"/>
                    <a:pt x="616" y="1901"/>
                  </a:cubicBezTo>
                  <a:cubicBezTo>
                    <a:pt x="589" y="1976"/>
                    <a:pt x="562" y="2052"/>
                    <a:pt x="534" y="2127"/>
                  </a:cubicBezTo>
                  <a:cubicBezTo>
                    <a:pt x="342" y="2640"/>
                    <a:pt x="165" y="3167"/>
                    <a:pt x="0" y="3688"/>
                  </a:cubicBezTo>
                  <a:cubicBezTo>
                    <a:pt x="395" y="3809"/>
                    <a:pt x="827" y="3852"/>
                    <a:pt x="1241" y="3852"/>
                  </a:cubicBezTo>
                  <a:cubicBezTo>
                    <a:pt x="1387" y="3852"/>
                    <a:pt x="1532" y="3846"/>
                    <a:pt x="1671" y="3837"/>
                  </a:cubicBezTo>
                  <a:cubicBezTo>
                    <a:pt x="2711" y="3770"/>
                    <a:pt x="3744" y="3502"/>
                    <a:pt x="4723" y="3146"/>
                  </a:cubicBezTo>
                  <a:cubicBezTo>
                    <a:pt x="5449" y="2880"/>
                    <a:pt x="6147" y="2448"/>
                    <a:pt x="6660" y="1853"/>
                  </a:cubicBezTo>
                  <a:cubicBezTo>
                    <a:pt x="6859" y="1620"/>
                    <a:pt x="7023" y="1354"/>
                    <a:pt x="7112" y="1079"/>
                  </a:cubicBezTo>
                  <a:cubicBezTo>
                    <a:pt x="7064" y="1066"/>
                    <a:pt x="7010" y="1052"/>
                    <a:pt x="6954" y="1045"/>
                  </a:cubicBezTo>
                  <a:cubicBezTo>
                    <a:pt x="6243" y="909"/>
                    <a:pt x="5531" y="779"/>
                    <a:pt x="4818" y="634"/>
                  </a:cubicBezTo>
                  <a:cubicBezTo>
                    <a:pt x="4046" y="477"/>
                    <a:pt x="3273" y="321"/>
                    <a:pt x="2512" y="128"/>
                  </a:cubicBezTo>
                  <a:cubicBezTo>
                    <a:pt x="2293" y="69"/>
                    <a:pt x="2037" y="1"/>
                    <a:pt x="179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25"/>
            <p:cNvSpPr/>
            <p:nvPr/>
          </p:nvSpPr>
          <p:spPr>
            <a:xfrm>
              <a:off x="4349725" y="864975"/>
              <a:ext cx="16950" cy="13050"/>
            </a:xfrm>
            <a:custGeom>
              <a:avLst/>
              <a:gdLst/>
              <a:ahLst/>
              <a:cxnLst/>
              <a:rect l="l" t="t" r="r" b="b"/>
              <a:pathLst>
                <a:path w="678" h="522" extrusionOk="0">
                  <a:moveTo>
                    <a:pt x="336" y="1"/>
                  </a:moveTo>
                  <a:cubicBezTo>
                    <a:pt x="0" y="1"/>
                    <a:pt x="0" y="521"/>
                    <a:pt x="336" y="521"/>
                  </a:cubicBezTo>
                  <a:cubicBezTo>
                    <a:pt x="671" y="521"/>
                    <a:pt x="677" y="1"/>
                    <a:pt x="33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25"/>
            <p:cNvSpPr/>
            <p:nvPr/>
          </p:nvSpPr>
          <p:spPr>
            <a:xfrm>
              <a:off x="4345625" y="896450"/>
              <a:ext cx="5325" cy="5025"/>
            </a:xfrm>
            <a:custGeom>
              <a:avLst/>
              <a:gdLst/>
              <a:ahLst/>
              <a:cxnLst/>
              <a:rect l="l" t="t" r="r" b="b"/>
              <a:pathLst>
                <a:path w="213" h="201" extrusionOk="0">
                  <a:moveTo>
                    <a:pt x="109" y="0"/>
                  </a:moveTo>
                  <a:cubicBezTo>
                    <a:pt x="84" y="0"/>
                    <a:pt x="58" y="12"/>
                    <a:pt x="41" y="36"/>
                  </a:cubicBezTo>
                  <a:cubicBezTo>
                    <a:pt x="35" y="43"/>
                    <a:pt x="28" y="56"/>
                    <a:pt x="20" y="64"/>
                  </a:cubicBezTo>
                  <a:cubicBezTo>
                    <a:pt x="7" y="90"/>
                    <a:pt x="0" y="112"/>
                    <a:pt x="0" y="125"/>
                  </a:cubicBezTo>
                  <a:cubicBezTo>
                    <a:pt x="0" y="138"/>
                    <a:pt x="7" y="153"/>
                    <a:pt x="13" y="159"/>
                  </a:cubicBezTo>
                  <a:lnTo>
                    <a:pt x="13" y="166"/>
                  </a:lnTo>
                  <a:cubicBezTo>
                    <a:pt x="35" y="187"/>
                    <a:pt x="69" y="200"/>
                    <a:pt x="102" y="200"/>
                  </a:cubicBezTo>
                  <a:lnTo>
                    <a:pt x="117" y="200"/>
                  </a:lnTo>
                  <a:cubicBezTo>
                    <a:pt x="151" y="200"/>
                    <a:pt x="184" y="187"/>
                    <a:pt x="199" y="166"/>
                  </a:cubicBezTo>
                  <a:lnTo>
                    <a:pt x="206" y="159"/>
                  </a:lnTo>
                  <a:cubicBezTo>
                    <a:pt x="212" y="153"/>
                    <a:pt x="212" y="138"/>
                    <a:pt x="212" y="125"/>
                  </a:cubicBezTo>
                  <a:cubicBezTo>
                    <a:pt x="212" y="112"/>
                    <a:pt x="212" y="90"/>
                    <a:pt x="192" y="64"/>
                  </a:cubicBezTo>
                  <a:cubicBezTo>
                    <a:pt x="184" y="56"/>
                    <a:pt x="178" y="43"/>
                    <a:pt x="171" y="36"/>
                  </a:cubicBezTo>
                  <a:cubicBezTo>
                    <a:pt x="157" y="12"/>
                    <a:pt x="133" y="0"/>
                    <a:pt x="109"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25"/>
            <p:cNvSpPr/>
            <p:nvPr/>
          </p:nvSpPr>
          <p:spPr>
            <a:xfrm>
              <a:off x="3733900" y="704825"/>
              <a:ext cx="639300" cy="538150"/>
            </a:xfrm>
            <a:custGeom>
              <a:avLst/>
              <a:gdLst/>
              <a:ahLst/>
              <a:cxnLst/>
              <a:rect l="l" t="t" r="r" b="b"/>
              <a:pathLst>
                <a:path w="25572" h="21526" extrusionOk="0">
                  <a:moveTo>
                    <a:pt x="192" y="3760"/>
                  </a:moveTo>
                  <a:cubicBezTo>
                    <a:pt x="194" y="3760"/>
                    <a:pt x="188" y="3762"/>
                    <a:pt x="171" y="3765"/>
                  </a:cubicBezTo>
                  <a:cubicBezTo>
                    <a:pt x="182" y="3762"/>
                    <a:pt x="190" y="3760"/>
                    <a:pt x="192" y="3760"/>
                  </a:cubicBezTo>
                  <a:close/>
                  <a:moveTo>
                    <a:pt x="168" y="3766"/>
                  </a:moveTo>
                  <a:cubicBezTo>
                    <a:pt x="162" y="3768"/>
                    <a:pt x="156" y="3770"/>
                    <a:pt x="151" y="3772"/>
                  </a:cubicBezTo>
                  <a:cubicBezTo>
                    <a:pt x="159" y="3768"/>
                    <a:pt x="165" y="3766"/>
                    <a:pt x="168" y="3766"/>
                  </a:cubicBezTo>
                  <a:close/>
                  <a:moveTo>
                    <a:pt x="22671" y="1"/>
                  </a:moveTo>
                  <a:cubicBezTo>
                    <a:pt x="22646" y="1"/>
                    <a:pt x="22619" y="6"/>
                    <a:pt x="22593" y="15"/>
                  </a:cubicBezTo>
                  <a:cubicBezTo>
                    <a:pt x="22005" y="275"/>
                    <a:pt x="21335" y="391"/>
                    <a:pt x="20704" y="508"/>
                  </a:cubicBezTo>
                  <a:cubicBezTo>
                    <a:pt x="20047" y="631"/>
                    <a:pt x="19390" y="733"/>
                    <a:pt x="18748" y="897"/>
                  </a:cubicBezTo>
                  <a:cubicBezTo>
                    <a:pt x="17200" y="1281"/>
                    <a:pt x="15646" y="1589"/>
                    <a:pt x="14073" y="1835"/>
                  </a:cubicBezTo>
                  <a:cubicBezTo>
                    <a:pt x="12471" y="2088"/>
                    <a:pt x="10870" y="2280"/>
                    <a:pt x="9268" y="2499"/>
                  </a:cubicBezTo>
                  <a:cubicBezTo>
                    <a:pt x="7652" y="2725"/>
                    <a:pt x="6037" y="2931"/>
                    <a:pt x="4416" y="3102"/>
                  </a:cubicBezTo>
                  <a:cubicBezTo>
                    <a:pt x="3121" y="3244"/>
                    <a:pt x="1712" y="3108"/>
                    <a:pt x="480" y="3588"/>
                  </a:cubicBezTo>
                  <a:cubicBezTo>
                    <a:pt x="458" y="3622"/>
                    <a:pt x="432" y="3649"/>
                    <a:pt x="398" y="3670"/>
                  </a:cubicBezTo>
                  <a:cubicBezTo>
                    <a:pt x="335" y="3696"/>
                    <a:pt x="274" y="3718"/>
                    <a:pt x="219" y="3745"/>
                  </a:cubicBezTo>
                  <a:cubicBezTo>
                    <a:pt x="204" y="3750"/>
                    <a:pt x="185" y="3759"/>
                    <a:pt x="168" y="3765"/>
                  </a:cubicBezTo>
                  <a:lnTo>
                    <a:pt x="168" y="3765"/>
                  </a:lnTo>
                  <a:cubicBezTo>
                    <a:pt x="161" y="3767"/>
                    <a:pt x="150" y="3772"/>
                    <a:pt x="145" y="3772"/>
                  </a:cubicBezTo>
                  <a:cubicBezTo>
                    <a:pt x="110" y="3793"/>
                    <a:pt x="69" y="3800"/>
                    <a:pt x="35" y="3806"/>
                  </a:cubicBezTo>
                  <a:cubicBezTo>
                    <a:pt x="0" y="3847"/>
                    <a:pt x="7" y="3895"/>
                    <a:pt x="35" y="3929"/>
                  </a:cubicBezTo>
                  <a:cubicBezTo>
                    <a:pt x="41" y="4074"/>
                    <a:pt x="54" y="4217"/>
                    <a:pt x="76" y="4361"/>
                  </a:cubicBezTo>
                  <a:cubicBezTo>
                    <a:pt x="104" y="4628"/>
                    <a:pt x="137" y="4895"/>
                    <a:pt x="158" y="5161"/>
                  </a:cubicBezTo>
                  <a:cubicBezTo>
                    <a:pt x="199" y="5702"/>
                    <a:pt x="288" y="6229"/>
                    <a:pt x="363" y="6756"/>
                  </a:cubicBezTo>
                  <a:cubicBezTo>
                    <a:pt x="514" y="7824"/>
                    <a:pt x="644" y="8892"/>
                    <a:pt x="753" y="9966"/>
                  </a:cubicBezTo>
                  <a:cubicBezTo>
                    <a:pt x="863" y="10999"/>
                    <a:pt x="925" y="12033"/>
                    <a:pt x="1068" y="13068"/>
                  </a:cubicBezTo>
                  <a:cubicBezTo>
                    <a:pt x="1204" y="14045"/>
                    <a:pt x="1431" y="15017"/>
                    <a:pt x="1608" y="15996"/>
                  </a:cubicBezTo>
                  <a:cubicBezTo>
                    <a:pt x="1697" y="16509"/>
                    <a:pt x="1787" y="17023"/>
                    <a:pt x="1848" y="17544"/>
                  </a:cubicBezTo>
                  <a:cubicBezTo>
                    <a:pt x="1787" y="18776"/>
                    <a:pt x="2034" y="20008"/>
                    <a:pt x="2081" y="21240"/>
                  </a:cubicBezTo>
                  <a:cubicBezTo>
                    <a:pt x="2081" y="21363"/>
                    <a:pt x="2177" y="21452"/>
                    <a:pt x="2306" y="21458"/>
                  </a:cubicBezTo>
                  <a:cubicBezTo>
                    <a:pt x="2998" y="21502"/>
                    <a:pt x="3693" y="21525"/>
                    <a:pt x="4388" y="21525"/>
                  </a:cubicBezTo>
                  <a:cubicBezTo>
                    <a:pt x="5220" y="21525"/>
                    <a:pt x="6052" y="21491"/>
                    <a:pt x="6880" y="21417"/>
                  </a:cubicBezTo>
                  <a:cubicBezTo>
                    <a:pt x="8399" y="21281"/>
                    <a:pt x="9897" y="20985"/>
                    <a:pt x="11382" y="20657"/>
                  </a:cubicBezTo>
                  <a:cubicBezTo>
                    <a:pt x="14401" y="19980"/>
                    <a:pt x="17393" y="19206"/>
                    <a:pt x="20458" y="18768"/>
                  </a:cubicBezTo>
                  <a:cubicBezTo>
                    <a:pt x="21279" y="18644"/>
                    <a:pt x="22100" y="18577"/>
                    <a:pt x="22909" y="18372"/>
                  </a:cubicBezTo>
                  <a:cubicBezTo>
                    <a:pt x="23723" y="18166"/>
                    <a:pt x="24538" y="17892"/>
                    <a:pt x="25379" y="17844"/>
                  </a:cubicBezTo>
                  <a:cubicBezTo>
                    <a:pt x="25502" y="17838"/>
                    <a:pt x="25571" y="17734"/>
                    <a:pt x="25550" y="17618"/>
                  </a:cubicBezTo>
                  <a:cubicBezTo>
                    <a:pt x="25154" y="15210"/>
                    <a:pt x="24435" y="12862"/>
                    <a:pt x="24024" y="10446"/>
                  </a:cubicBezTo>
                  <a:cubicBezTo>
                    <a:pt x="23641" y="8222"/>
                    <a:pt x="23764" y="5948"/>
                    <a:pt x="23553" y="3704"/>
                  </a:cubicBezTo>
                  <a:cubicBezTo>
                    <a:pt x="23497" y="3095"/>
                    <a:pt x="23421" y="2492"/>
                    <a:pt x="23313" y="1889"/>
                  </a:cubicBezTo>
                  <a:cubicBezTo>
                    <a:pt x="23257" y="1589"/>
                    <a:pt x="23190" y="1281"/>
                    <a:pt x="23107" y="986"/>
                  </a:cubicBezTo>
                  <a:cubicBezTo>
                    <a:pt x="23025" y="685"/>
                    <a:pt x="22909" y="404"/>
                    <a:pt x="22820" y="110"/>
                  </a:cubicBezTo>
                  <a:cubicBezTo>
                    <a:pt x="22800" y="36"/>
                    <a:pt x="22740" y="1"/>
                    <a:pt x="22671"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25"/>
            <p:cNvSpPr/>
            <p:nvPr/>
          </p:nvSpPr>
          <p:spPr>
            <a:xfrm>
              <a:off x="3733900" y="712200"/>
              <a:ext cx="543450" cy="325425"/>
            </a:xfrm>
            <a:custGeom>
              <a:avLst/>
              <a:gdLst/>
              <a:ahLst/>
              <a:cxnLst/>
              <a:rect l="l" t="t" r="r" b="b"/>
              <a:pathLst>
                <a:path w="21738" h="13017" extrusionOk="0">
                  <a:moveTo>
                    <a:pt x="192" y="3465"/>
                  </a:moveTo>
                  <a:cubicBezTo>
                    <a:pt x="194" y="3465"/>
                    <a:pt x="188" y="3467"/>
                    <a:pt x="171" y="3470"/>
                  </a:cubicBezTo>
                  <a:cubicBezTo>
                    <a:pt x="182" y="3467"/>
                    <a:pt x="190" y="3465"/>
                    <a:pt x="192" y="3465"/>
                  </a:cubicBezTo>
                  <a:close/>
                  <a:moveTo>
                    <a:pt x="168" y="3471"/>
                  </a:moveTo>
                  <a:cubicBezTo>
                    <a:pt x="162" y="3473"/>
                    <a:pt x="156" y="3475"/>
                    <a:pt x="151" y="3477"/>
                  </a:cubicBezTo>
                  <a:cubicBezTo>
                    <a:pt x="159" y="3473"/>
                    <a:pt x="165" y="3471"/>
                    <a:pt x="168" y="3471"/>
                  </a:cubicBezTo>
                  <a:close/>
                  <a:moveTo>
                    <a:pt x="21737" y="1"/>
                  </a:moveTo>
                  <a:lnTo>
                    <a:pt x="21737" y="1"/>
                  </a:lnTo>
                  <a:cubicBezTo>
                    <a:pt x="21389" y="90"/>
                    <a:pt x="21039" y="150"/>
                    <a:pt x="20704" y="213"/>
                  </a:cubicBezTo>
                  <a:cubicBezTo>
                    <a:pt x="20047" y="336"/>
                    <a:pt x="19390" y="438"/>
                    <a:pt x="18748" y="602"/>
                  </a:cubicBezTo>
                  <a:cubicBezTo>
                    <a:pt x="17200" y="986"/>
                    <a:pt x="15646" y="1294"/>
                    <a:pt x="14073" y="1540"/>
                  </a:cubicBezTo>
                  <a:cubicBezTo>
                    <a:pt x="12471" y="1793"/>
                    <a:pt x="10870" y="1985"/>
                    <a:pt x="9268" y="2204"/>
                  </a:cubicBezTo>
                  <a:cubicBezTo>
                    <a:pt x="7652" y="2430"/>
                    <a:pt x="6037" y="2636"/>
                    <a:pt x="4416" y="2807"/>
                  </a:cubicBezTo>
                  <a:cubicBezTo>
                    <a:pt x="3121" y="2949"/>
                    <a:pt x="1712" y="2813"/>
                    <a:pt x="480" y="3293"/>
                  </a:cubicBezTo>
                  <a:cubicBezTo>
                    <a:pt x="458" y="3327"/>
                    <a:pt x="432" y="3354"/>
                    <a:pt x="398" y="3375"/>
                  </a:cubicBezTo>
                  <a:cubicBezTo>
                    <a:pt x="335" y="3401"/>
                    <a:pt x="274" y="3423"/>
                    <a:pt x="219" y="3450"/>
                  </a:cubicBezTo>
                  <a:cubicBezTo>
                    <a:pt x="204" y="3455"/>
                    <a:pt x="185" y="3464"/>
                    <a:pt x="168" y="3470"/>
                  </a:cubicBezTo>
                  <a:lnTo>
                    <a:pt x="168" y="3470"/>
                  </a:lnTo>
                  <a:cubicBezTo>
                    <a:pt x="161" y="3472"/>
                    <a:pt x="150" y="3477"/>
                    <a:pt x="145" y="3477"/>
                  </a:cubicBezTo>
                  <a:cubicBezTo>
                    <a:pt x="110" y="3498"/>
                    <a:pt x="69" y="3505"/>
                    <a:pt x="35" y="3511"/>
                  </a:cubicBezTo>
                  <a:cubicBezTo>
                    <a:pt x="0" y="3552"/>
                    <a:pt x="7" y="3600"/>
                    <a:pt x="35" y="3634"/>
                  </a:cubicBezTo>
                  <a:cubicBezTo>
                    <a:pt x="41" y="3779"/>
                    <a:pt x="54" y="3922"/>
                    <a:pt x="76" y="4066"/>
                  </a:cubicBezTo>
                  <a:cubicBezTo>
                    <a:pt x="104" y="4333"/>
                    <a:pt x="137" y="4600"/>
                    <a:pt x="158" y="4866"/>
                  </a:cubicBezTo>
                  <a:cubicBezTo>
                    <a:pt x="199" y="5407"/>
                    <a:pt x="288" y="5934"/>
                    <a:pt x="363" y="6461"/>
                  </a:cubicBezTo>
                  <a:cubicBezTo>
                    <a:pt x="514" y="7529"/>
                    <a:pt x="644" y="8597"/>
                    <a:pt x="753" y="9671"/>
                  </a:cubicBezTo>
                  <a:cubicBezTo>
                    <a:pt x="863" y="10704"/>
                    <a:pt x="925" y="11738"/>
                    <a:pt x="1068" y="12773"/>
                  </a:cubicBezTo>
                  <a:cubicBezTo>
                    <a:pt x="1081" y="12846"/>
                    <a:pt x="1096" y="12929"/>
                    <a:pt x="1109" y="13011"/>
                  </a:cubicBezTo>
                  <a:cubicBezTo>
                    <a:pt x="1115" y="13015"/>
                    <a:pt x="1121" y="13017"/>
                    <a:pt x="1128" y="13017"/>
                  </a:cubicBezTo>
                  <a:cubicBezTo>
                    <a:pt x="1146" y="13017"/>
                    <a:pt x="1163" y="13004"/>
                    <a:pt x="1163" y="12984"/>
                  </a:cubicBezTo>
                  <a:cubicBezTo>
                    <a:pt x="1157" y="12608"/>
                    <a:pt x="1102" y="12224"/>
                    <a:pt x="1048" y="11848"/>
                  </a:cubicBezTo>
                  <a:cubicBezTo>
                    <a:pt x="986" y="11458"/>
                    <a:pt x="945" y="11074"/>
                    <a:pt x="910" y="10678"/>
                  </a:cubicBezTo>
                  <a:cubicBezTo>
                    <a:pt x="876" y="10274"/>
                    <a:pt x="835" y="9870"/>
                    <a:pt x="828" y="9459"/>
                  </a:cubicBezTo>
                  <a:cubicBezTo>
                    <a:pt x="821" y="9055"/>
                    <a:pt x="843" y="8651"/>
                    <a:pt x="835" y="8247"/>
                  </a:cubicBezTo>
                  <a:cubicBezTo>
                    <a:pt x="821" y="7434"/>
                    <a:pt x="787" y="6626"/>
                    <a:pt x="705" y="5811"/>
                  </a:cubicBezTo>
                  <a:cubicBezTo>
                    <a:pt x="664" y="5413"/>
                    <a:pt x="610" y="5018"/>
                    <a:pt x="588" y="4613"/>
                  </a:cubicBezTo>
                  <a:cubicBezTo>
                    <a:pt x="575" y="4339"/>
                    <a:pt x="582" y="4073"/>
                    <a:pt x="582" y="3799"/>
                  </a:cubicBezTo>
                  <a:cubicBezTo>
                    <a:pt x="780" y="3744"/>
                    <a:pt x="973" y="3697"/>
                    <a:pt x="1171" y="3656"/>
                  </a:cubicBezTo>
                  <a:cubicBezTo>
                    <a:pt x="1336" y="3621"/>
                    <a:pt x="1500" y="3587"/>
                    <a:pt x="1671" y="3565"/>
                  </a:cubicBezTo>
                  <a:lnTo>
                    <a:pt x="1671" y="3565"/>
                  </a:lnTo>
                  <a:cubicBezTo>
                    <a:pt x="1664" y="3574"/>
                    <a:pt x="1656" y="3587"/>
                    <a:pt x="1656" y="3593"/>
                  </a:cubicBezTo>
                  <a:cubicBezTo>
                    <a:pt x="1649" y="3606"/>
                    <a:pt x="1649" y="3615"/>
                    <a:pt x="1649" y="3621"/>
                  </a:cubicBezTo>
                  <a:cubicBezTo>
                    <a:pt x="1643" y="3628"/>
                    <a:pt x="1643" y="3634"/>
                    <a:pt x="1643" y="3634"/>
                  </a:cubicBezTo>
                  <a:cubicBezTo>
                    <a:pt x="1643" y="3648"/>
                    <a:pt x="1636" y="3656"/>
                    <a:pt x="1636" y="3662"/>
                  </a:cubicBezTo>
                  <a:cubicBezTo>
                    <a:pt x="1636" y="3682"/>
                    <a:pt x="1630" y="3697"/>
                    <a:pt x="1630" y="3710"/>
                  </a:cubicBezTo>
                  <a:lnTo>
                    <a:pt x="1630" y="3717"/>
                  </a:lnTo>
                  <a:lnTo>
                    <a:pt x="1630" y="3738"/>
                  </a:lnTo>
                  <a:lnTo>
                    <a:pt x="1630" y="3751"/>
                  </a:lnTo>
                  <a:lnTo>
                    <a:pt x="1630" y="3758"/>
                  </a:lnTo>
                  <a:cubicBezTo>
                    <a:pt x="1636" y="3786"/>
                    <a:pt x="1636" y="3820"/>
                    <a:pt x="1643" y="3846"/>
                  </a:cubicBezTo>
                  <a:cubicBezTo>
                    <a:pt x="1649" y="3868"/>
                    <a:pt x="1664" y="3894"/>
                    <a:pt x="1671" y="3915"/>
                  </a:cubicBezTo>
                  <a:cubicBezTo>
                    <a:pt x="1677" y="3935"/>
                    <a:pt x="1677" y="3956"/>
                    <a:pt x="1684" y="3976"/>
                  </a:cubicBezTo>
                  <a:lnTo>
                    <a:pt x="1684" y="4017"/>
                  </a:lnTo>
                  <a:cubicBezTo>
                    <a:pt x="1690" y="4032"/>
                    <a:pt x="1690" y="4039"/>
                    <a:pt x="1697" y="4052"/>
                  </a:cubicBezTo>
                  <a:cubicBezTo>
                    <a:pt x="1712" y="4080"/>
                    <a:pt x="1725" y="4108"/>
                    <a:pt x="1746" y="4127"/>
                  </a:cubicBezTo>
                  <a:lnTo>
                    <a:pt x="1794" y="4162"/>
                  </a:lnTo>
                  <a:cubicBezTo>
                    <a:pt x="1828" y="4181"/>
                    <a:pt x="1870" y="4190"/>
                    <a:pt x="1911" y="4190"/>
                  </a:cubicBezTo>
                  <a:cubicBezTo>
                    <a:pt x="1925" y="4192"/>
                    <a:pt x="1940" y="4193"/>
                    <a:pt x="1955" y="4193"/>
                  </a:cubicBezTo>
                  <a:cubicBezTo>
                    <a:pt x="2118" y="4193"/>
                    <a:pt x="2275" y="4065"/>
                    <a:pt x="2313" y="3909"/>
                  </a:cubicBezTo>
                  <a:cubicBezTo>
                    <a:pt x="2348" y="3764"/>
                    <a:pt x="2313" y="3606"/>
                    <a:pt x="2190" y="3511"/>
                  </a:cubicBezTo>
                  <a:cubicBezTo>
                    <a:pt x="2600" y="3483"/>
                    <a:pt x="2998" y="3477"/>
                    <a:pt x="3409" y="3388"/>
                  </a:cubicBezTo>
                  <a:cubicBezTo>
                    <a:pt x="3847" y="3293"/>
                    <a:pt x="4271" y="3217"/>
                    <a:pt x="4716" y="3183"/>
                  </a:cubicBezTo>
                  <a:cubicBezTo>
                    <a:pt x="5188" y="3148"/>
                    <a:pt x="5654" y="3135"/>
                    <a:pt x="6126" y="3087"/>
                  </a:cubicBezTo>
                  <a:cubicBezTo>
                    <a:pt x="7044" y="2999"/>
                    <a:pt x="7974" y="2826"/>
                    <a:pt x="8877" y="2636"/>
                  </a:cubicBezTo>
                  <a:cubicBezTo>
                    <a:pt x="9385" y="2526"/>
                    <a:pt x="9877" y="2396"/>
                    <a:pt x="10383" y="2307"/>
                  </a:cubicBezTo>
                  <a:cubicBezTo>
                    <a:pt x="10548" y="2273"/>
                    <a:pt x="10712" y="2251"/>
                    <a:pt x="10876" y="2225"/>
                  </a:cubicBezTo>
                  <a:cubicBezTo>
                    <a:pt x="10917" y="2228"/>
                    <a:pt x="10962" y="2230"/>
                    <a:pt x="11007" y="2230"/>
                  </a:cubicBezTo>
                  <a:cubicBezTo>
                    <a:pt x="11052" y="2230"/>
                    <a:pt x="11098" y="2228"/>
                    <a:pt x="11142" y="2225"/>
                  </a:cubicBezTo>
                  <a:cubicBezTo>
                    <a:pt x="11479" y="2210"/>
                    <a:pt x="11814" y="2197"/>
                    <a:pt x="12156" y="2184"/>
                  </a:cubicBezTo>
                  <a:cubicBezTo>
                    <a:pt x="12999" y="2156"/>
                    <a:pt x="13812" y="1972"/>
                    <a:pt x="14641" y="1828"/>
                  </a:cubicBezTo>
                  <a:cubicBezTo>
                    <a:pt x="15454" y="1691"/>
                    <a:pt x="16256" y="1512"/>
                    <a:pt x="17071" y="1376"/>
                  </a:cubicBezTo>
                  <a:cubicBezTo>
                    <a:pt x="17844" y="1239"/>
                    <a:pt x="18616" y="1123"/>
                    <a:pt x="19336" y="794"/>
                  </a:cubicBezTo>
                  <a:cubicBezTo>
                    <a:pt x="19554" y="684"/>
                    <a:pt x="19766" y="568"/>
                    <a:pt x="20000" y="494"/>
                  </a:cubicBezTo>
                  <a:cubicBezTo>
                    <a:pt x="20205" y="425"/>
                    <a:pt x="20423" y="390"/>
                    <a:pt x="20637" y="349"/>
                  </a:cubicBezTo>
                  <a:cubicBezTo>
                    <a:pt x="21006" y="274"/>
                    <a:pt x="21389" y="172"/>
                    <a:pt x="217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25"/>
            <p:cNvSpPr/>
            <p:nvPr/>
          </p:nvSpPr>
          <p:spPr>
            <a:xfrm>
              <a:off x="3774625" y="804075"/>
              <a:ext cx="25" cy="875"/>
            </a:xfrm>
            <a:custGeom>
              <a:avLst/>
              <a:gdLst/>
              <a:ahLst/>
              <a:cxnLst/>
              <a:rect l="l" t="t" r="r" b="b"/>
              <a:pathLst>
                <a:path w="1" h="35" extrusionOk="0">
                  <a:moveTo>
                    <a:pt x="1" y="35"/>
                  </a:moveTo>
                  <a:lnTo>
                    <a:pt x="1" y="35"/>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25"/>
            <p:cNvSpPr/>
            <p:nvPr/>
          </p:nvSpPr>
          <p:spPr>
            <a:xfrm>
              <a:off x="3774625" y="805100"/>
              <a:ext cx="25" cy="900"/>
            </a:xfrm>
            <a:custGeom>
              <a:avLst/>
              <a:gdLst/>
              <a:ahLst/>
              <a:cxnLst/>
              <a:rect l="l" t="t" r="r" b="b"/>
              <a:pathLst>
                <a:path w="1" h="36" extrusionOk="0">
                  <a:moveTo>
                    <a:pt x="1" y="1"/>
                  </a:moveTo>
                  <a:lnTo>
                    <a:pt x="1" y="1"/>
                  </a:lnTo>
                  <a:lnTo>
                    <a:pt x="1" y="35"/>
                  </a:lnTo>
                  <a:lnTo>
                    <a:pt x="1" y="35"/>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25"/>
            <p:cNvSpPr/>
            <p:nvPr/>
          </p:nvSpPr>
          <p:spPr>
            <a:xfrm>
              <a:off x="3758850" y="777000"/>
              <a:ext cx="614350" cy="465975"/>
            </a:xfrm>
            <a:custGeom>
              <a:avLst/>
              <a:gdLst/>
              <a:ahLst/>
              <a:cxnLst/>
              <a:rect l="l" t="t" r="r" b="b"/>
              <a:pathLst>
                <a:path w="24574" h="18639" extrusionOk="0">
                  <a:moveTo>
                    <a:pt x="18277" y="0"/>
                  </a:moveTo>
                  <a:cubicBezTo>
                    <a:pt x="18026" y="0"/>
                    <a:pt x="17774" y="15"/>
                    <a:pt x="17530" y="22"/>
                  </a:cubicBezTo>
                  <a:cubicBezTo>
                    <a:pt x="16970" y="44"/>
                    <a:pt x="16401" y="98"/>
                    <a:pt x="15839" y="152"/>
                  </a:cubicBezTo>
                  <a:cubicBezTo>
                    <a:pt x="13609" y="351"/>
                    <a:pt x="11370" y="556"/>
                    <a:pt x="9159" y="906"/>
                  </a:cubicBezTo>
                  <a:cubicBezTo>
                    <a:pt x="6941" y="1248"/>
                    <a:pt x="4786" y="1885"/>
                    <a:pt x="2629" y="2501"/>
                  </a:cubicBezTo>
                  <a:cubicBezTo>
                    <a:pt x="2140" y="2641"/>
                    <a:pt x="1651" y="2789"/>
                    <a:pt x="1136" y="2789"/>
                  </a:cubicBezTo>
                  <a:cubicBezTo>
                    <a:pt x="1125" y="2789"/>
                    <a:pt x="1114" y="2789"/>
                    <a:pt x="1103" y="2789"/>
                  </a:cubicBezTo>
                  <a:cubicBezTo>
                    <a:pt x="1014" y="2789"/>
                    <a:pt x="1008" y="2912"/>
                    <a:pt x="1077" y="2938"/>
                  </a:cubicBezTo>
                  <a:cubicBezTo>
                    <a:pt x="1028" y="3102"/>
                    <a:pt x="1001" y="3260"/>
                    <a:pt x="954" y="3431"/>
                  </a:cubicBezTo>
                  <a:cubicBezTo>
                    <a:pt x="885" y="3651"/>
                    <a:pt x="755" y="3828"/>
                    <a:pt x="576" y="3971"/>
                  </a:cubicBezTo>
                  <a:cubicBezTo>
                    <a:pt x="310" y="4205"/>
                    <a:pt x="16" y="4287"/>
                    <a:pt x="1" y="4691"/>
                  </a:cubicBezTo>
                  <a:cubicBezTo>
                    <a:pt x="1" y="4883"/>
                    <a:pt x="63" y="5073"/>
                    <a:pt x="104" y="5253"/>
                  </a:cubicBezTo>
                  <a:cubicBezTo>
                    <a:pt x="165" y="5540"/>
                    <a:pt x="200" y="5834"/>
                    <a:pt x="228" y="6122"/>
                  </a:cubicBezTo>
                  <a:cubicBezTo>
                    <a:pt x="282" y="6710"/>
                    <a:pt x="297" y="7306"/>
                    <a:pt x="323" y="7894"/>
                  </a:cubicBezTo>
                  <a:cubicBezTo>
                    <a:pt x="385" y="9078"/>
                    <a:pt x="543" y="10254"/>
                    <a:pt x="727" y="11426"/>
                  </a:cubicBezTo>
                  <a:cubicBezTo>
                    <a:pt x="919" y="12630"/>
                    <a:pt x="1036" y="13835"/>
                    <a:pt x="1131" y="15046"/>
                  </a:cubicBezTo>
                  <a:cubicBezTo>
                    <a:pt x="1185" y="15703"/>
                    <a:pt x="1226" y="16354"/>
                    <a:pt x="1315" y="17004"/>
                  </a:cubicBezTo>
                  <a:cubicBezTo>
                    <a:pt x="1391" y="17531"/>
                    <a:pt x="1488" y="18057"/>
                    <a:pt x="1548" y="18584"/>
                  </a:cubicBezTo>
                  <a:cubicBezTo>
                    <a:pt x="2163" y="18619"/>
                    <a:pt x="2781" y="18638"/>
                    <a:pt x="3400" y="18638"/>
                  </a:cubicBezTo>
                  <a:cubicBezTo>
                    <a:pt x="4229" y="18638"/>
                    <a:pt x="5059" y="18604"/>
                    <a:pt x="5882" y="18530"/>
                  </a:cubicBezTo>
                  <a:cubicBezTo>
                    <a:pt x="7401" y="18394"/>
                    <a:pt x="8899" y="18098"/>
                    <a:pt x="10384" y="17770"/>
                  </a:cubicBezTo>
                  <a:cubicBezTo>
                    <a:pt x="13403" y="17093"/>
                    <a:pt x="16395" y="16319"/>
                    <a:pt x="19460" y="15881"/>
                  </a:cubicBezTo>
                  <a:cubicBezTo>
                    <a:pt x="20281" y="15757"/>
                    <a:pt x="21102" y="15690"/>
                    <a:pt x="21911" y="15485"/>
                  </a:cubicBezTo>
                  <a:cubicBezTo>
                    <a:pt x="22725" y="15279"/>
                    <a:pt x="23540" y="15005"/>
                    <a:pt x="24381" y="14957"/>
                  </a:cubicBezTo>
                  <a:cubicBezTo>
                    <a:pt x="24504" y="14951"/>
                    <a:pt x="24573" y="14847"/>
                    <a:pt x="24552" y="14731"/>
                  </a:cubicBezTo>
                  <a:cubicBezTo>
                    <a:pt x="24485" y="14294"/>
                    <a:pt x="24394" y="13855"/>
                    <a:pt x="24306" y="13425"/>
                  </a:cubicBezTo>
                  <a:cubicBezTo>
                    <a:pt x="24251" y="13343"/>
                    <a:pt x="24197" y="13252"/>
                    <a:pt x="24156" y="13164"/>
                  </a:cubicBezTo>
                  <a:cubicBezTo>
                    <a:pt x="23902" y="12671"/>
                    <a:pt x="23860" y="12124"/>
                    <a:pt x="23895" y="11577"/>
                  </a:cubicBezTo>
                  <a:cubicBezTo>
                    <a:pt x="23581" y="10241"/>
                    <a:pt x="23259" y="8914"/>
                    <a:pt x="23026" y="7559"/>
                  </a:cubicBezTo>
                  <a:cubicBezTo>
                    <a:pt x="22903" y="6839"/>
                    <a:pt x="22834" y="6115"/>
                    <a:pt x="22786" y="5389"/>
                  </a:cubicBezTo>
                  <a:cubicBezTo>
                    <a:pt x="22581" y="5073"/>
                    <a:pt x="22369" y="4766"/>
                    <a:pt x="22157" y="4451"/>
                  </a:cubicBezTo>
                  <a:cubicBezTo>
                    <a:pt x="21541" y="3534"/>
                    <a:pt x="20912" y="2624"/>
                    <a:pt x="20344" y="1672"/>
                  </a:cubicBezTo>
                  <a:cubicBezTo>
                    <a:pt x="19981" y="1064"/>
                    <a:pt x="19713" y="193"/>
                    <a:pt x="18926" y="50"/>
                  </a:cubicBezTo>
                  <a:cubicBezTo>
                    <a:pt x="18715" y="12"/>
                    <a:pt x="18496" y="0"/>
                    <a:pt x="18277"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25"/>
            <p:cNvSpPr/>
            <p:nvPr/>
          </p:nvSpPr>
          <p:spPr>
            <a:xfrm>
              <a:off x="4292225" y="819175"/>
              <a:ext cx="15925" cy="14375"/>
            </a:xfrm>
            <a:custGeom>
              <a:avLst/>
              <a:gdLst/>
              <a:ahLst/>
              <a:cxnLst/>
              <a:rect l="l" t="t" r="r" b="b"/>
              <a:pathLst>
                <a:path w="637" h="575" extrusionOk="0">
                  <a:moveTo>
                    <a:pt x="347" y="1"/>
                  </a:moveTo>
                  <a:cubicBezTo>
                    <a:pt x="329" y="1"/>
                    <a:pt x="312" y="3"/>
                    <a:pt x="295" y="6"/>
                  </a:cubicBezTo>
                  <a:cubicBezTo>
                    <a:pt x="267" y="12"/>
                    <a:pt x="247" y="26"/>
                    <a:pt x="219" y="34"/>
                  </a:cubicBezTo>
                  <a:cubicBezTo>
                    <a:pt x="219" y="40"/>
                    <a:pt x="219" y="40"/>
                    <a:pt x="213" y="40"/>
                  </a:cubicBezTo>
                  <a:lnTo>
                    <a:pt x="206" y="47"/>
                  </a:lnTo>
                  <a:lnTo>
                    <a:pt x="185" y="47"/>
                  </a:lnTo>
                  <a:cubicBezTo>
                    <a:pt x="158" y="54"/>
                    <a:pt x="158" y="54"/>
                    <a:pt x="124" y="67"/>
                  </a:cubicBezTo>
                  <a:lnTo>
                    <a:pt x="117" y="67"/>
                  </a:lnTo>
                  <a:cubicBezTo>
                    <a:pt x="83" y="88"/>
                    <a:pt x="55" y="116"/>
                    <a:pt x="42" y="149"/>
                  </a:cubicBezTo>
                  <a:cubicBezTo>
                    <a:pt x="35" y="157"/>
                    <a:pt x="29" y="170"/>
                    <a:pt x="20" y="183"/>
                  </a:cubicBezTo>
                  <a:cubicBezTo>
                    <a:pt x="7" y="205"/>
                    <a:pt x="7" y="218"/>
                    <a:pt x="7" y="239"/>
                  </a:cubicBezTo>
                  <a:cubicBezTo>
                    <a:pt x="1" y="265"/>
                    <a:pt x="1" y="293"/>
                    <a:pt x="7" y="328"/>
                  </a:cubicBezTo>
                  <a:cubicBezTo>
                    <a:pt x="14" y="334"/>
                    <a:pt x="14" y="341"/>
                    <a:pt x="14" y="354"/>
                  </a:cubicBezTo>
                  <a:cubicBezTo>
                    <a:pt x="14" y="354"/>
                    <a:pt x="20" y="362"/>
                    <a:pt x="20" y="369"/>
                  </a:cubicBezTo>
                  <a:cubicBezTo>
                    <a:pt x="42" y="423"/>
                    <a:pt x="42" y="423"/>
                    <a:pt x="83" y="471"/>
                  </a:cubicBezTo>
                  <a:cubicBezTo>
                    <a:pt x="89" y="477"/>
                    <a:pt x="96" y="486"/>
                    <a:pt x="96" y="486"/>
                  </a:cubicBezTo>
                  <a:cubicBezTo>
                    <a:pt x="117" y="505"/>
                    <a:pt x="137" y="527"/>
                    <a:pt x="165" y="533"/>
                  </a:cubicBezTo>
                  <a:cubicBezTo>
                    <a:pt x="213" y="559"/>
                    <a:pt x="254" y="574"/>
                    <a:pt x="308" y="574"/>
                  </a:cubicBezTo>
                  <a:cubicBezTo>
                    <a:pt x="349" y="574"/>
                    <a:pt x="390" y="568"/>
                    <a:pt x="425" y="553"/>
                  </a:cubicBezTo>
                  <a:cubicBezTo>
                    <a:pt x="466" y="533"/>
                    <a:pt x="507" y="512"/>
                    <a:pt x="541" y="471"/>
                  </a:cubicBezTo>
                  <a:cubicBezTo>
                    <a:pt x="563" y="451"/>
                    <a:pt x="582" y="430"/>
                    <a:pt x="595" y="403"/>
                  </a:cubicBezTo>
                  <a:lnTo>
                    <a:pt x="595" y="395"/>
                  </a:lnTo>
                  <a:cubicBezTo>
                    <a:pt x="617" y="348"/>
                    <a:pt x="623" y="328"/>
                    <a:pt x="630" y="280"/>
                  </a:cubicBezTo>
                  <a:lnTo>
                    <a:pt x="630" y="265"/>
                  </a:lnTo>
                  <a:lnTo>
                    <a:pt x="630" y="224"/>
                  </a:lnTo>
                  <a:cubicBezTo>
                    <a:pt x="636" y="190"/>
                    <a:pt x="630" y="164"/>
                    <a:pt x="617" y="136"/>
                  </a:cubicBezTo>
                  <a:cubicBezTo>
                    <a:pt x="604" y="108"/>
                    <a:pt x="589" y="88"/>
                    <a:pt x="569" y="67"/>
                  </a:cubicBezTo>
                  <a:cubicBezTo>
                    <a:pt x="554" y="54"/>
                    <a:pt x="541" y="47"/>
                    <a:pt x="528" y="34"/>
                  </a:cubicBezTo>
                  <a:cubicBezTo>
                    <a:pt x="494" y="12"/>
                    <a:pt x="452" y="6"/>
                    <a:pt x="418" y="6"/>
                  </a:cubicBezTo>
                  <a:lnTo>
                    <a:pt x="398" y="6"/>
                  </a:lnTo>
                  <a:cubicBezTo>
                    <a:pt x="381" y="3"/>
                    <a:pt x="364" y="1"/>
                    <a:pt x="347"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25"/>
            <p:cNvSpPr/>
            <p:nvPr/>
          </p:nvSpPr>
          <p:spPr>
            <a:xfrm>
              <a:off x="4302325" y="832650"/>
              <a:ext cx="1400" cy="525"/>
            </a:xfrm>
            <a:custGeom>
              <a:avLst/>
              <a:gdLst/>
              <a:ahLst/>
              <a:cxnLst/>
              <a:rect l="l" t="t" r="r" b="b"/>
              <a:pathLst>
                <a:path w="56" h="21" extrusionOk="0">
                  <a:moveTo>
                    <a:pt x="55" y="1"/>
                  </a:moveTo>
                  <a:cubicBezTo>
                    <a:pt x="44" y="1"/>
                    <a:pt x="37" y="6"/>
                    <a:pt x="26" y="11"/>
                  </a:cubicBezTo>
                  <a:lnTo>
                    <a:pt x="26" y="11"/>
                  </a:lnTo>
                  <a:cubicBezTo>
                    <a:pt x="35" y="8"/>
                    <a:pt x="44" y="4"/>
                    <a:pt x="55" y="1"/>
                  </a:cubicBezTo>
                  <a:close/>
                  <a:moveTo>
                    <a:pt x="26" y="11"/>
                  </a:moveTo>
                  <a:cubicBezTo>
                    <a:pt x="23" y="12"/>
                    <a:pt x="21" y="13"/>
                    <a:pt x="19" y="14"/>
                  </a:cubicBezTo>
                  <a:lnTo>
                    <a:pt x="19" y="14"/>
                  </a:lnTo>
                  <a:cubicBezTo>
                    <a:pt x="19" y="14"/>
                    <a:pt x="20" y="14"/>
                    <a:pt x="21" y="14"/>
                  </a:cubicBezTo>
                  <a:cubicBezTo>
                    <a:pt x="22" y="13"/>
                    <a:pt x="24" y="12"/>
                    <a:pt x="26" y="11"/>
                  </a:cubicBezTo>
                  <a:close/>
                  <a:moveTo>
                    <a:pt x="19" y="14"/>
                  </a:moveTo>
                  <a:lnTo>
                    <a:pt x="19" y="14"/>
                  </a:lnTo>
                  <a:cubicBezTo>
                    <a:pt x="16" y="14"/>
                    <a:pt x="14" y="16"/>
                    <a:pt x="12" y="17"/>
                  </a:cubicBezTo>
                  <a:lnTo>
                    <a:pt x="12" y="17"/>
                  </a:lnTo>
                  <a:cubicBezTo>
                    <a:pt x="14" y="16"/>
                    <a:pt x="17" y="15"/>
                    <a:pt x="19" y="14"/>
                  </a:cubicBezTo>
                  <a:close/>
                  <a:moveTo>
                    <a:pt x="12" y="17"/>
                  </a:moveTo>
                  <a:cubicBezTo>
                    <a:pt x="8" y="18"/>
                    <a:pt x="5" y="19"/>
                    <a:pt x="1" y="20"/>
                  </a:cubicBezTo>
                  <a:cubicBezTo>
                    <a:pt x="4" y="20"/>
                    <a:pt x="8" y="19"/>
                    <a:pt x="12" y="17"/>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25"/>
            <p:cNvSpPr/>
            <p:nvPr/>
          </p:nvSpPr>
          <p:spPr>
            <a:xfrm>
              <a:off x="4277325" y="800125"/>
              <a:ext cx="7050" cy="6725"/>
            </a:xfrm>
            <a:custGeom>
              <a:avLst/>
              <a:gdLst/>
              <a:ahLst/>
              <a:cxnLst/>
              <a:rect l="l" t="t" r="r" b="b"/>
              <a:pathLst>
                <a:path w="282" h="269" extrusionOk="0">
                  <a:moveTo>
                    <a:pt x="132" y="1"/>
                  </a:moveTo>
                  <a:cubicBezTo>
                    <a:pt x="110" y="1"/>
                    <a:pt x="91" y="7"/>
                    <a:pt x="69" y="22"/>
                  </a:cubicBezTo>
                  <a:cubicBezTo>
                    <a:pt x="28" y="42"/>
                    <a:pt x="0" y="89"/>
                    <a:pt x="0" y="131"/>
                  </a:cubicBezTo>
                  <a:cubicBezTo>
                    <a:pt x="0" y="180"/>
                    <a:pt x="28" y="227"/>
                    <a:pt x="69" y="247"/>
                  </a:cubicBezTo>
                  <a:cubicBezTo>
                    <a:pt x="91" y="262"/>
                    <a:pt x="110" y="269"/>
                    <a:pt x="132" y="269"/>
                  </a:cubicBezTo>
                  <a:cubicBezTo>
                    <a:pt x="158" y="269"/>
                    <a:pt x="179" y="262"/>
                    <a:pt x="199" y="247"/>
                  </a:cubicBezTo>
                  <a:lnTo>
                    <a:pt x="221" y="234"/>
                  </a:lnTo>
                  <a:cubicBezTo>
                    <a:pt x="240" y="227"/>
                    <a:pt x="255" y="213"/>
                    <a:pt x="268" y="193"/>
                  </a:cubicBezTo>
                  <a:cubicBezTo>
                    <a:pt x="275" y="172"/>
                    <a:pt x="281" y="158"/>
                    <a:pt x="281" y="131"/>
                  </a:cubicBezTo>
                  <a:cubicBezTo>
                    <a:pt x="281" y="111"/>
                    <a:pt x="275" y="89"/>
                    <a:pt x="268" y="76"/>
                  </a:cubicBezTo>
                  <a:cubicBezTo>
                    <a:pt x="255" y="57"/>
                    <a:pt x="240" y="42"/>
                    <a:pt x="221" y="35"/>
                  </a:cubicBezTo>
                  <a:lnTo>
                    <a:pt x="199" y="22"/>
                  </a:lnTo>
                  <a:cubicBezTo>
                    <a:pt x="179" y="7"/>
                    <a:pt x="158" y="1"/>
                    <a:pt x="132"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25"/>
            <p:cNvSpPr/>
            <p:nvPr/>
          </p:nvSpPr>
          <p:spPr>
            <a:xfrm>
              <a:off x="4218300" y="781650"/>
              <a:ext cx="10300" cy="10300"/>
            </a:xfrm>
            <a:custGeom>
              <a:avLst/>
              <a:gdLst/>
              <a:ahLst/>
              <a:cxnLst/>
              <a:rect l="l" t="t" r="r" b="b"/>
              <a:pathLst>
                <a:path w="412" h="412" extrusionOk="0">
                  <a:moveTo>
                    <a:pt x="206" y="1"/>
                  </a:moveTo>
                  <a:cubicBezTo>
                    <a:pt x="178" y="1"/>
                    <a:pt x="152" y="1"/>
                    <a:pt x="124" y="15"/>
                  </a:cubicBezTo>
                  <a:cubicBezTo>
                    <a:pt x="103" y="29"/>
                    <a:pt x="83" y="42"/>
                    <a:pt x="62" y="63"/>
                  </a:cubicBezTo>
                  <a:cubicBezTo>
                    <a:pt x="42" y="76"/>
                    <a:pt x="29" y="98"/>
                    <a:pt x="21" y="124"/>
                  </a:cubicBezTo>
                  <a:cubicBezTo>
                    <a:pt x="8" y="152"/>
                    <a:pt x="1" y="180"/>
                    <a:pt x="1" y="206"/>
                  </a:cubicBezTo>
                  <a:cubicBezTo>
                    <a:pt x="1" y="221"/>
                    <a:pt x="8" y="240"/>
                    <a:pt x="8" y="262"/>
                  </a:cubicBezTo>
                  <a:cubicBezTo>
                    <a:pt x="21" y="295"/>
                    <a:pt x="35" y="323"/>
                    <a:pt x="62" y="350"/>
                  </a:cubicBezTo>
                  <a:cubicBezTo>
                    <a:pt x="77" y="357"/>
                    <a:pt x="90" y="370"/>
                    <a:pt x="103" y="385"/>
                  </a:cubicBezTo>
                  <a:cubicBezTo>
                    <a:pt x="137" y="398"/>
                    <a:pt x="172" y="411"/>
                    <a:pt x="206" y="411"/>
                  </a:cubicBezTo>
                  <a:cubicBezTo>
                    <a:pt x="234" y="411"/>
                    <a:pt x="260" y="405"/>
                    <a:pt x="288" y="392"/>
                  </a:cubicBezTo>
                  <a:cubicBezTo>
                    <a:pt x="308" y="385"/>
                    <a:pt x="329" y="370"/>
                    <a:pt x="349" y="350"/>
                  </a:cubicBezTo>
                  <a:cubicBezTo>
                    <a:pt x="371" y="329"/>
                    <a:pt x="384" y="309"/>
                    <a:pt x="390" y="281"/>
                  </a:cubicBezTo>
                  <a:cubicBezTo>
                    <a:pt x="405" y="262"/>
                    <a:pt x="412" y="234"/>
                    <a:pt x="412" y="206"/>
                  </a:cubicBezTo>
                  <a:cubicBezTo>
                    <a:pt x="412" y="186"/>
                    <a:pt x="405" y="165"/>
                    <a:pt x="405" y="152"/>
                  </a:cubicBezTo>
                  <a:cubicBezTo>
                    <a:pt x="390" y="117"/>
                    <a:pt x="377" y="83"/>
                    <a:pt x="349" y="63"/>
                  </a:cubicBezTo>
                  <a:cubicBezTo>
                    <a:pt x="336" y="48"/>
                    <a:pt x="323" y="35"/>
                    <a:pt x="308" y="29"/>
                  </a:cubicBezTo>
                  <a:cubicBezTo>
                    <a:pt x="275" y="7"/>
                    <a:pt x="241" y="1"/>
                    <a:pt x="20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25"/>
            <p:cNvSpPr/>
            <p:nvPr/>
          </p:nvSpPr>
          <p:spPr>
            <a:xfrm>
              <a:off x="4341675" y="1129525"/>
              <a:ext cx="6525" cy="6525"/>
            </a:xfrm>
            <a:custGeom>
              <a:avLst/>
              <a:gdLst/>
              <a:ahLst/>
              <a:cxnLst/>
              <a:rect l="l" t="t" r="r" b="b"/>
              <a:pathLst>
                <a:path w="261" h="261" extrusionOk="0">
                  <a:moveTo>
                    <a:pt x="130" y="1"/>
                  </a:moveTo>
                  <a:cubicBezTo>
                    <a:pt x="111" y="1"/>
                    <a:pt x="96" y="1"/>
                    <a:pt x="83" y="7"/>
                  </a:cubicBezTo>
                  <a:cubicBezTo>
                    <a:pt x="63" y="14"/>
                    <a:pt x="48" y="28"/>
                    <a:pt x="42" y="35"/>
                  </a:cubicBezTo>
                  <a:cubicBezTo>
                    <a:pt x="28" y="48"/>
                    <a:pt x="14" y="63"/>
                    <a:pt x="14" y="83"/>
                  </a:cubicBezTo>
                  <a:cubicBezTo>
                    <a:pt x="0" y="96"/>
                    <a:pt x="0" y="111"/>
                    <a:pt x="0" y="130"/>
                  </a:cubicBezTo>
                  <a:cubicBezTo>
                    <a:pt x="0" y="145"/>
                    <a:pt x="0" y="152"/>
                    <a:pt x="7" y="165"/>
                  </a:cubicBezTo>
                  <a:cubicBezTo>
                    <a:pt x="14" y="186"/>
                    <a:pt x="22" y="206"/>
                    <a:pt x="42" y="219"/>
                  </a:cubicBezTo>
                  <a:cubicBezTo>
                    <a:pt x="48" y="227"/>
                    <a:pt x="55" y="234"/>
                    <a:pt x="63" y="240"/>
                  </a:cubicBezTo>
                  <a:cubicBezTo>
                    <a:pt x="83" y="253"/>
                    <a:pt x="111" y="260"/>
                    <a:pt x="130" y="260"/>
                  </a:cubicBezTo>
                  <a:cubicBezTo>
                    <a:pt x="152" y="260"/>
                    <a:pt x="165" y="260"/>
                    <a:pt x="178" y="247"/>
                  </a:cubicBezTo>
                  <a:cubicBezTo>
                    <a:pt x="199" y="247"/>
                    <a:pt x="212" y="234"/>
                    <a:pt x="227" y="219"/>
                  </a:cubicBezTo>
                  <a:cubicBezTo>
                    <a:pt x="234" y="212"/>
                    <a:pt x="247" y="199"/>
                    <a:pt x="253" y="178"/>
                  </a:cubicBezTo>
                  <a:cubicBezTo>
                    <a:pt x="260" y="165"/>
                    <a:pt x="260" y="152"/>
                    <a:pt x="260" y="130"/>
                  </a:cubicBezTo>
                  <a:cubicBezTo>
                    <a:pt x="260" y="117"/>
                    <a:pt x="260" y="111"/>
                    <a:pt x="253" y="96"/>
                  </a:cubicBezTo>
                  <a:cubicBezTo>
                    <a:pt x="253" y="76"/>
                    <a:pt x="240" y="55"/>
                    <a:pt x="227" y="35"/>
                  </a:cubicBezTo>
                  <a:cubicBezTo>
                    <a:pt x="212" y="28"/>
                    <a:pt x="206" y="22"/>
                    <a:pt x="199" y="14"/>
                  </a:cubicBezTo>
                  <a:cubicBezTo>
                    <a:pt x="178" y="7"/>
                    <a:pt x="158" y="1"/>
                    <a:pt x="13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25"/>
            <p:cNvSpPr/>
            <p:nvPr/>
          </p:nvSpPr>
          <p:spPr>
            <a:xfrm>
              <a:off x="4333625" y="1100075"/>
              <a:ext cx="13750" cy="10675"/>
            </a:xfrm>
            <a:custGeom>
              <a:avLst/>
              <a:gdLst/>
              <a:ahLst/>
              <a:cxnLst/>
              <a:rect l="l" t="t" r="r" b="b"/>
              <a:pathLst>
                <a:path w="550" h="427" extrusionOk="0">
                  <a:moveTo>
                    <a:pt x="275" y="1"/>
                  </a:moveTo>
                  <a:cubicBezTo>
                    <a:pt x="7" y="1"/>
                    <a:pt x="1" y="426"/>
                    <a:pt x="275" y="426"/>
                  </a:cubicBezTo>
                  <a:cubicBezTo>
                    <a:pt x="549" y="426"/>
                    <a:pt x="549" y="1"/>
                    <a:pt x="27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25"/>
            <p:cNvSpPr/>
            <p:nvPr/>
          </p:nvSpPr>
          <p:spPr>
            <a:xfrm>
              <a:off x="3789325" y="1204625"/>
              <a:ext cx="15975" cy="15425"/>
            </a:xfrm>
            <a:custGeom>
              <a:avLst/>
              <a:gdLst/>
              <a:ahLst/>
              <a:cxnLst/>
              <a:rect l="l" t="t" r="r" b="b"/>
              <a:pathLst>
                <a:path w="639" h="617" extrusionOk="0">
                  <a:moveTo>
                    <a:pt x="309" y="7"/>
                  </a:moveTo>
                  <a:lnTo>
                    <a:pt x="309" y="7"/>
                  </a:lnTo>
                  <a:cubicBezTo>
                    <a:pt x="310" y="7"/>
                    <a:pt x="310" y="8"/>
                    <a:pt x="310" y="8"/>
                  </a:cubicBezTo>
                  <a:lnTo>
                    <a:pt x="316" y="8"/>
                  </a:lnTo>
                  <a:cubicBezTo>
                    <a:pt x="314" y="8"/>
                    <a:pt x="312" y="8"/>
                    <a:pt x="309" y="7"/>
                  </a:cubicBezTo>
                  <a:close/>
                  <a:moveTo>
                    <a:pt x="269" y="1"/>
                  </a:moveTo>
                  <a:lnTo>
                    <a:pt x="269" y="1"/>
                  </a:lnTo>
                  <a:cubicBezTo>
                    <a:pt x="270" y="2"/>
                    <a:pt x="271" y="2"/>
                    <a:pt x="272" y="3"/>
                  </a:cubicBezTo>
                  <a:lnTo>
                    <a:pt x="272" y="3"/>
                  </a:lnTo>
                  <a:cubicBezTo>
                    <a:pt x="271" y="3"/>
                    <a:pt x="269" y="3"/>
                    <a:pt x="268" y="3"/>
                  </a:cubicBezTo>
                  <a:cubicBezTo>
                    <a:pt x="254" y="3"/>
                    <a:pt x="241" y="4"/>
                    <a:pt x="227" y="8"/>
                  </a:cubicBezTo>
                  <a:cubicBezTo>
                    <a:pt x="206" y="8"/>
                    <a:pt x="178" y="16"/>
                    <a:pt x="158" y="29"/>
                  </a:cubicBezTo>
                  <a:cubicBezTo>
                    <a:pt x="152" y="35"/>
                    <a:pt x="145" y="42"/>
                    <a:pt x="137" y="49"/>
                  </a:cubicBezTo>
                  <a:cubicBezTo>
                    <a:pt x="89" y="63"/>
                    <a:pt x="42" y="104"/>
                    <a:pt x="29" y="152"/>
                  </a:cubicBezTo>
                  <a:cubicBezTo>
                    <a:pt x="29" y="180"/>
                    <a:pt x="22" y="206"/>
                    <a:pt x="22" y="234"/>
                  </a:cubicBezTo>
                  <a:cubicBezTo>
                    <a:pt x="29" y="262"/>
                    <a:pt x="29" y="282"/>
                    <a:pt x="35" y="310"/>
                  </a:cubicBezTo>
                  <a:cubicBezTo>
                    <a:pt x="1" y="385"/>
                    <a:pt x="14" y="481"/>
                    <a:pt x="76" y="541"/>
                  </a:cubicBezTo>
                  <a:cubicBezTo>
                    <a:pt x="89" y="556"/>
                    <a:pt x="104" y="563"/>
                    <a:pt x="124" y="576"/>
                  </a:cubicBezTo>
                  <a:cubicBezTo>
                    <a:pt x="137" y="582"/>
                    <a:pt x="158" y="591"/>
                    <a:pt x="178" y="597"/>
                  </a:cubicBezTo>
                  <a:cubicBezTo>
                    <a:pt x="200" y="604"/>
                    <a:pt x="227" y="604"/>
                    <a:pt x="247" y="604"/>
                  </a:cubicBezTo>
                  <a:cubicBezTo>
                    <a:pt x="260" y="604"/>
                    <a:pt x="269" y="597"/>
                    <a:pt x="282" y="597"/>
                  </a:cubicBezTo>
                  <a:cubicBezTo>
                    <a:pt x="295" y="604"/>
                    <a:pt x="316" y="610"/>
                    <a:pt x="336" y="617"/>
                  </a:cubicBezTo>
                  <a:lnTo>
                    <a:pt x="377" y="617"/>
                  </a:lnTo>
                  <a:cubicBezTo>
                    <a:pt x="405" y="610"/>
                    <a:pt x="425" y="604"/>
                    <a:pt x="446" y="597"/>
                  </a:cubicBezTo>
                  <a:cubicBezTo>
                    <a:pt x="459" y="582"/>
                    <a:pt x="474" y="576"/>
                    <a:pt x="487" y="563"/>
                  </a:cubicBezTo>
                  <a:cubicBezTo>
                    <a:pt x="494" y="550"/>
                    <a:pt x="507" y="535"/>
                    <a:pt x="521" y="522"/>
                  </a:cubicBezTo>
                  <a:cubicBezTo>
                    <a:pt x="521" y="515"/>
                    <a:pt x="528" y="509"/>
                    <a:pt x="528" y="500"/>
                  </a:cubicBezTo>
                  <a:cubicBezTo>
                    <a:pt x="535" y="494"/>
                    <a:pt x="541" y="481"/>
                    <a:pt x="548" y="474"/>
                  </a:cubicBezTo>
                  <a:lnTo>
                    <a:pt x="548" y="467"/>
                  </a:lnTo>
                  <a:cubicBezTo>
                    <a:pt x="580" y="436"/>
                    <a:pt x="617" y="386"/>
                    <a:pt x="628" y="341"/>
                  </a:cubicBezTo>
                  <a:lnTo>
                    <a:pt x="628" y="341"/>
                  </a:lnTo>
                  <a:cubicBezTo>
                    <a:pt x="635" y="320"/>
                    <a:pt x="638" y="298"/>
                    <a:pt x="638" y="269"/>
                  </a:cubicBezTo>
                  <a:cubicBezTo>
                    <a:pt x="638" y="247"/>
                    <a:pt x="638" y="228"/>
                    <a:pt x="630" y="206"/>
                  </a:cubicBezTo>
                  <a:cubicBezTo>
                    <a:pt x="617" y="165"/>
                    <a:pt x="597" y="139"/>
                    <a:pt x="569" y="104"/>
                  </a:cubicBezTo>
                  <a:cubicBezTo>
                    <a:pt x="569" y="98"/>
                    <a:pt x="563" y="98"/>
                    <a:pt x="563" y="90"/>
                  </a:cubicBezTo>
                  <a:cubicBezTo>
                    <a:pt x="548" y="83"/>
                    <a:pt x="528" y="63"/>
                    <a:pt x="515" y="57"/>
                  </a:cubicBezTo>
                  <a:cubicBezTo>
                    <a:pt x="500" y="49"/>
                    <a:pt x="480" y="42"/>
                    <a:pt x="466" y="35"/>
                  </a:cubicBezTo>
                  <a:lnTo>
                    <a:pt x="459" y="35"/>
                  </a:lnTo>
                  <a:cubicBezTo>
                    <a:pt x="433" y="22"/>
                    <a:pt x="398" y="22"/>
                    <a:pt x="370" y="16"/>
                  </a:cubicBezTo>
                  <a:cubicBezTo>
                    <a:pt x="347" y="16"/>
                    <a:pt x="323" y="12"/>
                    <a:pt x="300" y="7"/>
                  </a:cubicBezTo>
                  <a:lnTo>
                    <a:pt x="300" y="7"/>
                  </a:lnTo>
                  <a:cubicBezTo>
                    <a:pt x="303" y="7"/>
                    <a:pt x="306" y="7"/>
                    <a:pt x="309" y="7"/>
                  </a:cubicBezTo>
                  <a:lnTo>
                    <a:pt x="309" y="7"/>
                  </a:lnTo>
                  <a:cubicBezTo>
                    <a:pt x="299" y="5"/>
                    <a:pt x="288" y="3"/>
                    <a:pt x="278" y="3"/>
                  </a:cubicBezTo>
                  <a:lnTo>
                    <a:pt x="278" y="3"/>
                  </a:lnTo>
                  <a:cubicBezTo>
                    <a:pt x="275" y="2"/>
                    <a:pt x="272" y="2"/>
                    <a:pt x="269"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25"/>
            <p:cNvSpPr/>
            <p:nvPr/>
          </p:nvSpPr>
          <p:spPr>
            <a:xfrm>
              <a:off x="3757175" y="911575"/>
              <a:ext cx="22075" cy="21025"/>
            </a:xfrm>
            <a:custGeom>
              <a:avLst/>
              <a:gdLst/>
              <a:ahLst/>
              <a:cxnLst/>
              <a:rect l="l" t="t" r="r" b="b"/>
              <a:pathLst>
                <a:path w="883" h="841" extrusionOk="0">
                  <a:moveTo>
                    <a:pt x="362" y="1"/>
                  </a:moveTo>
                  <a:cubicBezTo>
                    <a:pt x="342" y="1"/>
                    <a:pt x="322" y="3"/>
                    <a:pt x="301" y="6"/>
                  </a:cubicBezTo>
                  <a:cubicBezTo>
                    <a:pt x="219" y="12"/>
                    <a:pt x="124" y="40"/>
                    <a:pt x="76" y="116"/>
                  </a:cubicBezTo>
                  <a:cubicBezTo>
                    <a:pt x="61" y="142"/>
                    <a:pt x="55" y="170"/>
                    <a:pt x="55" y="198"/>
                  </a:cubicBezTo>
                  <a:cubicBezTo>
                    <a:pt x="55" y="205"/>
                    <a:pt x="48" y="218"/>
                    <a:pt x="42" y="224"/>
                  </a:cubicBezTo>
                  <a:lnTo>
                    <a:pt x="42" y="259"/>
                  </a:lnTo>
                  <a:cubicBezTo>
                    <a:pt x="20" y="306"/>
                    <a:pt x="14" y="362"/>
                    <a:pt x="14" y="410"/>
                  </a:cubicBezTo>
                  <a:cubicBezTo>
                    <a:pt x="7" y="471"/>
                    <a:pt x="1" y="533"/>
                    <a:pt x="20" y="587"/>
                  </a:cubicBezTo>
                  <a:cubicBezTo>
                    <a:pt x="27" y="642"/>
                    <a:pt x="55" y="691"/>
                    <a:pt x="89" y="732"/>
                  </a:cubicBezTo>
                  <a:cubicBezTo>
                    <a:pt x="96" y="739"/>
                    <a:pt x="102" y="745"/>
                    <a:pt x="117" y="752"/>
                  </a:cubicBezTo>
                  <a:cubicBezTo>
                    <a:pt x="130" y="773"/>
                    <a:pt x="150" y="793"/>
                    <a:pt x="178" y="799"/>
                  </a:cubicBezTo>
                  <a:cubicBezTo>
                    <a:pt x="232" y="826"/>
                    <a:pt x="288" y="840"/>
                    <a:pt x="345" y="840"/>
                  </a:cubicBezTo>
                  <a:cubicBezTo>
                    <a:pt x="390" y="840"/>
                    <a:pt x="434" y="832"/>
                    <a:pt x="479" y="814"/>
                  </a:cubicBezTo>
                  <a:cubicBezTo>
                    <a:pt x="582" y="780"/>
                    <a:pt x="677" y="724"/>
                    <a:pt x="759" y="656"/>
                  </a:cubicBezTo>
                  <a:cubicBezTo>
                    <a:pt x="828" y="594"/>
                    <a:pt x="876" y="512"/>
                    <a:pt x="876" y="417"/>
                  </a:cubicBezTo>
                  <a:cubicBezTo>
                    <a:pt x="883" y="334"/>
                    <a:pt x="842" y="259"/>
                    <a:pt x="787" y="205"/>
                  </a:cubicBezTo>
                  <a:cubicBezTo>
                    <a:pt x="733" y="149"/>
                    <a:pt x="671" y="116"/>
                    <a:pt x="602" y="88"/>
                  </a:cubicBezTo>
                  <a:cubicBezTo>
                    <a:pt x="582" y="75"/>
                    <a:pt x="561" y="60"/>
                    <a:pt x="541" y="47"/>
                  </a:cubicBezTo>
                  <a:cubicBezTo>
                    <a:pt x="484" y="16"/>
                    <a:pt x="424" y="1"/>
                    <a:pt x="362"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25"/>
            <p:cNvSpPr/>
            <p:nvPr/>
          </p:nvSpPr>
          <p:spPr>
            <a:xfrm>
              <a:off x="3772200" y="885025"/>
              <a:ext cx="7925" cy="7700"/>
            </a:xfrm>
            <a:custGeom>
              <a:avLst/>
              <a:gdLst/>
              <a:ahLst/>
              <a:cxnLst/>
              <a:rect l="l" t="t" r="r" b="b"/>
              <a:pathLst>
                <a:path w="317" h="308" extrusionOk="0">
                  <a:moveTo>
                    <a:pt x="158" y="0"/>
                  </a:moveTo>
                  <a:cubicBezTo>
                    <a:pt x="139" y="0"/>
                    <a:pt x="117" y="0"/>
                    <a:pt x="98" y="13"/>
                  </a:cubicBezTo>
                  <a:cubicBezTo>
                    <a:pt x="83" y="20"/>
                    <a:pt x="63" y="28"/>
                    <a:pt x="50" y="48"/>
                  </a:cubicBezTo>
                  <a:cubicBezTo>
                    <a:pt x="35" y="61"/>
                    <a:pt x="22" y="76"/>
                    <a:pt x="16" y="95"/>
                  </a:cubicBezTo>
                  <a:cubicBezTo>
                    <a:pt x="9" y="117"/>
                    <a:pt x="1" y="130"/>
                    <a:pt x="1" y="158"/>
                  </a:cubicBezTo>
                  <a:cubicBezTo>
                    <a:pt x="9" y="171"/>
                    <a:pt x="9" y="184"/>
                    <a:pt x="9" y="199"/>
                  </a:cubicBezTo>
                  <a:cubicBezTo>
                    <a:pt x="16" y="219"/>
                    <a:pt x="29" y="247"/>
                    <a:pt x="50" y="266"/>
                  </a:cubicBezTo>
                  <a:cubicBezTo>
                    <a:pt x="63" y="274"/>
                    <a:pt x="70" y="281"/>
                    <a:pt x="83" y="288"/>
                  </a:cubicBezTo>
                  <a:cubicBezTo>
                    <a:pt x="104" y="301"/>
                    <a:pt x="132" y="307"/>
                    <a:pt x="158" y="307"/>
                  </a:cubicBezTo>
                  <a:cubicBezTo>
                    <a:pt x="180" y="307"/>
                    <a:pt x="200" y="307"/>
                    <a:pt x="221" y="294"/>
                  </a:cubicBezTo>
                  <a:cubicBezTo>
                    <a:pt x="241" y="288"/>
                    <a:pt x="255" y="281"/>
                    <a:pt x="269" y="266"/>
                  </a:cubicBezTo>
                  <a:cubicBezTo>
                    <a:pt x="282" y="253"/>
                    <a:pt x="296" y="233"/>
                    <a:pt x="303" y="212"/>
                  </a:cubicBezTo>
                  <a:cubicBezTo>
                    <a:pt x="310" y="199"/>
                    <a:pt x="316" y="178"/>
                    <a:pt x="316" y="158"/>
                  </a:cubicBezTo>
                  <a:cubicBezTo>
                    <a:pt x="310" y="143"/>
                    <a:pt x="310" y="130"/>
                    <a:pt x="310" y="117"/>
                  </a:cubicBezTo>
                  <a:cubicBezTo>
                    <a:pt x="303" y="89"/>
                    <a:pt x="288" y="61"/>
                    <a:pt x="269" y="48"/>
                  </a:cubicBezTo>
                  <a:cubicBezTo>
                    <a:pt x="262" y="35"/>
                    <a:pt x="247" y="28"/>
                    <a:pt x="234" y="20"/>
                  </a:cubicBezTo>
                  <a:cubicBezTo>
                    <a:pt x="214" y="7"/>
                    <a:pt x="186" y="0"/>
                    <a:pt x="158"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25"/>
            <p:cNvSpPr/>
            <p:nvPr/>
          </p:nvSpPr>
          <p:spPr>
            <a:xfrm>
              <a:off x="3808675" y="828025"/>
              <a:ext cx="7200" cy="7350"/>
            </a:xfrm>
            <a:custGeom>
              <a:avLst/>
              <a:gdLst/>
              <a:ahLst/>
              <a:cxnLst/>
              <a:rect l="l" t="t" r="r" b="b"/>
              <a:pathLst>
                <a:path w="288" h="294" extrusionOk="0">
                  <a:moveTo>
                    <a:pt x="102" y="0"/>
                  </a:moveTo>
                  <a:cubicBezTo>
                    <a:pt x="96" y="8"/>
                    <a:pt x="96" y="8"/>
                    <a:pt x="89" y="15"/>
                  </a:cubicBezTo>
                  <a:cubicBezTo>
                    <a:pt x="69" y="15"/>
                    <a:pt x="55" y="28"/>
                    <a:pt x="42" y="41"/>
                  </a:cubicBezTo>
                  <a:cubicBezTo>
                    <a:pt x="28" y="56"/>
                    <a:pt x="14" y="69"/>
                    <a:pt x="7" y="91"/>
                  </a:cubicBezTo>
                  <a:cubicBezTo>
                    <a:pt x="0" y="104"/>
                    <a:pt x="0" y="123"/>
                    <a:pt x="0" y="145"/>
                  </a:cubicBezTo>
                  <a:lnTo>
                    <a:pt x="0" y="186"/>
                  </a:lnTo>
                  <a:cubicBezTo>
                    <a:pt x="7" y="205"/>
                    <a:pt x="14" y="220"/>
                    <a:pt x="28" y="233"/>
                  </a:cubicBezTo>
                  <a:cubicBezTo>
                    <a:pt x="42" y="247"/>
                    <a:pt x="55" y="261"/>
                    <a:pt x="69" y="274"/>
                  </a:cubicBezTo>
                  <a:cubicBezTo>
                    <a:pt x="83" y="274"/>
                    <a:pt x="96" y="281"/>
                    <a:pt x="102" y="288"/>
                  </a:cubicBezTo>
                  <a:cubicBezTo>
                    <a:pt x="116" y="292"/>
                    <a:pt x="130" y="294"/>
                    <a:pt x="144" y="294"/>
                  </a:cubicBezTo>
                  <a:cubicBezTo>
                    <a:pt x="158" y="294"/>
                    <a:pt x="171" y="292"/>
                    <a:pt x="184" y="288"/>
                  </a:cubicBezTo>
                  <a:cubicBezTo>
                    <a:pt x="193" y="281"/>
                    <a:pt x="206" y="274"/>
                    <a:pt x="219" y="274"/>
                  </a:cubicBezTo>
                  <a:cubicBezTo>
                    <a:pt x="234" y="261"/>
                    <a:pt x="247" y="247"/>
                    <a:pt x="260" y="233"/>
                  </a:cubicBezTo>
                  <a:cubicBezTo>
                    <a:pt x="275" y="220"/>
                    <a:pt x="281" y="205"/>
                    <a:pt x="288" y="186"/>
                  </a:cubicBezTo>
                  <a:lnTo>
                    <a:pt x="288" y="145"/>
                  </a:lnTo>
                  <a:cubicBezTo>
                    <a:pt x="288" y="117"/>
                    <a:pt x="281" y="97"/>
                    <a:pt x="267" y="69"/>
                  </a:cubicBezTo>
                  <a:cubicBezTo>
                    <a:pt x="260" y="63"/>
                    <a:pt x="253" y="49"/>
                    <a:pt x="247" y="41"/>
                  </a:cubicBezTo>
                  <a:cubicBezTo>
                    <a:pt x="225" y="22"/>
                    <a:pt x="206" y="15"/>
                    <a:pt x="184"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25"/>
            <p:cNvSpPr/>
            <p:nvPr/>
          </p:nvSpPr>
          <p:spPr>
            <a:xfrm>
              <a:off x="3816350" y="810225"/>
              <a:ext cx="7575" cy="5875"/>
            </a:xfrm>
            <a:custGeom>
              <a:avLst/>
              <a:gdLst/>
              <a:ahLst/>
              <a:cxnLst/>
              <a:rect l="l" t="t" r="r" b="b"/>
              <a:pathLst>
                <a:path w="303" h="235" extrusionOk="0">
                  <a:moveTo>
                    <a:pt x="152" y="1"/>
                  </a:moveTo>
                  <a:cubicBezTo>
                    <a:pt x="1" y="1"/>
                    <a:pt x="1" y="234"/>
                    <a:pt x="152" y="234"/>
                  </a:cubicBezTo>
                  <a:cubicBezTo>
                    <a:pt x="303" y="234"/>
                    <a:pt x="303" y="1"/>
                    <a:pt x="1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25"/>
            <p:cNvSpPr/>
            <p:nvPr/>
          </p:nvSpPr>
          <p:spPr>
            <a:xfrm>
              <a:off x="4259700" y="750200"/>
              <a:ext cx="17325" cy="13375"/>
            </a:xfrm>
            <a:custGeom>
              <a:avLst/>
              <a:gdLst/>
              <a:ahLst/>
              <a:cxnLst/>
              <a:rect l="l" t="t" r="r" b="b"/>
              <a:pathLst>
                <a:path w="693" h="535" extrusionOk="0">
                  <a:moveTo>
                    <a:pt x="344" y="0"/>
                  </a:moveTo>
                  <a:cubicBezTo>
                    <a:pt x="1" y="0"/>
                    <a:pt x="1" y="534"/>
                    <a:pt x="344" y="534"/>
                  </a:cubicBezTo>
                  <a:cubicBezTo>
                    <a:pt x="692" y="534"/>
                    <a:pt x="692" y="0"/>
                    <a:pt x="34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25"/>
            <p:cNvSpPr/>
            <p:nvPr/>
          </p:nvSpPr>
          <p:spPr>
            <a:xfrm>
              <a:off x="4289325" y="725550"/>
              <a:ext cx="5675" cy="4475"/>
            </a:xfrm>
            <a:custGeom>
              <a:avLst/>
              <a:gdLst/>
              <a:ahLst/>
              <a:cxnLst/>
              <a:rect l="l" t="t" r="r" b="b"/>
              <a:pathLst>
                <a:path w="227" h="179" extrusionOk="0">
                  <a:moveTo>
                    <a:pt x="110" y="1"/>
                  </a:moveTo>
                  <a:cubicBezTo>
                    <a:pt x="0" y="1"/>
                    <a:pt x="0" y="178"/>
                    <a:pt x="110" y="178"/>
                  </a:cubicBezTo>
                  <a:cubicBezTo>
                    <a:pt x="227" y="178"/>
                    <a:pt x="227" y="1"/>
                    <a:pt x="1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25"/>
            <p:cNvSpPr/>
            <p:nvPr/>
          </p:nvSpPr>
          <p:spPr>
            <a:xfrm>
              <a:off x="4225825" y="748150"/>
              <a:ext cx="4125" cy="3250"/>
            </a:xfrm>
            <a:custGeom>
              <a:avLst/>
              <a:gdLst/>
              <a:ahLst/>
              <a:cxnLst/>
              <a:rect l="l" t="t" r="r" b="b"/>
              <a:pathLst>
                <a:path w="165" h="130" extrusionOk="0">
                  <a:moveTo>
                    <a:pt x="83" y="0"/>
                  </a:moveTo>
                  <a:cubicBezTo>
                    <a:pt x="1" y="0"/>
                    <a:pt x="1" y="130"/>
                    <a:pt x="83" y="130"/>
                  </a:cubicBezTo>
                  <a:cubicBezTo>
                    <a:pt x="165" y="130"/>
                    <a:pt x="165" y="0"/>
                    <a:pt x="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25"/>
            <p:cNvSpPr/>
            <p:nvPr/>
          </p:nvSpPr>
          <p:spPr>
            <a:xfrm>
              <a:off x="3756475" y="768400"/>
              <a:ext cx="596200" cy="583825"/>
            </a:xfrm>
            <a:custGeom>
              <a:avLst/>
              <a:gdLst/>
              <a:ahLst/>
              <a:cxnLst/>
              <a:rect l="l" t="t" r="r" b="b"/>
              <a:pathLst>
                <a:path w="23848" h="23353" extrusionOk="0">
                  <a:moveTo>
                    <a:pt x="12279" y="1"/>
                  </a:moveTo>
                  <a:cubicBezTo>
                    <a:pt x="11065" y="1"/>
                    <a:pt x="9850" y="172"/>
                    <a:pt x="8687" y="496"/>
                  </a:cubicBezTo>
                  <a:cubicBezTo>
                    <a:pt x="6100" y="1216"/>
                    <a:pt x="3621" y="2735"/>
                    <a:pt x="2088" y="4981"/>
                  </a:cubicBezTo>
                  <a:cubicBezTo>
                    <a:pt x="589" y="7177"/>
                    <a:pt x="1" y="9950"/>
                    <a:pt x="309" y="12578"/>
                  </a:cubicBezTo>
                  <a:cubicBezTo>
                    <a:pt x="603" y="15137"/>
                    <a:pt x="1712" y="17547"/>
                    <a:pt x="3526" y="19387"/>
                  </a:cubicBezTo>
                  <a:cubicBezTo>
                    <a:pt x="5011" y="20886"/>
                    <a:pt x="6900" y="21974"/>
                    <a:pt x="8947" y="22501"/>
                  </a:cubicBezTo>
                  <a:cubicBezTo>
                    <a:pt x="9336" y="22687"/>
                    <a:pt x="9740" y="22836"/>
                    <a:pt x="10151" y="22959"/>
                  </a:cubicBezTo>
                  <a:cubicBezTo>
                    <a:pt x="11097" y="23232"/>
                    <a:pt x="12091" y="23353"/>
                    <a:pt x="13081" y="23353"/>
                  </a:cubicBezTo>
                  <a:cubicBezTo>
                    <a:pt x="13337" y="23353"/>
                    <a:pt x="13592" y="23345"/>
                    <a:pt x="13847" y="23329"/>
                  </a:cubicBezTo>
                  <a:cubicBezTo>
                    <a:pt x="15148" y="23247"/>
                    <a:pt x="16522" y="23050"/>
                    <a:pt x="17681" y="22412"/>
                  </a:cubicBezTo>
                  <a:cubicBezTo>
                    <a:pt x="18733" y="21831"/>
                    <a:pt x="19561" y="20921"/>
                    <a:pt x="20227" y="19935"/>
                  </a:cubicBezTo>
                  <a:cubicBezTo>
                    <a:pt x="20951" y="18868"/>
                    <a:pt x="21500" y="17696"/>
                    <a:pt x="22034" y="16533"/>
                  </a:cubicBezTo>
                  <a:cubicBezTo>
                    <a:pt x="22650" y="15178"/>
                    <a:pt x="23197" y="13775"/>
                    <a:pt x="23443" y="12304"/>
                  </a:cubicBezTo>
                  <a:cubicBezTo>
                    <a:pt x="23847" y="9894"/>
                    <a:pt x="23285" y="7410"/>
                    <a:pt x="22025" y="5335"/>
                  </a:cubicBezTo>
                  <a:cubicBezTo>
                    <a:pt x="20746" y="3228"/>
                    <a:pt x="18755" y="1592"/>
                    <a:pt x="16449" y="729"/>
                  </a:cubicBezTo>
                  <a:cubicBezTo>
                    <a:pt x="15119" y="235"/>
                    <a:pt x="13700" y="1"/>
                    <a:pt x="1227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25"/>
            <p:cNvSpPr/>
            <p:nvPr/>
          </p:nvSpPr>
          <p:spPr>
            <a:xfrm>
              <a:off x="3993400" y="859775"/>
              <a:ext cx="50725" cy="24350"/>
            </a:xfrm>
            <a:custGeom>
              <a:avLst/>
              <a:gdLst/>
              <a:ahLst/>
              <a:cxnLst/>
              <a:rect l="l" t="t" r="r" b="b"/>
              <a:pathLst>
                <a:path w="2029" h="974" extrusionOk="0">
                  <a:moveTo>
                    <a:pt x="34" y="1"/>
                  </a:moveTo>
                  <a:cubicBezTo>
                    <a:pt x="12" y="1"/>
                    <a:pt x="0" y="33"/>
                    <a:pt x="23" y="44"/>
                  </a:cubicBezTo>
                  <a:cubicBezTo>
                    <a:pt x="99" y="94"/>
                    <a:pt x="181" y="141"/>
                    <a:pt x="256" y="189"/>
                  </a:cubicBezTo>
                  <a:cubicBezTo>
                    <a:pt x="332" y="236"/>
                    <a:pt x="393" y="305"/>
                    <a:pt x="468" y="360"/>
                  </a:cubicBezTo>
                  <a:cubicBezTo>
                    <a:pt x="613" y="463"/>
                    <a:pt x="771" y="537"/>
                    <a:pt x="920" y="627"/>
                  </a:cubicBezTo>
                  <a:cubicBezTo>
                    <a:pt x="996" y="668"/>
                    <a:pt x="1078" y="701"/>
                    <a:pt x="1160" y="736"/>
                  </a:cubicBezTo>
                  <a:cubicBezTo>
                    <a:pt x="1242" y="770"/>
                    <a:pt x="1318" y="811"/>
                    <a:pt x="1406" y="846"/>
                  </a:cubicBezTo>
                  <a:cubicBezTo>
                    <a:pt x="1533" y="889"/>
                    <a:pt x="1672" y="973"/>
                    <a:pt x="1810" y="973"/>
                  </a:cubicBezTo>
                  <a:cubicBezTo>
                    <a:pt x="1844" y="973"/>
                    <a:pt x="1878" y="968"/>
                    <a:pt x="1912" y="956"/>
                  </a:cubicBezTo>
                  <a:cubicBezTo>
                    <a:pt x="1994" y="928"/>
                    <a:pt x="2029" y="846"/>
                    <a:pt x="1994" y="770"/>
                  </a:cubicBezTo>
                  <a:cubicBezTo>
                    <a:pt x="1912" y="606"/>
                    <a:pt x="1700" y="572"/>
                    <a:pt x="1551" y="504"/>
                  </a:cubicBezTo>
                  <a:cubicBezTo>
                    <a:pt x="1475" y="470"/>
                    <a:pt x="1400" y="455"/>
                    <a:pt x="1324" y="429"/>
                  </a:cubicBezTo>
                  <a:cubicBezTo>
                    <a:pt x="1235" y="401"/>
                    <a:pt x="1153" y="353"/>
                    <a:pt x="1065" y="325"/>
                  </a:cubicBezTo>
                  <a:cubicBezTo>
                    <a:pt x="900" y="278"/>
                    <a:pt x="736" y="236"/>
                    <a:pt x="578" y="189"/>
                  </a:cubicBezTo>
                  <a:cubicBezTo>
                    <a:pt x="483" y="161"/>
                    <a:pt x="386" y="154"/>
                    <a:pt x="291" y="120"/>
                  </a:cubicBezTo>
                  <a:cubicBezTo>
                    <a:pt x="209" y="94"/>
                    <a:pt x="127" y="44"/>
                    <a:pt x="44" y="3"/>
                  </a:cubicBezTo>
                  <a:cubicBezTo>
                    <a:pt x="41" y="1"/>
                    <a:pt x="37" y="1"/>
                    <a:pt x="34"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25"/>
            <p:cNvSpPr/>
            <p:nvPr/>
          </p:nvSpPr>
          <p:spPr>
            <a:xfrm>
              <a:off x="3879350" y="942850"/>
              <a:ext cx="90375" cy="39575"/>
            </a:xfrm>
            <a:custGeom>
              <a:avLst/>
              <a:gdLst/>
              <a:ahLst/>
              <a:cxnLst/>
              <a:rect l="l" t="t" r="r" b="b"/>
              <a:pathLst>
                <a:path w="3615" h="1583" extrusionOk="0">
                  <a:moveTo>
                    <a:pt x="20" y="0"/>
                  </a:moveTo>
                  <a:cubicBezTo>
                    <a:pt x="7" y="0"/>
                    <a:pt x="0" y="21"/>
                    <a:pt x="14" y="21"/>
                  </a:cubicBezTo>
                  <a:cubicBezTo>
                    <a:pt x="171" y="89"/>
                    <a:pt x="301" y="151"/>
                    <a:pt x="431" y="261"/>
                  </a:cubicBezTo>
                  <a:cubicBezTo>
                    <a:pt x="547" y="363"/>
                    <a:pt x="664" y="467"/>
                    <a:pt x="781" y="568"/>
                  </a:cubicBezTo>
                  <a:cubicBezTo>
                    <a:pt x="889" y="672"/>
                    <a:pt x="999" y="761"/>
                    <a:pt x="1122" y="843"/>
                  </a:cubicBezTo>
                  <a:cubicBezTo>
                    <a:pt x="1274" y="945"/>
                    <a:pt x="1444" y="1014"/>
                    <a:pt x="1609" y="1096"/>
                  </a:cubicBezTo>
                  <a:cubicBezTo>
                    <a:pt x="1909" y="1247"/>
                    <a:pt x="2253" y="1321"/>
                    <a:pt x="2566" y="1431"/>
                  </a:cubicBezTo>
                  <a:cubicBezTo>
                    <a:pt x="2775" y="1505"/>
                    <a:pt x="2970" y="1582"/>
                    <a:pt x="3174" y="1582"/>
                  </a:cubicBezTo>
                  <a:cubicBezTo>
                    <a:pt x="3272" y="1582"/>
                    <a:pt x="3372" y="1564"/>
                    <a:pt x="3476" y="1519"/>
                  </a:cubicBezTo>
                  <a:cubicBezTo>
                    <a:pt x="3567" y="1478"/>
                    <a:pt x="3614" y="1342"/>
                    <a:pt x="3504" y="1294"/>
                  </a:cubicBezTo>
                  <a:cubicBezTo>
                    <a:pt x="3245" y="1171"/>
                    <a:pt x="2964" y="1089"/>
                    <a:pt x="2696" y="986"/>
                  </a:cubicBezTo>
                  <a:cubicBezTo>
                    <a:pt x="2361" y="856"/>
                    <a:pt x="2019" y="795"/>
                    <a:pt x="1684" y="685"/>
                  </a:cubicBezTo>
                  <a:cubicBezTo>
                    <a:pt x="1109" y="499"/>
                    <a:pt x="636" y="62"/>
                    <a:pt x="20"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25"/>
            <p:cNvSpPr/>
            <p:nvPr/>
          </p:nvSpPr>
          <p:spPr>
            <a:xfrm>
              <a:off x="3817125" y="1032575"/>
              <a:ext cx="126075" cy="53475"/>
            </a:xfrm>
            <a:custGeom>
              <a:avLst/>
              <a:gdLst/>
              <a:ahLst/>
              <a:cxnLst/>
              <a:rect l="l" t="t" r="r" b="b"/>
              <a:pathLst>
                <a:path w="5043" h="2139" extrusionOk="0">
                  <a:moveTo>
                    <a:pt x="14" y="1"/>
                  </a:moveTo>
                  <a:cubicBezTo>
                    <a:pt x="2" y="1"/>
                    <a:pt x="0" y="21"/>
                    <a:pt x="11" y="31"/>
                  </a:cubicBezTo>
                  <a:cubicBezTo>
                    <a:pt x="216" y="163"/>
                    <a:pt x="436" y="265"/>
                    <a:pt x="655" y="388"/>
                  </a:cubicBezTo>
                  <a:cubicBezTo>
                    <a:pt x="881" y="518"/>
                    <a:pt x="1072" y="675"/>
                    <a:pt x="1264" y="846"/>
                  </a:cubicBezTo>
                  <a:cubicBezTo>
                    <a:pt x="1640" y="1162"/>
                    <a:pt x="2092" y="1326"/>
                    <a:pt x="2550" y="1484"/>
                  </a:cubicBezTo>
                  <a:cubicBezTo>
                    <a:pt x="3002" y="1633"/>
                    <a:pt x="3468" y="1737"/>
                    <a:pt x="3912" y="1914"/>
                  </a:cubicBezTo>
                  <a:cubicBezTo>
                    <a:pt x="4071" y="1985"/>
                    <a:pt x="4411" y="2138"/>
                    <a:pt x="4677" y="2138"/>
                  </a:cubicBezTo>
                  <a:cubicBezTo>
                    <a:pt x="4823" y="2138"/>
                    <a:pt x="4947" y="2092"/>
                    <a:pt x="5008" y="1962"/>
                  </a:cubicBezTo>
                  <a:cubicBezTo>
                    <a:pt x="5042" y="1879"/>
                    <a:pt x="5036" y="1812"/>
                    <a:pt x="4980" y="1743"/>
                  </a:cubicBezTo>
                  <a:cubicBezTo>
                    <a:pt x="4878" y="1620"/>
                    <a:pt x="4659" y="1626"/>
                    <a:pt x="4508" y="1579"/>
                  </a:cubicBezTo>
                  <a:cubicBezTo>
                    <a:pt x="4323" y="1531"/>
                    <a:pt x="4139" y="1442"/>
                    <a:pt x="3953" y="1373"/>
                  </a:cubicBezTo>
                  <a:cubicBezTo>
                    <a:pt x="3510" y="1196"/>
                    <a:pt x="3043" y="1107"/>
                    <a:pt x="2585" y="991"/>
                  </a:cubicBezTo>
                  <a:cubicBezTo>
                    <a:pt x="2126" y="874"/>
                    <a:pt x="1688" y="764"/>
                    <a:pt x="1264" y="546"/>
                  </a:cubicBezTo>
                  <a:cubicBezTo>
                    <a:pt x="860" y="327"/>
                    <a:pt x="443" y="176"/>
                    <a:pt x="25" y="5"/>
                  </a:cubicBezTo>
                  <a:cubicBezTo>
                    <a:pt x="21" y="2"/>
                    <a:pt x="18" y="1"/>
                    <a:pt x="14"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25"/>
            <p:cNvSpPr/>
            <p:nvPr/>
          </p:nvSpPr>
          <p:spPr>
            <a:xfrm>
              <a:off x="3997000" y="1204675"/>
              <a:ext cx="197025" cy="35775"/>
            </a:xfrm>
            <a:custGeom>
              <a:avLst/>
              <a:gdLst/>
              <a:ahLst/>
              <a:cxnLst/>
              <a:rect l="l" t="t" r="r" b="b"/>
              <a:pathLst>
                <a:path w="7881" h="1431" extrusionOk="0">
                  <a:moveTo>
                    <a:pt x="233" y="0"/>
                  </a:moveTo>
                  <a:cubicBezTo>
                    <a:pt x="123" y="0"/>
                    <a:pt x="1" y="84"/>
                    <a:pt x="52" y="211"/>
                  </a:cubicBezTo>
                  <a:cubicBezTo>
                    <a:pt x="270" y="732"/>
                    <a:pt x="975" y="807"/>
                    <a:pt x="1461" y="889"/>
                  </a:cubicBezTo>
                  <a:cubicBezTo>
                    <a:pt x="2213" y="1012"/>
                    <a:pt x="2974" y="971"/>
                    <a:pt x="3726" y="1114"/>
                  </a:cubicBezTo>
                  <a:cubicBezTo>
                    <a:pt x="4459" y="1259"/>
                    <a:pt x="5170" y="1389"/>
                    <a:pt x="5916" y="1423"/>
                  </a:cubicBezTo>
                  <a:cubicBezTo>
                    <a:pt x="6034" y="1428"/>
                    <a:pt x="6150" y="1431"/>
                    <a:pt x="6265" y="1431"/>
                  </a:cubicBezTo>
                  <a:cubicBezTo>
                    <a:pt x="6483" y="1431"/>
                    <a:pt x="6699" y="1420"/>
                    <a:pt x="6923" y="1389"/>
                  </a:cubicBezTo>
                  <a:cubicBezTo>
                    <a:pt x="7210" y="1348"/>
                    <a:pt x="7498" y="1252"/>
                    <a:pt x="7792" y="1252"/>
                  </a:cubicBezTo>
                  <a:cubicBezTo>
                    <a:pt x="7846" y="1252"/>
                    <a:pt x="7880" y="1177"/>
                    <a:pt x="7839" y="1136"/>
                  </a:cubicBezTo>
                  <a:cubicBezTo>
                    <a:pt x="7757" y="1066"/>
                    <a:pt x="7661" y="1045"/>
                    <a:pt x="7561" y="1045"/>
                  </a:cubicBezTo>
                  <a:cubicBezTo>
                    <a:pt x="7453" y="1045"/>
                    <a:pt x="7341" y="1070"/>
                    <a:pt x="7238" y="1088"/>
                  </a:cubicBezTo>
                  <a:cubicBezTo>
                    <a:pt x="7100" y="1123"/>
                    <a:pt x="6957" y="1136"/>
                    <a:pt x="6819" y="1149"/>
                  </a:cubicBezTo>
                  <a:cubicBezTo>
                    <a:pt x="6683" y="1088"/>
                    <a:pt x="6525" y="1081"/>
                    <a:pt x="6382" y="1054"/>
                  </a:cubicBezTo>
                  <a:cubicBezTo>
                    <a:pt x="6212" y="1026"/>
                    <a:pt x="6039" y="991"/>
                    <a:pt x="5868" y="958"/>
                  </a:cubicBezTo>
                  <a:cubicBezTo>
                    <a:pt x="5540" y="889"/>
                    <a:pt x="5218" y="848"/>
                    <a:pt x="4889" y="820"/>
                  </a:cubicBezTo>
                  <a:cubicBezTo>
                    <a:pt x="4630" y="753"/>
                    <a:pt x="4377" y="690"/>
                    <a:pt x="4124" y="636"/>
                  </a:cubicBezTo>
                  <a:cubicBezTo>
                    <a:pt x="3774" y="567"/>
                    <a:pt x="3432" y="507"/>
                    <a:pt x="3082" y="465"/>
                  </a:cubicBezTo>
                  <a:cubicBezTo>
                    <a:pt x="2700" y="416"/>
                    <a:pt x="2317" y="424"/>
                    <a:pt x="1941" y="383"/>
                  </a:cubicBezTo>
                  <a:cubicBezTo>
                    <a:pt x="1645" y="355"/>
                    <a:pt x="1344" y="321"/>
                    <a:pt x="1050" y="280"/>
                  </a:cubicBezTo>
                  <a:cubicBezTo>
                    <a:pt x="763" y="239"/>
                    <a:pt x="558" y="129"/>
                    <a:pt x="305" y="14"/>
                  </a:cubicBezTo>
                  <a:cubicBezTo>
                    <a:pt x="283" y="5"/>
                    <a:pt x="258" y="0"/>
                    <a:pt x="233"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25"/>
            <p:cNvSpPr/>
            <p:nvPr/>
          </p:nvSpPr>
          <p:spPr>
            <a:xfrm>
              <a:off x="4004600" y="1104175"/>
              <a:ext cx="160625" cy="38900"/>
            </a:xfrm>
            <a:custGeom>
              <a:avLst/>
              <a:gdLst/>
              <a:ahLst/>
              <a:cxnLst/>
              <a:rect l="l" t="t" r="r" b="b"/>
              <a:pathLst>
                <a:path w="6425" h="1556" extrusionOk="0">
                  <a:moveTo>
                    <a:pt x="208" y="1"/>
                  </a:moveTo>
                  <a:cubicBezTo>
                    <a:pt x="158" y="1"/>
                    <a:pt x="110" y="7"/>
                    <a:pt x="68" y="22"/>
                  </a:cubicBezTo>
                  <a:cubicBezTo>
                    <a:pt x="27" y="36"/>
                    <a:pt x="1" y="77"/>
                    <a:pt x="14" y="118"/>
                  </a:cubicBezTo>
                  <a:cubicBezTo>
                    <a:pt x="68" y="323"/>
                    <a:pt x="329" y="433"/>
                    <a:pt x="500" y="515"/>
                  </a:cubicBezTo>
                  <a:cubicBezTo>
                    <a:pt x="740" y="632"/>
                    <a:pt x="1006" y="714"/>
                    <a:pt x="1267" y="768"/>
                  </a:cubicBezTo>
                  <a:cubicBezTo>
                    <a:pt x="1793" y="878"/>
                    <a:pt x="2341" y="946"/>
                    <a:pt x="2847" y="1118"/>
                  </a:cubicBezTo>
                  <a:cubicBezTo>
                    <a:pt x="3115" y="1207"/>
                    <a:pt x="3368" y="1330"/>
                    <a:pt x="3634" y="1397"/>
                  </a:cubicBezTo>
                  <a:cubicBezTo>
                    <a:pt x="3797" y="1443"/>
                    <a:pt x="3958" y="1457"/>
                    <a:pt x="4121" y="1457"/>
                  </a:cubicBezTo>
                  <a:cubicBezTo>
                    <a:pt x="4251" y="1457"/>
                    <a:pt x="4383" y="1448"/>
                    <a:pt x="4518" y="1438"/>
                  </a:cubicBezTo>
                  <a:cubicBezTo>
                    <a:pt x="4738" y="1424"/>
                    <a:pt x="4951" y="1402"/>
                    <a:pt x="5167" y="1402"/>
                  </a:cubicBezTo>
                  <a:cubicBezTo>
                    <a:pt x="5246" y="1402"/>
                    <a:pt x="5326" y="1405"/>
                    <a:pt x="5407" y="1412"/>
                  </a:cubicBezTo>
                  <a:cubicBezTo>
                    <a:pt x="5722" y="1432"/>
                    <a:pt x="6031" y="1507"/>
                    <a:pt x="6344" y="1555"/>
                  </a:cubicBezTo>
                  <a:cubicBezTo>
                    <a:pt x="6347" y="1555"/>
                    <a:pt x="6350" y="1555"/>
                    <a:pt x="6353" y="1555"/>
                  </a:cubicBezTo>
                  <a:cubicBezTo>
                    <a:pt x="6403" y="1555"/>
                    <a:pt x="6425" y="1499"/>
                    <a:pt x="6386" y="1466"/>
                  </a:cubicBezTo>
                  <a:cubicBezTo>
                    <a:pt x="6146" y="1309"/>
                    <a:pt x="5866" y="1274"/>
                    <a:pt x="5592" y="1233"/>
                  </a:cubicBezTo>
                  <a:cubicBezTo>
                    <a:pt x="5462" y="1213"/>
                    <a:pt x="5318" y="1200"/>
                    <a:pt x="5188" y="1166"/>
                  </a:cubicBezTo>
                  <a:cubicBezTo>
                    <a:pt x="5045" y="1131"/>
                    <a:pt x="4914" y="1069"/>
                    <a:pt x="4771" y="1036"/>
                  </a:cubicBezTo>
                  <a:cubicBezTo>
                    <a:pt x="4497" y="973"/>
                    <a:pt x="4216" y="939"/>
                    <a:pt x="3943" y="878"/>
                  </a:cubicBezTo>
                  <a:cubicBezTo>
                    <a:pt x="3655" y="809"/>
                    <a:pt x="3388" y="699"/>
                    <a:pt x="3115" y="604"/>
                  </a:cubicBezTo>
                  <a:cubicBezTo>
                    <a:pt x="2607" y="420"/>
                    <a:pt x="2088" y="344"/>
                    <a:pt x="1561" y="256"/>
                  </a:cubicBezTo>
                  <a:cubicBezTo>
                    <a:pt x="1293" y="206"/>
                    <a:pt x="1021" y="159"/>
                    <a:pt x="753" y="104"/>
                  </a:cubicBezTo>
                  <a:cubicBezTo>
                    <a:pt x="598" y="78"/>
                    <a:pt x="385" y="1"/>
                    <a:pt x="208"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25"/>
            <p:cNvSpPr/>
            <p:nvPr/>
          </p:nvSpPr>
          <p:spPr>
            <a:xfrm>
              <a:off x="4170925" y="1143200"/>
              <a:ext cx="41425" cy="10375"/>
            </a:xfrm>
            <a:custGeom>
              <a:avLst/>
              <a:gdLst/>
              <a:ahLst/>
              <a:cxnLst/>
              <a:rect l="l" t="t" r="r" b="b"/>
              <a:pathLst>
                <a:path w="1657" h="415" extrusionOk="0">
                  <a:moveTo>
                    <a:pt x="27" y="1"/>
                  </a:moveTo>
                  <a:cubicBezTo>
                    <a:pt x="7" y="1"/>
                    <a:pt x="0" y="28"/>
                    <a:pt x="20" y="28"/>
                  </a:cubicBezTo>
                  <a:cubicBezTo>
                    <a:pt x="158" y="70"/>
                    <a:pt x="260" y="165"/>
                    <a:pt x="396" y="214"/>
                  </a:cubicBezTo>
                  <a:cubicBezTo>
                    <a:pt x="528" y="255"/>
                    <a:pt x="664" y="268"/>
                    <a:pt x="800" y="303"/>
                  </a:cubicBezTo>
                  <a:cubicBezTo>
                    <a:pt x="930" y="329"/>
                    <a:pt x="1068" y="350"/>
                    <a:pt x="1204" y="378"/>
                  </a:cubicBezTo>
                  <a:cubicBezTo>
                    <a:pt x="1287" y="388"/>
                    <a:pt x="1387" y="414"/>
                    <a:pt x="1480" y="414"/>
                  </a:cubicBezTo>
                  <a:cubicBezTo>
                    <a:pt x="1517" y="414"/>
                    <a:pt x="1554" y="410"/>
                    <a:pt x="1587" y="398"/>
                  </a:cubicBezTo>
                  <a:cubicBezTo>
                    <a:pt x="1628" y="378"/>
                    <a:pt x="1656" y="322"/>
                    <a:pt x="1615" y="288"/>
                  </a:cubicBezTo>
                  <a:cubicBezTo>
                    <a:pt x="1526" y="206"/>
                    <a:pt x="1382" y="193"/>
                    <a:pt x="1259" y="165"/>
                  </a:cubicBezTo>
                  <a:cubicBezTo>
                    <a:pt x="1129" y="139"/>
                    <a:pt x="992" y="111"/>
                    <a:pt x="856" y="83"/>
                  </a:cubicBezTo>
                  <a:cubicBezTo>
                    <a:pt x="725" y="56"/>
                    <a:pt x="588" y="22"/>
                    <a:pt x="452" y="9"/>
                  </a:cubicBezTo>
                  <a:cubicBezTo>
                    <a:pt x="420" y="4"/>
                    <a:pt x="388" y="2"/>
                    <a:pt x="356" y="2"/>
                  </a:cubicBezTo>
                  <a:cubicBezTo>
                    <a:pt x="285" y="2"/>
                    <a:pt x="215" y="11"/>
                    <a:pt x="144" y="11"/>
                  </a:cubicBezTo>
                  <a:cubicBezTo>
                    <a:pt x="105" y="11"/>
                    <a:pt x="66" y="8"/>
                    <a:pt x="27"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25"/>
            <p:cNvSpPr/>
            <p:nvPr/>
          </p:nvSpPr>
          <p:spPr>
            <a:xfrm>
              <a:off x="4090675" y="1018325"/>
              <a:ext cx="166500" cy="25000"/>
            </a:xfrm>
            <a:custGeom>
              <a:avLst/>
              <a:gdLst/>
              <a:ahLst/>
              <a:cxnLst/>
              <a:rect l="l" t="t" r="r" b="b"/>
              <a:pathLst>
                <a:path w="6660" h="1000" extrusionOk="0">
                  <a:moveTo>
                    <a:pt x="570" y="0"/>
                  </a:moveTo>
                  <a:cubicBezTo>
                    <a:pt x="395" y="0"/>
                    <a:pt x="221" y="9"/>
                    <a:pt x="48" y="35"/>
                  </a:cubicBezTo>
                  <a:cubicBezTo>
                    <a:pt x="1" y="48"/>
                    <a:pt x="14" y="130"/>
                    <a:pt x="61" y="130"/>
                  </a:cubicBezTo>
                  <a:cubicBezTo>
                    <a:pt x="342" y="130"/>
                    <a:pt x="623" y="253"/>
                    <a:pt x="889" y="314"/>
                  </a:cubicBezTo>
                  <a:cubicBezTo>
                    <a:pt x="1164" y="383"/>
                    <a:pt x="1451" y="390"/>
                    <a:pt x="1725" y="445"/>
                  </a:cubicBezTo>
                  <a:cubicBezTo>
                    <a:pt x="2259" y="554"/>
                    <a:pt x="2813" y="725"/>
                    <a:pt x="3368" y="759"/>
                  </a:cubicBezTo>
                  <a:cubicBezTo>
                    <a:pt x="3902" y="800"/>
                    <a:pt x="4421" y="945"/>
                    <a:pt x="4961" y="964"/>
                  </a:cubicBezTo>
                  <a:cubicBezTo>
                    <a:pt x="5228" y="975"/>
                    <a:pt x="5514" y="999"/>
                    <a:pt x="5798" y="999"/>
                  </a:cubicBezTo>
                  <a:cubicBezTo>
                    <a:pt x="6083" y="999"/>
                    <a:pt x="6365" y="975"/>
                    <a:pt x="6625" y="889"/>
                  </a:cubicBezTo>
                  <a:cubicBezTo>
                    <a:pt x="6660" y="876"/>
                    <a:pt x="6653" y="822"/>
                    <a:pt x="6612" y="822"/>
                  </a:cubicBezTo>
                  <a:cubicBezTo>
                    <a:pt x="6247" y="822"/>
                    <a:pt x="5884" y="835"/>
                    <a:pt x="5522" y="835"/>
                  </a:cubicBezTo>
                  <a:cubicBezTo>
                    <a:pt x="5306" y="835"/>
                    <a:pt x="5090" y="830"/>
                    <a:pt x="4873" y="815"/>
                  </a:cubicBezTo>
                  <a:cubicBezTo>
                    <a:pt x="4585" y="794"/>
                    <a:pt x="4304" y="746"/>
                    <a:pt x="4032" y="651"/>
                  </a:cubicBezTo>
                  <a:cubicBezTo>
                    <a:pt x="3770" y="560"/>
                    <a:pt x="3524" y="445"/>
                    <a:pt x="3265" y="342"/>
                  </a:cubicBezTo>
                  <a:cubicBezTo>
                    <a:pt x="2737" y="137"/>
                    <a:pt x="2162" y="82"/>
                    <a:pt x="1602" y="54"/>
                  </a:cubicBezTo>
                  <a:cubicBezTo>
                    <a:pt x="1261" y="36"/>
                    <a:pt x="914" y="0"/>
                    <a:pt x="570"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25"/>
            <p:cNvSpPr/>
            <p:nvPr/>
          </p:nvSpPr>
          <p:spPr>
            <a:xfrm>
              <a:off x="4146275" y="909825"/>
              <a:ext cx="57850" cy="12450"/>
            </a:xfrm>
            <a:custGeom>
              <a:avLst/>
              <a:gdLst/>
              <a:ahLst/>
              <a:cxnLst/>
              <a:rect l="l" t="t" r="r" b="b"/>
              <a:pathLst>
                <a:path w="2314" h="498" extrusionOk="0">
                  <a:moveTo>
                    <a:pt x="203" y="0"/>
                  </a:moveTo>
                  <a:cubicBezTo>
                    <a:pt x="131" y="0"/>
                    <a:pt x="65" y="14"/>
                    <a:pt x="20" y="55"/>
                  </a:cubicBezTo>
                  <a:cubicBezTo>
                    <a:pt x="1" y="69"/>
                    <a:pt x="1" y="104"/>
                    <a:pt x="7" y="117"/>
                  </a:cubicBezTo>
                  <a:cubicBezTo>
                    <a:pt x="96" y="234"/>
                    <a:pt x="336" y="240"/>
                    <a:pt x="466" y="268"/>
                  </a:cubicBezTo>
                  <a:cubicBezTo>
                    <a:pt x="671" y="301"/>
                    <a:pt x="870" y="357"/>
                    <a:pt x="1075" y="376"/>
                  </a:cubicBezTo>
                  <a:cubicBezTo>
                    <a:pt x="1287" y="398"/>
                    <a:pt x="1492" y="432"/>
                    <a:pt x="1698" y="452"/>
                  </a:cubicBezTo>
                  <a:cubicBezTo>
                    <a:pt x="1804" y="469"/>
                    <a:pt x="1938" y="497"/>
                    <a:pt x="2063" y="497"/>
                  </a:cubicBezTo>
                  <a:cubicBezTo>
                    <a:pt x="2138" y="497"/>
                    <a:pt x="2211" y="487"/>
                    <a:pt x="2273" y="459"/>
                  </a:cubicBezTo>
                  <a:cubicBezTo>
                    <a:pt x="2314" y="445"/>
                    <a:pt x="2314" y="370"/>
                    <a:pt x="2273" y="350"/>
                  </a:cubicBezTo>
                  <a:cubicBezTo>
                    <a:pt x="2197" y="316"/>
                    <a:pt x="2115" y="322"/>
                    <a:pt x="2026" y="316"/>
                  </a:cubicBezTo>
                  <a:cubicBezTo>
                    <a:pt x="1916" y="309"/>
                    <a:pt x="1808" y="294"/>
                    <a:pt x="1704" y="281"/>
                  </a:cubicBezTo>
                  <a:cubicBezTo>
                    <a:pt x="1492" y="247"/>
                    <a:pt x="1293" y="206"/>
                    <a:pt x="1088" y="151"/>
                  </a:cubicBezTo>
                  <a:cubicBezTo>
                    <a:pt x="904" y="96"/>
                    <a:pt x="705" y="69"/>
                    <a:pt x="513" y="41"/>
                  </a:cubicBezTo>
                  <a:cubicBezTo>
                    <a:pt x="432" y="30"/>
                    <a:pt x="311" y="0"/>
                    <a:pt x="203"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25"/>
            <p:cNvSpPr/>
            <p:nvPr/>
          </p:nvSpPr>
          <p:spPr>
            <a:xfrm>
              <a:off x="3871625" y="1142325"/>
              <a:ext cx="321525" cy="91625"/>
            </a:xfrm>
            <a:custGeom>
              <a:avLst/>
              <a:gdLst/>
              <a:ahLst/>
              <a:cxnLst/>
              <a:rect l="l" t="t" r="r" b="b"/>
              <a:pathLst>
                <a:path w="12861" h="3665" extrusionOk="0">
                  <a:moveTo>
                    <a:pt x="136" y="0"/>
                  </a:moveTo>
                  <a:cubicBezTo>
                    <a:pt x="48" y="0"/>
                    <a:pt x="1" y="116"/>
                    <a:pt x="83" y="174"/>
                  </a:cubicBezTo>
                  <a:cubicBezTo>
                    <a:pt x="459" y="420"/>
                    <a:pt x="815" y="679"/>
                    <a:pt x="1219" y="891"/>
                  </a:cubicBezTo>
                  <a:cubicBezTo>
                    <a:pt x="1596" y="1084"/>
                    <a:pt x="1987" y="1248"/>
                    <a:pt x="2376" y="1399"/>
                  </a:cubicBezTo>
                  <a:cubicBezTo>
                    <a:pt x="3163" y="1700"/>
                    <a:pt x="3936" y="2041"/>
                    <a:pt x="4717" y="2357"/>
                  </a:cubicBezTo>
                  <a:cubicBezTo>
                    <a:pt x="5484" y="2664"/>
                    <a:pt x="6277" y="2925"/>
                    <a:pt x="7092" y="3042"/>
                  </a:cubicBezTo>
                  <a:cubicBezTo>
                    <a:pt x="7982" y="3171"/>
                    <a:pt x="8878" y="3191"/>
                    <a:pt x="9768" y="3314"/>
                  </a:cubicBezTo>
                  <a:cubicBezTo>
                    <a:pt x="10662" y="3440"/>
                    <a:pt x="11557" y="3665"/>
                    <a:pt x="12462" y="3665"/>
                  </a:cubicBezTo>
                  <a:cubicBezTo>
                    <a:pt x="12554" y="3665"/>
                    <a:pt x="12646" y="3663"/>
                    <a:pt x="12738" y="3658"/>
                  </a:cubicBezTo>
                  <a:cubicBezTo>
                    <a:pt x="12753" y="3658"/>
                    <a:pt x="12753" y="3649"/>
                    <a:pt x="12759" y="3649"/>
                  </a:cubicBezTo>
                  <a:cubicBezTo>
                    <a:pt x="12835" y="3623"/>
                    <a:pt x="12861" y="3500"/>
                    <a:pt x="12766" y="3485"/>
                  </a:cubicBezTo>
                  <a:cubicBezTo>
                    <a:pt x="12342" y="3424"/>
                    <a:pt x="12033" y="3206"/>
                    <a:pt x="11691" y="2979"/>
                  </a:cubicBezTo>
                  <a:cubicBezTo>
                    <a:pt x="11383" y="2767"/>
                    <a:pt x="11048" y="2623"/>
                    <a:pt x="10693" y="2508"/>
                  </a:cubicBezTo>
                  <a:cubicBezTo>
                    <a:pt x="9878" y="2247"/>
                    <a:pt x="9029" y="2082"/>
                    <a:pt x="8214" y="1801"/>
                  </a:cubicBezTo>
                  <a:cubicBezTo>
                    <a:pt x="7434" y="1535"/>
                    <a:pt x="6688" y="1179"/>
                    <a:pt x="5901" y="932"/>
                  </a:cubicBezTo>
                  <a:cubicBezTo>
                    <a:pt x="5510" y="809"/>
                    <a:pt x="5114" y="721"/>
                    <a:pt x="4710" y="666"/>
                  </a:cubicBezTo>
                  <a:cubicBezTo>
                    <a:pt x="4265" y="610"/>
                    <a:pt x="3820" y="604"/>
                    <a:pt x="3383" y="543"/>
                  </a:cubicBezTo>
                  <a:cubicBezTo>
                    <a:pt x="2890" y="468"/>
                    <a:pt x="2417" y="310"/>
                    <a:pt x="1924" y="241"/>
                  </a:cubicBezTo>
                  <a:cubicBezTo>
                    <a:pt x="1650" y="200"/>
                    <a:pt x="1377" y="187"/>
                    <a:pt x="1103" y="180"/>
                  </a:cubicBezTo>
                  <a:cubicBezTo>
                    <a:pt x="787" y="126"/>
                    <a:pt x="474" y="63"/>
                    <a:pt x="158" y="3"/>
                  </a:cubicBezTo>
                  <a:cubicBezTo>
                    <a:pt x="151" y="1"/>
                    <a:pt x="143" y="0"/>
                    <a:pt x="13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25"/>
            <p:cNvSpPr/>
            <p:nvPr/>
          </p:nvSpPr>
          <p:spPr>
            <a:xfrm>
              <a:off x="3816775" y="1029925"/>
              <a:ext cx="411825" cy="123325"/>
            </a:xfrm>
            <a:custGeom>
              <a:avLst/>
              <a:gdLst/>
              <a:ahLst/>
              <a:cxnLst/>
              <a:rect l="l" t="t" r="r" b="b"/>
              <a:pathLst>
                <a:path w="16473" h="4933" extrusionOk="0">
                  <a:moveTo>
                    <a:pt x="53" y="0"/>
                  </a:moveTo>
                  <a:cubicBezTo>
                    <a:pt x="22" y="0"/>
                    <a:pt x="1" y="44"/>
                    <a:pt x="33" y="64"/>
                  </a:cubicBezTo>
                  <a:cubicBezTo>
                    <a:pt x="33" y="64"/>
                    <a:pt x="39" y="64"/>
                    <a:pt x="39" y="70"/>
                  </a:cubicBezTo>
                  <a:cubicBezTo>
                    <a:pt x="33" y="70"/>
                    <a:pt x="33" y="90"/>
                    <a:pt x="46" y="96"/>
                  </a:cubicBezTo>
                  <a:cubicBezTo>
                    <a:pt x="600" y="310"/>
                    <a:pt x="1101" y="611"/>
                    <a:pt x="1634" y="870"/>
                  </a:cubicBezTo>
                  <a:cubicBezTo>
                    <a:pt x="2099" y="1097"/>
                    <a:pt x="2586" y="1240"/>
                    <a:pt x="3085" y="1363"/>
                  </a:cubicBezTo>
                  <a:cubicBezTo>
                    <a:pt x="3625" y="1501"/>
                    <a:pt x="4181" y="1609"/>
                    <a:pt x="4706" y="1801"/>
                  </a:cubicBezTo>
                  <a:cubicBezTo>
                    <a:pt x="5220" y="1979"/>
                    <a:pt x="5692" y="2253"/>
                    <a:pt x="6199" y="2458"/>
                  </a:cubicBezTo>
                  <a:cubicBezTo>
                    <a:pt x="6733" y="2677"/>
                    <a:pt x="7274" y="2910"/>
                    <a:pt x="7849" y="2992"/>
                  </a:cubicBezTo>
                  <a:cubicBezTo>
                    <a:pt x="8102" y="3027"/>
                    <a:pt x="8355" y="3040"/>
                    <a:pt x="8608" y="3074"/>
                  </a:cubicBezTo>
                  <a:cubicBezTo>
                    <a:pt x="8936" y="3116"/>
                    <a:pt x="9238" y="3204"/>
                    <a:pt x="9546" y="3308"/>
                  </a:cubicBezTo>
                  <a:cubicBezTo>
                    <a:pt x="10635" y="3677"/>
                    <a:pt x="11696" y="4054"/>
                    <a:pt x="12837" y="4196"/>
                  </a:cubicBezTo>
                  <a:cubicBezTo>
                    <a:pt x="13908" y="4331"/>
                    <a:pt x="14920" y="4933"/>
                    <a:pt x="16004" y="4933"/>
                  </a:cubicBezTo>
                  <a:cubicBezTo>
                    <a:pt x="16084" y="4933"/>
                    <a:pt x="16165" y="4929"/>
                    <a:pt x="16246" y="4922"/>
                  </a:cubicBezTo>
                  <a:cubicBezTo>
                    <a:pt x="16287" y="4922"/>
                    <a:pt x="16302" y="4888"/>
                    <a:pt x="16295" y="4853"/>
                  </a:cubicBezTo>
                  <a:lnTo>
                    <a:pt x="16295" y="4853"/>
                  </a:lnTo>
                  <a:cubicBezTo>
                    <a:pt x="16321" y="4868"/>
                    <a:pt x="16349" y="4875"/>
                    <a:pt x="16377" y="4881"/>
                  </a:cubicBezTo>
                  <a:cubicBezTo>
                    <a:pt x="16383" y="4883"/>
                    <a:pt x="16388" y="4884"/>
                    <a:pt x="16393" y="4884"/>
                  </a:cubicBezTo>
                  <a:cubicBezTo>
                    <a:pt x="16450" y="4884"/>
                    <a:pt x="16473" y="4790"/>
                    <a:pt x="16404" y="4765"/>
                  </a:cubicBezTo>
                  <a:cubicBezTo>
                    <a:pt x="15885" y="4587"/>
                    <a:pt x="15364" y="4408"/>
                    <a:pt x="14837" y="4252"/>
                  </a:cubicBezTo>
                  <a:cubicBezTo>
                    <a:pt x="14331" y="4108"/>
                    <a:pt x="13905" y="3792"/>
                    <a:pt x="13434" y="3574"/>
                  </a:cubicBezTo>
                  <a:cubicBezTo>
                    <a:pt x="12442" y="3116"/>
                    <a:pt x="11305" y="3157"/>
                    <a:pt x="10272" y="2848"/>
                  </a:cubicBezTo>
                  <a:cubicBezTo>
                    <a:pt x="9725" y="2684"/>
                    <a:pt x="9197" y="2452"/>
                    <a:pt x="8663" y="2247"/>
                  </a:cubicBezTo>
                  <a:cubicBezTo>
                    <a:pt x="8123" y="2048"/>
                    <a:pt x="7581" y="1849"/>
                    <a:pt x="7040" y="1657"/>
                  </a:cubicBezTo>
                  <a:cubicBezTo>
                    <a:pt x="6487" y="1466"/>
                    <a:pt x="5925" y="1309"/>
                    <a:pt x="5350" y="1185"/>
                  </a:cubicBezTo>
                  <a:cubicBezTo>
                    <a:pt x="4788" y="1075"/>
                    <a:pt x="4213" y="987"/>
                    <a:pt x="3660" y="844"/>
                  </a:cubicBezTo>
                  <a:cubicBezTo>
                    <a:pt x="3064" y="693"/>
                    <a:pt x="2482" y="548"/>
                    <a:pt x="1881" y="440"/>
                  </a:cubicBezTo>
                  <a:cubicBezTo>
                    <a:pt x="1265" y="330"/>
                    <a:pt x="662" y="187"/>
                    <a:pt x="59" y="1"/>
                  </a:cubicBezTo>
                  <a:cubicBezTo>
                    <a:pt x="57" y="1"/>
                    <a:pt x="55" y="0"/>
                    <a:pt x="53"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25"/>
            <p:cNvSpPr/>
            <p:nvPr/>
          </p:nvSpPr>
          <p:spPr>
            <a:xfrm>
              <a:off x="3877950" y="938550"/>
              <a:ext cx="380925" cy="101525"/>
            </a:xfrm>
            <a:custGeom>
              <a:avLst/>
              <a:gdLst/>
              <a:ahLst/>
              <a:cxnLst/>
              <a:rect l="l" t="t" r="r" b="b"/>
              <a:pathLst>
                <a:path w="15237" h="4061" extrusionOk="0">
                  <a:moveTo>
                    <a:pt x="1899" y="1"/>
                  </a:moveTo>
                  <a:cubicBezTo>
                    <a:pt x="1882" y="1"/>
                    <a:pt x="1866" y="1"/>
                    <a:pt x="1849" y="1"/>
                  </a:cubicBezTo>
                  <a:cubicBezTo>
                    <a:pt x="1241" y="8"/>
                    <a:pt x="645" y="77"/>
                    <a:pt x="42" y="131"/>
                  </a:cubicBezTo>
                  <a:cubicBezTo>
                    <a:pt x="9" y="138"/>
                    <a:pt x="1" y="187"/>
                    <a:pt x="29" y="200"/>
                  </a:cubicBezTo>
                  <a:cubicBezTo>
                    <a:pt x="15" y="207"/>
                    <a:pt x="15" y="241"/>
                    <a:pt x="42" y="241"/>
                  </a:cubicBezTo>
                  <a:cubicBezTo>
                    <a:pt x="48" y="241"/>
                    <a:pt x="53" y="241"/>
                    <a:pt x="59" y="241"/>
                  </a:cubicBezTo>
                  <a:cubicBezTo>
                    <a:pt x="464" y="241"/>
                    <a:pt x="855" y="462"/>
                    <a:pt x="1200" y="652"/>
                  </a:cubicBezTo>
                  <a:cubicBezTo>
                    <a:pt x="1555" y="836"/>
                    <a:pt x="1904" y="1056"/>
                    <a:pt x="2287" y="1179"/>
                  </a:cubicBezTo>
                  <a:cubicBezTo>
                    <a:pt x="3342" y="1521"/>
                    <a:pt x="4457" y="1678"/>
                    <a:pt x="5525" y="1972"/>
                  </a:cubicBezTo>
                  <a:cubicBezTo>
                    <a:pt x="6046" y="2117"/>
                    <a:pt x="6558" y="2301"/>
                    <a:pt x="7057" y="2500"/>
                  </a:cubicBezTo>
                  <a:cubicBezTo>
                    <a:pt x="7572" y="2705"/>
                    <a:pt x="8064" y="2958"/>
                    <a:pt x="8577" y="3157"/>
                  </a:cubicBezTo>
                  <a:cubicBezTo>
                    <a:pt x="9543" y="3526"/>
                    <a:pt x="10589" y="3457"/>
                    <a:pt x="11603" y="3608"/>
                  </a:cubicBezTo>
                  <a:cubicBezTo>
                    <a:pt x="12123" y="3684"/>
                    <a:pt x="12623" y="3883"/>
                    <a:pt x="13150" y="3916"/>
                  </a:cubicBezTo>
                  <a:cubicBezTo>
                    <a:pt x="13265" y="3916"/>
                    <a:pt x="13382" y="3916"/>
                    <a:pt x="13498" y="3909"/>
                  </a:cubicBezTo>
                  <a:cubicBezTo>
                    <a:pt x="14032" y="4006"/>
                    <a:pt x="14573" y="4060"/>
                    <a:pt x="15106" y="4060"/>
                  </a:cubicBezTo>
                  <a:cubicBezTo>
                    <a:pt x="15203" y="4060"/>
                    <a:pt x="15236" y="3930"/>
                    <a:pt x="15154" y="3875"/>
                  </a:cubicBezTo>
                  <a:cubicBezTo>
                    <a:pt x="14341" y="3375"/>
                    <a:pt x="13388" y="3232"/>
                    <a:pt x="12513" y="2882"/>
                  </a:cubicBezTo>
                  <a:cubicBezTo>
                    <a:pt x="11548" y="2500"/>
                    <a:pt x="10555" y="2178"/>
                    <a:pt x="9610" y="1754"/>
                  </a:cubicBezTo>
                  <a:cubicBezTo>
                    <a:pt x="8680" y="1328"/>
                    <a:pt x="7736" y="939"/>
                    <a:pt x="6744" y="680"/>
                  </a:cubicBezTo>
                  <a:cubicBezTo>
                    <a:pt x="5717" y="405"/>
                    <a:pt x="4649" y="323"/>
                    <a:pt x="3601" y="179"/>
                  </a:cubicBezTo>
                  <a:cubicBezTo>
                    <a:pt x="3037" y="107"/>
                    <a:pt x="2472" y="1"/>
                    <a:pt x="1899"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25"/>
            <p:cNvSpPr/>
            <p:nvPr/>
          </p:nvSpPr>
          <p:spPr>
            <a:xfrm>
              <a:off x="3992150" y="856425"/>
              <a:ext cx="218250" cy="65000"/>
            </a:xfrm>
            <a:custGeom>
              <a:avLst/>
              <a:gdLst/>
              <a:ahLst/>
              <a:cxnLst/>
              <a:rect l="l" t="t" r="r" b="b"/>
              <a:pathLst>
                <a:path w="8730" h="2600" extrusionOk="0">
                  <a:moveTo>
                    <a:pt x="821" y="1"/>
                  </a:moveTo>
                  <a:cubicBezTo>
                    <a:pt x="603" y="1"/>
                    <a:pt x="386" y="8"/>
                    <a:pt x="170" y="22"/>
                  </a:cubicBezTo>
                  <a:cubicBezTo>
                    <a:pt x="163" y="22"/>
                    <a:pt x="155" y="14"/>
                    <a:pt x="149" y="14"/>
                  </a:cubicBezTo>
                  <a:cubicBezTo>
                    <a:pt x="142" y="7"/>
                    <a:pt x="136" y="7"/>
                    <a:pt x="122" y="7"/>
                  </a:cubicBezTo>
                  <a:cubicBezTo>
                    <a:pt x="114" y="7"/>
                    <a:pt x="108" y="7"/>
                    <a:pt x="101" y="14"/>
                  </a:cubicBezTo>
                  <a:cubicBezTo>
                    <a:pt x="94" y="14"/>
                    <a:pt x="88" y="22"/>
                    <a:pt x="81" y="29"/>
                  </a:cubicBezTo>
                  <a:cubicBezTo>
                    <a:pt x="73" y="29"/>
                    <a:pt x="73" y="35"/>
                    <a:pt x="67" y="42"/>
                  </a:cubicBezTo>
                  <a:cubicBezTo>
                    <a:pt x="60" y="49"/>
                    <a:pt x="60" y="63"/>
                    <a:pt x="60" y="70"/>
                  </a:cubicBezTo>
                  <a:lnTo>
                    <a:pt x="60" y="90"/>
                  </a:lnTo>
                  <a:cubicBezTo>
                    <a:pt x="60" y="96"/>
                    <a:pt x="67" y="96"/>
                    <a:pt x="67" y="104"/>
                  </a:cubicBezTo>
                  <a:cubicBezTo>
                    <a:pt x="53" y="96"/>
                    <a:pt x="47" y="96"/>
                    <a:pt x="32" y="96"/>
                  </a:cubicBezTo>
                  <a:cubicBezTo>
                    <a:pt x="30" y="96"/>
                    <a:pt x="28" y="95"/>
                    <a:pt x="27" y="95"/>
                  </a:cubicBezTo>
                  <a:cubicBezTo>
                    <a:pt x="5" y="95"/>
                    <a:pt x="1" y="131"/>
                    <a:pt x="19" y="137"/>
                  </a:cubicBezTo>
                  <a:cubicBezTo>
                    <a:pt x="341" y="288"/>
                    <a:pt x="689" y="398"/>
                    <a:pt x="1026" y="535"/>
                  </a:cubicBezTo>
                  <a:cubicBezTo>
                    <a:pt x="1381" y="686"/>
                    <a:pt x="1737" y="835"/>
                    <a:pt x="2107" y="967"/>
                  </a:cubicBezTo>
                  <a:cubicBezTo>
                    <a:pt x="2470" y="1090"/>
                    <a:pt x="2852" y="1164"/>
                    <a:pt x="3222" y="1274"/>
                  </a:cubicBezTo>
                  <a:cubicBezTo>
                    <a:pt x="3585" y="1377"/>
                    <a:pt x="3942" y="1501"/>
                    <a:pt x="4296" y="1616"/>
                  </a:cubicBezTo>
                  <a:cubicBezTo>
                    <a:pt x="5009" y="1849"/>
                    <a:pt x="5714" y="2082"/>
                    <a:pt x="6460" y="2164"/>
                  </a:cubicBezTo>
                  <a:cubicBezTo>
                    <a:pt x="6857" y="2212"/>
                    <a:pt x="7233" y="2294"/>
                    <a:pt x="7623" y="2389"/>
                  </a:cubicBezTo>
                  <a:cubicBezTo>
                    <a:pt x="7899" y="2460"/>
                    <a:pt x="8169" y="2507"/>
                    <a:pt x="8445" y="2507"/>
                  </a:cubicBezTo>
                  <a:cubicBezTo>
                    <a:pt x="8464" y="2507"/>
                    <a:pt x="8482" y="2506"/>
                    <a:pt x="8500" y="2506"/>
                  </a:cubicBezTo>
                  <a:cubicBezTo>
                    <a:pt x="8520" y="2534"/>
                    <a:pt x="8548" y="2554"/>
                    <a:pt x="8561" y="2575"/>
                  </a:cubicBezTo>
                  <a:cubicBezTo>
                    <a:pt x="8577" y="2593"/>
                    <a:pt x="8597" y="2600"/>
                    <a:pt x="8617" y="2600"/>
                  </a:cubicBezTo>
                  <a:cubicBezTo>
                    <a:pt x="8673" y="2600"/>
                    <a:pt x="8730" y="2541"/>
                    <a:pt x="8705" y="2486"/>
                  </a:cubicBezTo>
                  <a:cubicBezTo>
                    <a:pt x="8712" y="2458"/>
                    <a:pt x="8705" y="2424"/>
                    <a:pt x="8671" y="2424"/>
                  </a:cubicBezTo>
                  <a:lnTo>
                    <a:pt x="8664" y="2424"/>
                  </a:lnTo>
                  <a:cubicBezTo>
                    <a:pt x="8342" y="2000"/>
                    <a:pt x="7705" y="1767"/>
                    <a:pt x="7240" y="1555"/>
                  </a:cubicBezTo>
                  <a:cubicBezTo>
                    <a:pt x="6521" y="1233"/>
                    <a:pt x="5790" y="945"/>
                    <a:pt x="5042" y="712"/>
                  </a:cubicBezTo>
                  <a:cubicBezTo>
                    <a:pt x="3702" y="298"/>
                    <a:pt x="2242" y="1"/>
                    <a:pt x="821"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25"/>
            <p:cNvSpPr/>
            <p:nvPr/>
          </p:nvSpPr>
          <p:spPr>
            <a:xfrm>
              <a:off x="4169350" y="1143400"/>
              <a:ext cx="725" cy="525"/>
            </a:xfrm>
            <a:custGeom>
              <a:avLst/>
              <a:gdLst/>
              <a:ahLst/>
              <a:cxnLst/>
              <a:rect l="l" t="t" r="r" b="b"/>
              <a:pathLst>
                <a:path w="29" h="21" extrusionOk="0">
                  <a:moveTo>
                    <a:pt x="16" y="1"/>
                  </a:moveTo>
                  <a:cubicBezTo>
                    <a:pt x="1" y="1"/>
                    <a:pt x="1" y="20"/>
                    <a:pt x="16" y="20"/>
                  </a:cubicBezTo>
                  <a:cubicBezTo>
                    <a:pt x="29" y="20"/>
                    <a:pt x="29" y="1"/>
                    <a:pt x="16"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25"/>
            <p:cNvSpPr/>
            <p:nvPr/>
          </p:nvSpPr>
          <p:spPr>
            <a:xfrm>
              <a:off x="4076625" y="1267950"/>
              <a:ext cx="8950" cy="8950"/>
            </a:xfrm>
            <a:custGeom>
              <a:avLst/>
              <a:gdLst/>
              <a:ahLst/>
              <a:cxnLst/>
              <a:rect l="l" t="t" r="r" b="b"/>
              <a:pathLst>
                <a:path w="358" h="358" extrusionOk="0">
                  <a:moveTo>
                    <a:pt x="178" y="1"/>
                  </a:moveTo>
                  <a:cubicBezTo>
                    <a:pt x="158" y="1"/>
                    <a:pt x="131" y="7"/>
                    <a:pt x="111" y="21"/>
                  </a:cubicBezTo>
                  <a:cubicBezTo>
                    <a:pt x="89" y="29"/>
                    <a:pt x="70" y="35"/>
                    <a:pt x="55" y="55"/>
                  </a:cubicBezTo>
                  <a:cubicBezTo>
                    <a:pt x="35" y="70"/>
                    <a:pt x="20" y="90"/>
                    <a:pt x="14" y="111"/>
                  </a:cubicBezTo>
                  <a:cubicBezTo>
                    <a:pt x="7" y="131"/>
                    <a:pt x="1" y="159"/>
                    <a:pt x="1" y="178"/>
                  </a:cubicBezTo>
                  <a:cubicBezTo>
                    <a:pt x="1" y="200"/>
                    <a:pt x="7" y="213"/>
                    <a:pt x="7" y="226"/>
                  </a:cubicBezTo>
                  <a:cubicBezTo>
                    <a:pt x="14" y="260"/>
                    <a:pt x="35" y="282"/>
                    <a:pt x="55" y="308"/>
                  </a:cubicBezTo>
                  <a:cubicBezTo>
                    <a:pt x="70" y="316"/>
                    <a:pt x="76" y="323"/>
                    <a:pt x="89" y="336"/>
                  </a:cubicBezTo>
                  <a:cubicBezTo>
                    <a:pt x="117" y="349"/>
                    <a:pt x="144" y="357"/>
                    <a:pt x="178" y="357"/>
                  </a:cubicBezTo>
                  <a:cubicBezTo>
                    <a:pt x="206" y="357"/>
                    <a:pt x="226" y="357"/>
                    <a:pt x="247" y="343"/>
                  </a:cubicBezTo>
                  <a:cubicBezTo>
                    <a:pt x="267" y="336"/>
                    <a:pt x="288" y="323"/>
                    <a:pt x="301" y="308"/>
                  </a:cubicBezTo>
                  <a:cubicBezTo>
                    <a:pt x="323" y="288"/>
                    <a:pt x="336" y="275"/>
                    <a:pt x="342" y="247"/>
                  </a:cubicBezTo>
                  <a:cubicBezTo>
                    <a:pt x="349" y="226"/>
                    <a:pt x="357" y="206"/>
                    <a:pt x="357" y="178"/>
                  </a:cubicBezTo>
                  <a:cubicBezTo>
                    <a:pt x="357" y="165"/>
                    <a:pt x="349" y="152"/>
                    <a:pt x="349" y="131"/>
                  </a:cubicBezTo>
                  <a:cubicBezTo>
                    <a:pt x="342" y="103"/>
                    <a:pt x="329" y="76"/>
                    <a:pt x="301" y="55"/>
                  </a:cubicBezTo>
                  <a:cubicBezTo>
                    <a:pt x="295" y="49"/>
                    <a:pt x="282" y="35"/>
                    <a:pt x="267" y="29"/>
                  </a:cubicBezTo>
                  <a:cubicBezTo>
                    <a:pt x="241" y="14"/>
                    <a:pt x="213" y="1"/>
                    <a:pt x="17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25"/>
            <p:cNvSpPr/>
            <p:nvPr/>
          </p:nvSpPr>
          <p:spPr>
            <a:xfrm>
              <a:off x="4219675" y="1184975"/>
              <a:ext cx="4650" cy="3625"/>
            </a:xfrm>
            <a:custGeom>
              <a:avLst/>
              <a:gdLst/>
              <a:ahLst/>
              <a:cxnLst/>
              <a:rect l="l" t="t" r="r" b="b"/>
              <a:pathLst>
                <a:path w="186" h="145" extrusionOk="0">
                  <a:moveTo>
                    <a:pt x="89" y="0"/>
                  </a:moveTo>
                  <a:cubicBezTo>
                    <a:pt x="0" y="0"/>
                    <a:pt x="0" y="145"/>
                    <a:pt x="89" y="145"/>
                  </a:cubicBezTo>
                  <a:cubicBezTo>
                    <a:pt x="186" y="145"/>
                    <a:pt x="186" y="0"/>
                    <a:pt x="8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25"/>
            <p:cNvSpPr/>
            <p:nvPr/>
          </p:nvSpPr>
          <p:spPr>
            <a:xfrm>
              <a:off x="4210950" y="1179825"/>
              <a:ext cx="3600" cy="3800"/>
            </a:xfrm>
            <a:custGeom>
              <a:avLst/>
              <a:gdLst/>
              <a:ahLst/>
              <a:cxnLst/>
              <a:rect l="l" t="t" r="r" b="b"/>
              <a:pathLst>
                <a:path w="144" h="152" extrusionOk="0">
                  <a:moveTo>
                    <a:pt x="68" y="1"/>
                  </a:moveTo>
                  <a:cubicBezTo>
                    <a:pt x="62" y="1"/>
                    <a:pt x="55" y="7"/>
                    <a:pt x="49" y="7"/>
                  </a:cubicBezTo>
                  <a:cubicBezTo>
                    <a:pt x="42" y="7"/>
                    <a:pt x="42" y="14"/>
                    <a:pt x="35" y="22"/>
                  </a:cubicBezTo>
                  <a:lnTo>
                    <a:pt x="27" y="22"/>
                  </a:lnTo>
                  <a:cubicBezTo>
                    <a:pt x="27" y="29"/>
                    <a:pt x="21" y="35"/>
                    <a:pt x="21" y="42"/>
                  </a:cubicBezTo>
                  <a:lnTo>
                    <a:pt x="14" y="42"/>
                  </a:lnTo>
                  <a:cubicBezTo>
                    <a:pt x="14" y="48"/>
                    <a:pt x="7" y="55"/>
                    <a:pt x="7" y="63"/>
                  </a:cubicBezTo>
                  <a:lnTo>
                    <a:pt x="7" y="76"/>
                  </a:lnTo>
                  <a:cubicBezTo>
                    <a:pt x="1" y="83"/>
                    <a:pt x="1" y="96"/>
                    <a:pt x="7" y="104"/>
                  </a:cubicBezTo>
                  <a:cubicBezTo>
                    <a:pt x="7" y="117"/>
                    <a:pt x="14" y="124"/>
                    <a:pt x="21" y="137"/>
                  </a:cubicBezTo>
                  <a:cubicBezTo>
                    <a:pt x="27" y="145"/>
                    <a:pt x="42" y="145"/>
                    <a:pt x="49" y="152"/>
                  </a:cubicBezTo>
                  <a:lnTo>
                    <a:pt x="76" y="152"/>
                  </a:lnTo>
                  <a:cubicBezTo>
                    <a:pt x="83" y="152"/>
                    <a:pt x="90" y="152"/>
                    <a:pt x="96" y="145"/>
                  </a:cubicBezTo>
                  <a:cubicBezTo>
                    <a:pt x="109" y="137"/>
                    <a:pt x="118" y="131"/>
                    <a:pt x="118" y="124"/>
                  </a:cubicBezTo>
                  <a:cubicBezTo>
                    <a:pt x="124" y="111"/>
                    <a:pt x="131" y="104"/>
                    <a:pt x="131" y="89"/>
                  </a:cubicBezTo>
                  <a:cubicBezTo>
                    <a:pt x="131" y="83"/>
                    <a:pt x="124" y="83"/>
                    <a:pt x="124" y="76"/>
                  </a:cubicBezTo>
                  <a:cubicBezTo>
                    <a:pt x="131" y="76"/>
                    <a:pt x="131" y="76"/>
                    <a:pt x="131" y="70"/>
                  </a:cubicBezTo>
                  <a:lnTo>
                    <a:pt x="137" y="70"/>
                  </a:lnTo>
                  <a:lnTo>
                    <a:pt x="144" y="63"/>
                  </a:lnTo>
                  <a:lnTo>
                    <a:pt x="144" y="48"/>
                  </a:lnTo>
                  <a:lnTo>
                    <a:pt x="144" y="42"/>
                  </a:lnTo>
                  <a:lnTo>
                    <a:pt x="144" y="29"/>
                  </a:lnTo>
                  <a:lnTo>
                    <a:pt x="137" y="22"/>
                  </a:lnTo>
                  <a:cubicBezTo>
                    <a:pt x="137" y="22"/>
                    <a:pt x="137" y="14"/>
                    <a:pt x="131" y="14"/>
                  </a:cubicBezTo>
                  <a:lnTo>
                    <a:pt x="124" y="7"/>
                  </a:lnTo>
                  <a:cubicBezTo>
                    <a:pt x="124" y="7"/>
                    <a:pt x="118" y="7"/>
                    <a:pt x="11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25"/>
            <p:cNvSpPr/>
            <p:nvPr/>
          </p:nvSpPr>
          <p:spPr>
            <a:xfrm>
              <a:off x="4274250" y="1102825"/>
              <a:ext cx="10500" cy="8250"/>
            </a:xfrm>
            <a:custGeom>
              <a:avLst/>
              <a:gdLst/>
              <a:ahLst/>
              <a:cxnLst/>
              <a:rect l="l" t="t" r="r" b="b"/>
              <a:pathLst>
                <a:path w="420" h="330" extrusionOk="0">
                  <a:moveTo>
                    <a:pt x="214" y="1"/>
                  </a:moveTo>
                  <a:cubicBezTo>
                    <a:pt x="0" y="1"/>
                    <a:pt x="0" y="329"/>
                    <a:pt x="214" y="329"/>
                  </a:cubicBezTo>
                  <a:cubicBezTo>
                    <a:pt x="419" y="329"/>
                    <a:pt x="419" y="1"/>
                    <a:pt x="214"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25"/>
            <p:cNvSpPr/>
            <p:nvPr/>
          </p:nvSpPr>
          <p:spPr>
            <a:xfrm>
              <a:off x="4209400" y="1073750"/>
              <a:ext cx="3975" cy="3100"/>
            </a:xfrm>
            <a:custGeom>
              <a:avLst/>
              <a:gdLst/>
              <a:ahLst/>
              <a:cxnLst/>
              <a:rect l="l" t="t" r="r" b="b"/>
              <a:pathLst>
                <a:path w="159" h="124" extrusionOk="0">
                  <a:moveTo>
                    <a:pt x="83" y="1"/>
                  </a:moveTo>
                  <a:cubicBezTo>
                    <a:pt x="0" y="1"/>
                    <a:pt x="0" y="124"/>
                    <a:pt x="83" y="124"/>
                  </a:cubicBezTo>
                  <a:cubicBezTo>
                    <a:pt x="158" y="124"/>
                    <a:pt x="158" y="1"/>
                    <a:pt x="83"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25"/>
            <p:cNvSpPr/>
            <p:nvPr/>
          </p:nvSpPr>
          <p:spPr>
            <a:xfrm>
              <a:off x="4220525" y="950200"/>
              <a:ext cx="7750" cy="6000"/>
            </a:xfrm>
            <a:custGeom>
              <a:avLst/>
              <a:gdLst/>
              <a:ahLst/>
              <a:cxnLst/>
              <a:rect l="l" t="t" r="r" b="b"/>
              <a:pathLst>
                <a:path w="310" h="240" extrusionOk="0">
                  <a:moveTo>
                    <a:pt x="152" y="0"/>
                  </a:moveTo>
                  <a:cubicBezTo>
                    <a:pt x="1" y="0"/>
                    <a:pt x="1" y="240"/>
                    <a:pt x="152" y="240"/>
                  </a:cubicBezTo>
                  <a:cubicBezTo>
                    <a:pt x="309" y="240"/>
                    <a:pt x="309" y="0"/>
                    <a:pt x="15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25"/>
            <p:cNvSpPr/>
            <p:nvPr/>
          </p:nvSpPr>
          <p:spPr>
            <a:xfrm>
              <a:off x="4226200" y="875100"/>
              <a:ext cx="8550" cy="8225"/>
            </a:xfrm>
            <a:custGeom>
              <a:avLst/>
              <a:gdLst/>
              <a:ahLst/>
              <a:cxnLst/>
              <a:rect l="l" t="t" r="r" b="b"/>
              <a:pathLst>
                <a:path w="342" h="329" extrusionOk="0">
                  <a:moveTo>
                    <a:pt x="159" y="0"/>
                  </a:moveTo>
                  <a:cubicBezTo>
                    <a:pt x="131" y="0"/>
                    <a:pt x="102" y="7"/>
                    <a:pt x="74" y="21"/>
                  </a:cubicBezTo>
                  <a:cubicBezTo>
                    <a:pt x="27" y="55"/>
                    <a:pt x="0" y="110"/>
                    <a:pt x="0" y="164"/>
                  </a:cubicBezTo>
                  <a:cubicBezTo>
                    <a:pt x="0" y="220"/>
                    <a:pt x="27" y="274"/>
                    <a:pt x="74" y="308"/>
                  </a:cubicBezTo>
                  <a:cubicBezTo>
                    <a:pt x="102" y="322"/>
                    <a:pt x="131" y="328"/>
                    <a:pt x="159" y="328"/>
                  </a:cubicBezTo>
                  <a:cubicBezTo>
                    <a:pt x="188" y="328"/>
                    <a:pt x="215" y="322"/>
                    <a:pt x="239" y="308"/>
                  </a:cubicBezTo>
                  <a:cubicBezTo>
                    <a:pt x="253" y="302"/>
                    <a:pt x="260" y="294"/>
                    <a:pt x="273" y="287"/>
                  </a:cubicBezTo>
                  <a:cubicBezTo>
                    <a:pt x="294" y="274"/>
                    <a:pt x="308" y="261"/>
                    <a:pt x="321" y="239"/>
                  </a:cubicBezTo>
                  <a:cubicBezTo>
                    <a:pt x="335" y="212"/>
                    <a:pt x="342" y="192"/>
                    <a:pt x="342" y="164"/>
                  </a:cubicBezTo>
                  <a:cubicBezTo>
                    <a:pt x="342" y="138"/>
                    <a:pt x="335" y="116"/>
                    <a:pt x="321" y="88"/>
                  </a:cubicBezTo>
                  <a:cubicBezTo>
                    <a:pt x="308" y="69"/>
                    <a:pt x="294" y="55"/>
                    <a:pt x="273" y="41"/>
                  </a:cubicBezTo>
                  <a:cubicBezTo>
                    <a:pt x="260" y="34"/>
                    <a:pt x="253" y="28"/>
                    <a:pt x="239" y="21"/>
                  </a:cubicBezTo>
                  <a:cubicBezTo>
                    <a:pt x="215" y="7"/>
                    <a:pt x="188" y="0"/>
                    <a:pt x="15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25"/>
            <p:cNvSpPr/>
            <p:nvPr/>
          </p:nvSpPr>
          <p:spPr>
            <a:xfrm>
              <a:off x="4293250" y="956725"/>
              <a:ext cx="3100" cy="2400"/>
            </a:xfrm>
            <a:custGeom>
              <a:avLst/>
              <a:gdLst/>
              <a:ahLst/>
              <a:cxnLst/>
              <a:rect l="l" t="t" r="r" b="b"/>
              <a:pathLst>
                <a:path w="124" h="96" extrusionOk="0">
                  <a:moveTo>
                    <a:pt x="62" y="0"/>
                  </a:moveTo>
                  <a:cubicBezTo>
                    <a:pt x="1" y="0"/>
                    <a:pt x="1" y="96"/>
                    <a:pt x="62" y="96"/>
                  </a:cubicBezTo>
                  <a:cubicBezTo>
                    <a:pt x="124" y="96"/>
                    <a:pt x="124" y="0"/>
                    <a:pt x="6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25"/>
            <p:cNvSpPr/>
            <p:nvPr/>
          </p:nvSpPr>
          <p:spPr>
            <a:xfrm>
              <a:off x="3818600" y="918825"/>
              <a:ext cx="30625" cy="51500"/>
            </a:xfrm>
            <a:custGeom>
              <a:avLst/>
              <a:gdLst/>
              <a:ahLst/>
              <a:cxnLst/>
              <a:rect l="l" t="t" r="r" b="b"/>
              <a:pathLst>
                <a:path w="1225" h="2060" extrusionOk="0">
                  <a:moveTo>
                    <a:pt x="931" y="1"/>
                  </a:moveTo>
                  <a:cubicBezTo>
                    <a:pt x="891" y="1"/>
                    <a:pt x="850" y="16"/>
                    <a:pt x="814" y="44"/>
                  </a:cubicBezTo>
                  <a:cubicBezTo>
                    <a:pt x="760" y="85"/>
                    <a:pt x="699" y="127"/>
                    <a:pt x="650" y="181"/>
                  </a:cubicBezTo>
                  <a:cubicBezTo>
                    <a:pt x="643" y="187"/>
                    <a:pt x="643" y="202"/>
                    <a:pt x="637" y="202"/>
                  </a:cubicBezTo>
                  <a:cubicBezTo>
                    <a:pt x="520" y="291"/>
                    <a:pt x="431" y="414"/>
                    <a:pt x="349" y="524"/>
                  </a:cubicBezTo>
                  <a:cubicBezTo>
                    <a:pt x="247" y="654"/>
                    <a:pt x="157" y="797"/>
                    <a:pt x="96" y="948"/>
                  </a:cubicBezTo>
                  <a:cubicBezTo>
                    <a:pt x="27" y="1106"/>
                    <a:pt x="1" y="1283"/>
                    <a:pt x="8" y="1454"/>
                  </a:cubicBezTo>
                  <a:cubicBezTo>
                    <a:pt x="21" y="1633"/>
                    <a:pt x="75" y="1782"/>
                    <a:pt x="165" y="1947"/>
                  </a:cubicBezTo>
                  <a:cubicBezTo>
                    <a:pt x="206" y="2020"/>
                    <a:pt x="286" y="2060"/>
                    <a:pt x="366" y="2060"/>
                  </a:cubicBezTo>
                  <a:cubicBezTo>
                    <a:pt x="405" y="2060"/>
                    <a:pt x="445" y="2050"/>
                    <a:pt x="479" y="2029"/>
                  </a:cubicBezTo>
                  <a:cubicBezTo>
                    <a:pt x="665" y="1927"/>
                    <a:pt x="781" y="1776"/>
                    <a:pt x="822" y="1570"/>
                  </a:cubicBezTo>
                  <a:cubicBezTo>
                    <a:pt x="829" y="1510"/>
                    <a:pt x="835" y="1447"/>
                    <a:pt x="842" y="1378"/>
                  </a:cubicBezTo>
                  <a:cubicBezTo>
                    <a:pt x="877" y="1296"/>
                    <a:pt x="911" y="1214"/>
                    <a:pt x="937" y="1125"/>
                  </a:cubicBezTo>
                  <a:cubicBezTo>
                    <a:pt x="959" y="1058"/>
                    <a:pt x="978" y="989"/>
                    <a:pt x="1000" y="920"/>
                  </a:cubicBezTo>
                  <a:cubicBezTo>
                    <a:pt x="1000" y="913"/>
                    <a:pt x="1006" y="907"/>
                    <a:pt x="1006" y="900"/>
                  </a:cubicBezTo>
                  <a:cubicBezTo>
                    <a:pt x="1060" y="812"/>
                    <a:pt x="1116" y="721"/>
                    <a:pt x="1151" y="626"/>
                  </a:cubicBezTo>
                  <a:cubicBezTo>
                    <a:pt x="1225" y="427"/>
                    <a:pt x="1192" y="187"/>
                    <a:pt x="1034" y="44"/>
                  </a:cubicBezTo>
                  <a:cubicBezTo>
                    <a:pt x="1004" y="14"/>
                    <a:pt x="968" y="1"/>
                    <a:pt x="9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25"/>
            <p:cNvSpPr/>
            <p:nvPr/>
          </p:nvSpPr>
          <p:spPr>
            <a:xfrm>
              <a:off x="3791550" y="862250"/>
              <a:ext cx="188275" cy="314875"/>
            </a:xfrm>
            <a:custGeom>
              <a:avLst/>
              <a:gdLst/>
              <a:ahLst/>
              <a:cxnLst/>
              <a:rect l="l" t="t" r="r" b="b"/>
              <a:pathLst>
                <a:path w="7531" h="12595" extrusionOk="0">
                  <a:moveTo>
                    <a:pt x="5408" y="1"/>
                  </a:moveTo>
                  <a:cubicBezTo>
                    <a:pt x="5153" y="1"/>
                    <a:pt x="4892" y="41"/>
                    <a:pt x="4641" y="118"/>
                  </a:cubicBezTo>
                  <a:cubicBezTo>
                    <a:pt x="2376" y="816"/>
                    <a:pt x="1535" y="3231"/>
                    <a:pt x="746" y="5217"/>
                  </a:cubicBezTo>
                  <a:cubicBezTo>
                    <a:pt x="521" y="5770"/>
                    <a:pt x="240" y="6297"/>
                    <a:pt x="117" y="6879"/>
                  </a:cubicBezTo>
                  <a:cubicBezTo>
                    <a:pt x="0" y="7454"/>
                    <a:pt x="0" y="8050"/>
                    <a:pt x="83" y="8632"/>
                  </a:cubicBezTo>
                  <a:cubicBezTo>
                    <a:pt x="171" y="9276"/>
                    <a:pt x="370" y="9924"/>
                    <a:pt x="685" y="10508"/>
                  </a:cubicBezTo>
                  <a:cubicBezTo>
                    <a:pt x="658" y="10527"/>
                    <a:pt x="644" y="10555"/>
                    <a:pt x="651" y="10590"/>
                  </a:cubicBezTo>
                  <a:cubicBezTo>
                    <a:pt x="720" y="11109"/>
                    <a:pt x="986" y="11478"/>
                    <a:pt x="1397" y="11794"/>
                  </a:cubicBezTo>
                  <a:cubicBezTo>
                    <a:pt x="1801" y="12109"/>
                    <a:pt x="2287" y="12321"/>
                    <a:pt x="2780" y="12464"/>
                  </a:cubicBezTo>
                  <a:cubicBezTo>
                    <a:pt x="3045" y="12542"/>
                    <a:pt x="3322" y="12595"/>
                    <a:pt x="3598" y="12595"/>
                  </a:cubicBezTo>
                  <a:cubicBezTo>
                    <a:pt x="3811" y="12595"/>
                    <a:pt x="4024" y="12563"/>
                    <a:pt x="4230" y="12485"/>
                  </a:cubicBezTo>
                  <a:cubicBezTo>
                    <a:pt x="4641" y="12328"/>
                    <a:pt x="4963" y="12027"/>
                    <a:pt x="5175" y="11649"/>
                  </a:cubicBezTo>
                  <a:cubicBezTo>
                    <a:pt x="5462" y="11130"/>
                    <a:pt x="5518" y="10508"/>
                    <a:pt x="5559" y="9924"/>
                  </a:cubicBezTo>
                  <a:cubicBezTo>
                    <a:pt x="5613" y="9226"/>
                    <a:pt x="5607" y="8528"/>
                    <a:pt x="5696" y="7838"/>
                  </a:cubicBezTo>
                  <a:cubicBezTo>
                    <a:pt x="5873" y="6490"/>
                    <a:pt x="6331" y="5195"/>
                    <a:pt x="6839" y="3944"/>
                  </a:cubicBezTo>
                  <a:cubicBezTo>
                    <a:pt x="7174" y="3094"/>
                    <a:pt x="7530" y="2054"/>
                    <a:pt x="7194" y="1158"/>
                  </a:cubicBezTo>
                  <a:cubicBezTo>
                    <a:pt x="6897" y="361"/>
                    <a:pt x="6175" y="1"/>
                    <a:pt x="5408"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25"/>
            <p:cNvSpPr/>
            <p:nvPr/>
          </p:nvSpPr>
          <p:spPr>
            <a:xfrm>
              <a:off x="3982675" y="814850"/>
              <a:ext cx="71550" cy="70925"/>
            </a:xfrm>
            <a:custGeom>
              <a:avLst/>
              <a:gdLst/>
              <a:ahLst/>
              <a:cxnLst/>
              <a:rect l="l" t="t" r="r" b="b"/>
              <a:pathLst>
                <a:path w="2862" h="2837" extrusionOk="0">
                  <a:moveTo>
                    <a:pt x="2040" y="1"/>
                  </a:moveTo>
                  <a:cubicBezTo>
                    <a:pt x="1877" y="1"/>
                    <a:pt x="1713" y="42"/>
                    <a:pt x="1561" y="103"/>
                  </a:cubicBezTo>
                  <a:cubicBezTo>
                    <a:pt x="1048" y="309"/>
                    <a:pt x="584" y="665"/>
                    <a:pt x="275" y="1123"/>
                  </a:cubicBezTo>
                  <a:cubicBezTo>
                    <a:pt x="152" y="1294"/>
                    <a:pt x="69" y="1513"/>
                    <a:pt x="63" y="1718"/>
                  </a:cubicBezTo>
                  <a:cubicBezTo>
                    <a:pt x="0" y="1932"/>
                    <a:pt x="9" y="2178"/>
                    <a:pt x="110" y="2375"/>
                  </a:cubicBezTo>
                  <a:cubicBezTo>
                    <a:pt x="276" y="2710"/>
                    <a:pt x="632" y="2837"/>
                    <a:pt x="990" y="2837"/>
                  </a:cubicBezTo>
                  <a:cubicBezTo>
                    <a:pt x="1152" y="2837"/>
                    <a:pt x="1314" y="2811"/>
                    <a:pt x="1459" y="2766"/>
                  </a:cubicBezTo>
                  <a:cubicBezTo>
                    <a:pt x="2027" y="2589"/>
                    <a:pt x="2514" y="2170"/>
                    <a:pt x="2698" y="1588"/>
                  </a:cubicBezTo>
                  <a:cubicBezTo>
                    <a:pt x="2808" y="1260"/>
                    <a:pt x="2862" y="856"/>
                    <a:pt x="2752" y="514"/>
                  </a:cubicBezTo>
                  <a:cubicBezTo>
                    <a:pt x="2678" y="281"/>
                    <a:pt x="2505" y="90"/>
                    <a:pt x="2259" y="28"/>
                  </a:cubicBezTo>
                  <a:cubicBezTo>
                    <a:pt x="2187" y="9"/>
                    <a:pt x="2114" y="1"/>
                    <a:pt x="2040"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2" name="Google Shape;2352;p25"/>
          <p:cNvGrpSpPr/>
          <p:nvPr/>
        </p:nvGrpSpPr>
        <p:grpSpPr>
          <a:xfrm rot="3626169">
            <a:off x="3733846" y="3918206"/>
            <a:ext cx="447677" cy="410858"/>
            <a:chOff x="3466333" y="-758239"/>
            <a:chExt cx="188176" cy="172699"/>
          </a:xfrm>
        </p:grpSpPr>
        <p:sp>
          <p:nvSpPr>
            <p:cNvPr id="2353" name="Google Shape;2353;p25"/>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25"/>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25"/>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25"/>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25"/>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25"/>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9" name="Google Shape;2359;p25"/>
          <p:cNvGrpSpPr/>
          <p:nvPr/>
        </p:nvGrpSpPr>
        <p:grpSpPr>
          <a:xfrm>
            <a:off x="4537424" y="4103607"/>
            <a:ext cx="1268955" cy="1309260"/>
            <a:chOff x="3567075" y="2632325"/>
            <a:chExt cx="406925" cy="419850"/>
          </a:xfrm>
        </p:grpSpPr>
        <p:sp>
          <p:nvSpPr>
            <p:cNvPr id="2360" name="Google Shape;2360;p25"/>
            <p:cNvSpPr/>
            <p:nvPr/>
          </p:nvSpPr>
          <p:spPr>
            <a:xfrm>
              <a:off x="3584000" y="2663625"/>
              <a:ext cx="390000" cy="388550"/>
            </a:xfrm>
            <a:custGeom>
              <a:avLst/>
              <a:gdLst/>
              <a:ahLst/>
              <a:cxnLst/>
              <a:rect l="l" t="t" r="r" b="b"/>
              <a:pathLst>
                <a:path w="15600" h="15542" extrusionOk="0">
                  <a:moveTo>
                    <a:pt x="7803" y="1"/>
                  </a:moveTo>
                  <a:cubicBezTo>
                    <a:pt x="6063" y="1"/>
                    <a:pt x="4302" y="448"/>
                    <a:pt x="2855" y="1420"/>
                  </a:cubicBezTo>
                  <a:cubicBezTo>
                    <a:pt x="2075" y="1948"/>
                    <a:pt x="1410" y="2639"/>
                    <a:pt x="945" y="3452"/>
                  </a:cubicBezTo>
                  <a:cubicBezTo>
                    <a:pt x="727" y="3837"/>
                    <a:pt x="556" y="4241"/>
                    <a:pt x="424" y="4665"/>
                  </a:cubicBezTo>
                  <a:cubicBezTo>
                    <a:pt x="391" y="4747"/>
                    <a:pt x="363" y="4836"/>
                    <a:pt x="336" y="4918"/>
                  </a:cubicBezTo>
                  <a:cubicBezTo>
                    <a:pt x="260" y="5177"/>
                    <a:pt x="206" y="5452"/>
                    <a:pt x="158" y="5711"/>
                  </a:cubicBezTo>
                  <a:cubicBezTo>
                    <a:pt x="0" y="6615"/>
                    <a:pt x="0" y="7559"/>
                    <a:pt x="111" y="8471"/>
                  </a:cubicBezTo>
                  <a:cubicBezTo>
                    <a:pt x="130" y="8600"/>
                    <a:pt x="145" y="8737"/>
                    <a:pt x="165" y="8867"/>
                  </a:cubicBezTo>
                  <a:cubicBezTo>
                    <a:pt x="342" y="10064"/>
                    <a:pt x="699" y="11263"/>
                    <a:pt x="1328" y="12275"/>
                  </a:cubicBezTo>
                  <a:cubicBezTo>
                    <a:pt x="1369" y="12344"/>
                    <a:pt x="1410" y="12398"/>
                    <a:pt x="1451" y="12461"/>
                  </a:cubicBezTo>
                  <a:cubicBezTo>
                    <a:pt x="1479" y="12502"/>
                    <a:pt x="1500" y="12543"/>
                    <a:pt x="1526" y="12577"/>
                  </a:cubicBezTo>
                  <a:cubicBezTo>
                    <a:pt x="1568" y="12632"/>
                    <a:pt x="1609" y="12686"/>
                    <a:pt x="1650" y="12742"/>
                  </a:cubicBezTo>
                  <a:cubicBezTo>
                    <a:pt x="1684" y="12789"/>
                    <a:pt x="1719" y="12830"/>
                    <a:pt x="1753" y="12871"/>
                  </a:cubicBezTo>
                  <a:cubicBezTo>
                    <a:pt x="1794" y="12919"/>
                    <a:pt x="1829" y="12967"/>
                    <a:pt x="1870" y="13014"/>
                  </a:cubicBezTo>
                  <a:cubicBezTo>
                    <a:pt x="1937" y="13103"/>
                    <a:pt x="2013" y="13185"/>
                    <a:pt x="2095" y="13261"/>
                  </a:cubicBezTo>
                  <a:cubicBezTo>
                    <a:pt x="2123" y="13295"/>
                    <a:pt x="2149" y="13323"/>
                    <a:pt x="2184" y="13349"/>
                  </a:cubicBezTo>
                  <a:cubicBezTo>
                    <a:pt x="2239" y="13405"/>
                    <a:pt x="2300" y="13466"/>
                    <a:pt x="2363" y="13522"/>
                  </a:cubicBezTo>
                  <a:cubicBezTo>
                    <a:pt x="2395" y="13548"/>
                    <a:pt x="2430" y="13583"/>
                    <a:pt x="2464" y="13611"/>
                  </a:cubicBezTo>
                  <a:cubicBezTo>
                    <a:pt x="2533" y="13665"/>
                    <a:pt x="2594" y="13719"/>
                    <a:pt x="2663" y="13768"/>
                  </a:cubicBezTo>
                  <a:cubicBezTo>
                    <a:pt x="2698" y="13795"/>
                    <a:pt x="2724" y="13822"/>
                    <a:pt x="2758" y="13842"/>
                  </a:cubicBezTo>
                  <a:cubicBezTo>
                    <a:pt x="2862" y="13918"/>
                    <a:pt x="2964" y="13987"/>
                    <a:pt x="3074" y="14056"/>
                  </a:cubicBezTo>
                  <a:cubicBezTo>
                    <a:pt x="4018" y="14644"/>
                    <a:pt x="5099" y="15041"/>
                    <a:pt x="6188" y="15294"/>
                  </a:cubicBezTo>
                  <a:cubicBezTo>
                    <a:pt x="6830" y="15443"/>
                    <a:pt x="7505" y="15542"/>
                    <a:pt x="8176" y="15542"/>
                  </a:cubicBezTo>
                  <a:cubicBezTo>
                    <a:pt x="8613" y="15542"/>
                    <a:pt x="9049" y="15500"/>
                    <a:pt x="9474" y="15403"/>
                  </a:cubicBezTo>
                  <a:cubicBezTo>
                    <a:pt x="10555" y="15150"/>
                    <a:pt x="11561" y="14609"/>
                    <a:pt x="12444" y="13946"/>
                  </a:cubicBezTo>
                  <a:cubicBezTo>
                    <a:pt x="13286" y="13323"/>
                    <a:pt x="14067" y="12556"/>
                    <a:pt x="14607" y="11653"/>
                  </a:cubicBezTo>
                  <a:cubicBezTo>
                    <a:pt x="15483" y="10195"/>
                    <a:pt x="15599" y="8367"/>
                    <a:pt x="15318" y="6731"/>
                  </a:cubicBezTo>
                  <a:cubicBezTo>
                    <a:pt x="15037" y="5028"/>
                    <a:pt x="14326" y="3316"/>
                    <a:pt x="13135" y="2043"/>
                  </a:cubicBezTo>
                  <a:cubicBezTo>
                    <a:pt x="13046" y="1948"/>
                    <a:pt x="12958" y="1851"/>
                    <a:pt x="12861" y="1762"/>
                  </a:cubicBezTo>
                  <a:cubicBezTo>
                    <a:pt x="12848" y="1756"/>
                    <a:pt x="12841" y="1749"/>
                    <a:pt x="12826" y="1736"/>
                  </a:cubicBezTo>
                  <a:cubicBezTo>
                    <a:pt x="12738" y="1654"/>
                    <a:pt x="12642" y="1563"/>
                    <a:pt x="12547" y="1489"/>
                  </a:cubicBezTo>
                  <a:cubicBezTo>
                    <a:pt x="12219" y="1215"/>
                    <a:pt x="11869" y="982"/>
                    <a:pt x="11486" y="791"/>
                  </a:cubicBezTo>
                  <a:cubicBezTo>
                    <a:pt x="11471" y="783"/>
                    <a:pt x="11465" y="777"/>
                    <a:pt x="11451" y="770"/>
                  </a:cubicBezTo>
                  <a:cubicBezTo>
                    <a:pt x="11335" y="716"/>
                    <a:pt x="11218" y="660"/>
                    <a:pt x="11102" y="612"/>
                  </a:cubicBezTo>
                  <a:cubicBezTo>
                    <a:pt x="10239" y="257"/>
                    <a:pt x="9309" y="65"/>
                    <a:pt x="8385" y="18"/>
                  </a:cubicBezTo>
                  <a:cubicBezTo>
                    <a:pt x="8191" y="7"/>
                    <a:pt x="7997" y="1"/>
                    <a:pt x="780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25"/>
            <p:cNvSpPr/>
            <p:nvPr/>
          </p:nvSpPr>
          <p:spPr>
            <a:xfrm>
              <a:off x="3567075" y="2632325"/>
              <a:ext cx="389800" cy="388625"/>
            </a:xfrm>
            <a:custGeom>
              <a:avLst/>
              <a:gdLst/>
              <a:ahLst/>
              <a:cxnLst/>
              <a:rect l="l" t="t" r="r" b="b"/>
              <a:pathLst>
                <a:path w="15592" h="15545" extrusionOk="0">
                  <a:moveTo>
                    <a:pt x="7804" y="0"/>
                  </a:moveTo>
                  <a:cubicBezTo>
                    <a:pt x="6066" y="0"/>
                    <a:pt x="4296" y="447"/>
                    <a:pt x="2847" y="1427"/>
                  </a:cubicBezTo>
                  <a:cubicBezTo>
                    <a:pt x="2067" y="1946"/>
                    <a:pt x="1404" y="2638"/>
                    <a:pt x="937" y="3453"/>
                  </a:cubicBezTo>
                  <a:cubicBezTo>
                    <a:pt x="719" y="3835"/>
                    <a:pt x="548" y="4246"/>
                    <a:pt x="418" y="4663"/>
                  </a:cubicBezTo>
                  <a:cubicBezTo>
                    <a:pt x="288" y="5007"/>
                    <a:pt x="213" y="5370"/>
                    <a:pt x="150" y="5711"/>
                  </a:cubicBezTo>
                  <a:cubicBezTo>
                    <a:pt x="1" y="6615"/>
                    <a:pt x="1" y="7559"/>
                    <a:pt x="103" y="8469"/>
                  </a:cubicBezTo>
                  <a:cubicBezTo>
                    <a:pt x="362" y="10618"/>
                    <a:pt x="1151" y="12863"/>
                    <a:pt x="3066" y="14061"/>
                  </a:cubicBezTo>
                  <a:cubicBezTo>
                    <a:pt x="4017" y="14651"/>
                    <a:pt x="5093" y="15040"/>
                    <a:pt x="6180" y="15293"/>
                  </a:cubicBezTo>
                  <a:cubicBezTo>
                    <a:pt x="6825" y="15443"/>
                    <a:pt x="7503" y="15545"/>
                    <a:pt x="8177" y="15545"/>
                  </a:cubicBezTo>
                  <a:cubicBezTo>
                    <a:pt x="8612" y="15545"/>
                    <a:pt x="9044" y="15502"/>
                    <a:pt x="9466" y="15403"/>
                  </a:cubicBezTo>
                  <a:cubicBezTo>
                    <a:pt x="10547" y="15157"/>
                    <a:pt x="11553" y="14610"/>
                    <a:pt x="12436" y="13953"/>
                  </a:cubicBezTo>
                  <a:cubicBezTo>
                    <a:pt x="13278" y="13322"/>
                    <a:pt x="14059" y="12556"/>
                    <a:pt x="14599" y="11653"/>
                  </a:cubicBezTo>
                  <a:cubicBezTo>
                    <a:pt x="15475" y="10201"/>
                    <a:pt x="15591" y="8374"/>
                    <a:pt x="15318" y="6731"/>
                  </a:cubicBezTo>
                  <a:cubicBezTo>
                    <a:pt x="15031" y="5026"/>
                    <a:pt x="14318" y="3316"/>
                    <a:pt x="13127" y="2043"/>
                  </a:cubicBezTo>
                  <a:cubicBezTo>
                    <a:pt x="12552" y="1427"/>
                    <a:pt x="11875" y="934"/>
                    <a:pt x="11095" y="613"/>
                  </a:cubicBezTo>
                  <a:cubicBezTo>
                    <a:pt x="10233" y="256"/>
                    <a:pt x="9308" y="72"/>
                    <a:pt x="8378" y="16"/>
                  </a:cubicBezTo>
                  <a:cubicBezTo>
                    <a:pt x="8187" y="5"/>
                    <a:pt x="7996" y="0"/>
                    <a:pt x="780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25"/>
            <p:cNvSpPr/>
            <p:nvPr/>
          </p:nvSpPr>
          <p:spPr>
            <a:xfrm>
              <a:off x="3567075" y="2632325"/>
              <a:ext cx="296525" cy="221850"/>
            </a:xfrm>
            <a:custGeom>
              <a:avLst/>
              <a:gdLst/>
              <a:ahLst/>
              <a:cxnLst/>
              <a:rect l="l" t="t" r="r" b="b"/>
              <a:pathLst>
                <a:path w="11861" h="8874" extrusionOk="0">
                  <a:moveTo>
                    <a:pt x="7804" y="0"/>
                  </a:moveTo>
                  <a:cubicBezTo>
                    <a:pt x="6066" y="0"/>
                    <a:pt x="4296" y="447"/>
                    <a:pt x="2847" y="1427"/>
                  </a:cubicBezTo>
                  <a:cubicBezTo>
                    <a:pt x="2067" y="1946"/>
                    <a:pt x="1404" y="2638"/>
                    <a:pt x="937" y="3453"/>
                  </a:cubicBezTo>
                  <a:cubicBezTo>
                    <a:pt x="719" y="3835"/>
                    <a:pt x="548" y="4246"/>
                    <a:pt x="418" y="4663"/>
                  </a:cubicBezTo>
                  <a:cubicBezTo>
                    <a:pt x="383" y="4745"/>
                    <a:pt x="356" y="4836"/>
                    <a:pt x="336" y="4918"/>
                  </a:cubicBezTo>
                  <a:cubicBezTo>
                    <a:pt x="336" y="4951"/>
                    <a:pt x="329" y="4979"/>
                    <a:pt x="329" y="5013"/>
                  </a:cubicBezTo>
                  <a:cubicBezTo>
                    <a:pt x="260" y="5238"/>
                    <a:pt x="206" y="5478"/>
                    <a:pt x="150" y="5711"/>
                  </a:cubicBezTo>
                  <a:cubicBezTo>
                    <a:pt x="1" y="6615"/>
                    <a:pt x="1" y="7559"/>
                    <a:pt x="103" y="8469"/>
                  </a:cubicBezTo>
                  <a:cubicBezTo>
                    <a:pt x="124" y="8599"/>
                    <a:pt x="137" y="8737"/>
                    <a:pt x="157" y="8873"/>
                  </a:cubicBezTo>
                  <a:cubicBezTo>
                    <a:pt x="198" y="8647"/>
                    <a:pt x="198" y="8428"/>
                    <a:pt x="206" y="8203"/>
                  </a:cubicBezTo>
                  <a:cubicBezTo>
                    <a:pt x="213" y="7881"/>
                    <a:pt x="239" y="7566"/>
                    <a:pt x="301" y="7244"/>
                  </a:cubicBezTo>
                  <a:cubicBezTo>
                    <a:pt x="403" y="6684"/>
                    <a:pt x="526" y="6109"/>
                    <a:pt x="712" y="5560"/>
                  </a:cubicBezTo>
                  <a:cubicBezTo>
                    <a:pt x="1040" y="4555"/>
                    <a:pt x="1492" y="3658"/>
                    <a:pt x="2177" y="2850"/>
                  </a:cubicBezTo>
                  <a:cubicBezTo>
                    <a:pt x="2916" y="1974"/>
                    <a:pt x="3833" y="1248"/>
                    <a:pt x="4888" y="797"/>
                  </a:cubicBezTo>
                  <a:cubicBezTo>
                    <a:pt x="5700" y="451"/>
                    <a:pt x="6633" y="219"/>
                    <a:pt x="7543" y="219"/>
                  </a:cubicBezTo>
                  <a:cubicBezTo>
                    <a:pt x="7783" y="219"/>
                    <a:pt x="8021" y="235"/>
                    <a:pt x="8255" y="269"/>
                  </a:cubicBezTo>
                  <a:cubicBezTo>
                    <a:pt x="8878" y="360"/>
                    <a:pt x="9487" y="571"/>
                    <a:pt x="10110" y="688"/>
                  </a:cubicBezTo>
                  <a:cubicBezTo>
                    <a:pt x="10404" y="742"/>
                    <a:pt x="10691" y="783"/>
                    <a:pt x="10972" y="900"/>
                  </a:cubicBezTo>
                  <a:cubicBezTo>
                    <a:pt x="11238" y="1008"/>
                    <a:pt x="11450" y="1146"/>
                    <a:pt x="11746" y="1153"/>
                  </a:cubicBezTo>
                  <a:cubicBezTo>
                    <a:pt x="11806" y="1153"/>
                    <a:pt x="11861" y="1064"/>
                    <a:pt x="11834" y="1008"/>
                  </a:cubicBezTo>
                  <a:cubicBezTo>
                    <a:pt x="11820" y="995"/>
                    <a:pt x="11813" y="982"/>
                    <a:pt x="11806" y="967"/>
                  </a:cubicBezTo>
                  <a:cubicBezTo>
                    <a:pt x="11581" y="838"/>
                    <a:pt x="11342" y="714"/>
                    <a:pt x="11095" y="613"/>
                  </a:cubicBezTo>
                  <a:cubicBezTo>
                    <a:pt x="10233" y="256"/>
                    <a:pt x="9308" y="72"/>
                    <a:pt x="8378" y="16"/>
                  </a:cubicBezTo>
                  <a:cubicBezTo>
                    <a:pt x="8187" y="5"/>
                    <a:pt x="7996" y="0"/>
                    <a:pt x="780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25"/>
            <p:cNvSpPr/>
            <p:nvPr/>
          </p:nvSpPr>
          <p:spPr>
            <a:xfrm>
              <a:off x="3600100" y="2669525"/>
              <a:ext cx="356775" cy="351425"/>
            </a:xfrm>
            <a:custGeom>
              <a:avLst/>
              <a:gdLst/>
              <a:ahLst/>
              <a:cxnLst/>
              <a:rect l="l" t="t" r="r" b="b"/>
              <a:pathLst>
                <a:path w="14271" h="14057" extrusionOk="0">
                  <a:moveTo>
                    <a:pt x="11218" y="0"/>
                  </a:moveTo>
                  <a:lnTo>
                    <a:pt x="11218" y="0"/>
                  </a:lnTo>
                  <a:cubicBezTo>
                    <a:pt x="11225" y="342"/>
                    <a:pt x="11190" y="692"/>
                    <a:pt x="11149" y="1020"/>
                  </a:cubicBezTo>
                  <a:cubicBezTo>
                    <a:pt x="11074" y="1697"/>
                    <a:pt x="10917" y="2354"/>
                    <a:pt x="10650" y="2985"/>
                  </a:cubicBezTo>
                  <a:cubicBezTo>
                    <a:pt x="10096" y="4284"/>
                    <a:pt x="9199" y="5442"/>
                    <a:pt x="8179" y="6413"/>
                  </a:cubicBezTo>
                  <a:cubicBezTo>
                    <a:pt x="7139" y="7392"/>
                    <a:pt x="5962" y="8213"/>
                    <a:pt x="4723" y="8911"/>
                  </a:cubicBezTo>
                  <a:cubicBezTo>
                    <a:pt x="3491" y="9603"/>
                    <a:pt x="2156" y="10247"/>
                    <a:pt x="794" y="10617"/>
                  </a:cubicBezTo>
                  <a:cubicBezTo>
                    <a:pt x="534" y="10690"/>
                    <a:pt x="266" y="10746"/>
                    <a:pt x="0" y="10794"/>
                  </a:cubicBezTo>
                  <a:cubicBezTo>
                    <a:pt x="437" y="11499"/>
                    <a:pt x="1006" y="12108"/>
                    <a:pt x="1745" y="12573"/>
                  </a:cubicBezTo>
                  <a:cubicBezTo>
                    <a:pt x="2696" y="13163"/>
                    <a:pt x="3772" y="13552"/>
                    <a:pt x="4859" y="13805"/>
                  </a:cubicBezTo>
                  <a:cubicBezTo>
                    <a:pt x="5504" y="13955"/>
                    <a:pt x="6182" y="14057"/>
                    <a:pt x="6856" y="14057"/>
                  </a:cubicBezTo>
                  <a:cubicBezTo>
                    <a:pt x="7291" y="14057"/>
                    <a:pt x="7723" y="14014"/>
                    <a:pt x="8145" y="13915"/>
                  </a:cubicBezTo>
                  <a:cubicBezTo>
                    <a:pt x="9226" y="13669"/>
                    <a:pt x="10232" y="13122"/>
                    <a:pt x="11115" y="12465"/>
                  </a:cubicBezTo>
                  <a:cubicBezTo>
                    <a:pt x="11957" y="11834"/>
                    <a:pt x="12738" y="11068"/>
                    <a:pt x="13278" y="10165"/>
                  </a:cubicBezTo>
                  <a:cubicBezTo>
                    <a:pt x="14154" y="8713"/>
                    <a:pt x="14270" y="6886"/>
                    <a:pt x="13997" y="5243"/>
                  </a:cubicBezTo>
                  <a:cubicBezTo>
                    <a:pt x="13710" y="3538"/>
                    <a:pt x="12997" y="1828"/>
                    <a:pt x="11806" y="555"/>
                  </a:cubicBezTo>
                  <a:cubicBezTo>
                    <a:pt x="11622" y="357"/>
                    <a:pt x="11423" y="171"/>
                    <a:pt x="11218"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25"/>
            <p:cNvSpPr/>
            <p:nvPr/>
          </p:nvSpPr>
          <p:spPr>
            <a:xfrm>
              <a:off x="3885400" y="2785975"/>
              <a:ext cx="56600" cy="161800"/>
            </a:xfrm>
            <a:custGeom>
              <a:avLst/>
              <a:gdLst/>
              <a:ahLst/>
              <a:cxnLst/>
              <a:rect l="l" t="t" r="r" b="b"/>
              <a:pathLst>
                <a:path w="2264" h="6472" extrusionOk="0">
                  <a:moveTo>
                    <a:pt x="1795" y="1"/>
                  </a:moveTo>
                  <a:cubicBezTo>
                    <a:pt x="1743" y="1"/>
                    <a:pt x="1695" y="43"/>
                    <a:pt x="1695" y="106"/>
                  </a:cubicBezTo>
                  <a:cubicBezTo>
                    <a:pt x="1702" y="393"/>
                    <a:pt x="1846" y="661"/>
                    <a:pt x="1846" y="955"/>
                  </a:cubicBezTo>
                  <a:cubicBezTo>
                    <a:pt x="1838" y="1215"/>
                    <a:pt x="1797" y="1468"/>
                    <a:pt x="1797" y="1729"/>
                  </a:cubicBezTo>
                  <a:cubicBezTo>
                    <a:pt x="1797" y="2304"/>
                    <a:pt x="1797" y="2879"/>
                    <a:pt x="1723" y="3445"/>
                  </a:cubicBezTo>
                  <a:cubicBezTo>
                    <a:pt x="1689" y="3726"/>
                    <a:pt x="1626" y="3994"/>
                    <a:pt x="1544" y="4267"/>
                  </a:cubicBezTo>
                  <a:cubicBezTo>
                    <a:pt x="1455" y="4554"/>
                    <a:pt x="1401" y="4822"/>
                    <a:pt x="1209" y="5068"/>
                  </a:cubicBezTo>
                  <a:cubicBezTo>
                    <a:pt x="1045" y="5287"/>
                    <a:pt x="887" y="5513"/>
                    <a:pt x="710" y="5725"/>
                  </a:cubicBezTo>
                  <a:cubicBezTo>
                    <a:pt x="517" y="5950"/>
                    <a:pt x="236" y="6095"/>
                    <a:pt x="52" y="6320"/>
                  </a:cubicBezTo>
                  <a:cubicBezTo>
                    <a:pt x="0" y="6380"/>
                    <a:pt x="49" y="6471"/>
                    <a:pt x="127" y="6471"/>
                  </a:cubicBezTo>
                  <a:cubicBezTo>
                    <a:pt x="129" y="6471"/>
                    <a:pt x="132" y="6471"/>
                    <a:pt x="135" y="6471"/>
                  </a:cubicBezTo>
                  <a:cubicBezTo>
                    <a:pt x="409" y="6443"/>
                    <a:pt x="696" y="6212"/>
                    <a:pt x="894" y="6026"/>
                  </a:cubicBezTo>
                  <a:cubicBezTo>
                    <a:pt x="1114" y="5827"/>
                    <a:pt x="1298" y="5609"/>
                    <a:pt x="1490" y="5390"/>
                  </a:cubicBezTo>
                  <a:cubicBezTo>
                    <a:pt x="1900" y="4897"/>
                    <a:pt x="2052" y="4247"/>
                    <a:pt x="2147" y="3631"/>
                  </a:cubicBezTo>
                  <a:cubicBezTo>
                    <a:pt x="2249" y="3015"/>
                    <a:pt x="2134" y="2392"/>
                    <a:pt x="2126" y="1776"/>
                  </a:cubicBezTo>
                  <a:cubicBezTo>
                    <a:pt x="2119" y="1221"/>
                    <a:pt x="2264" y="497"/>
                    <a:pt x="1873" y="37"/>
                  </a:cubicBezTo>
                  <a:cubicBezTo>
                    <a:pt x="1850" y="12"/>
                    <a:pt x="1822" y="1"/>
                    <a:pt x="179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25"/>
            <p:cNvSpPr/>
            <p:nvPr/>
          </p:nvSpPr>
          <p:spPr>
            <a:xfrm>
              <a:off x="3781200" y="2695300"/>
              <a:ext cx="114425" cy="153825"/>
            </a:xfrm>
            <a:custGeom>
              <a:avLst/>
              <a:gdLst/>
              <a:ahLst/>
              <a:cxnLst/>
              <a:rect l="l" t="t" r="r" b="b"/>
              <a:pathLst>
                <a:path w="4577" h="6153" extrusionOk="0">
                  <a:moveTo>
                    <a:pt x="3630" y="1"/>
                  </a:moveTo>
                  <a:cubicBezTo>
                    <a:pt x="3560" y="1"/>
                    <a:pt x="3491" y="83"/>
                    <a:pt x="3529" y="153"/>
                  </a:cubicBezTo>
                  <a:cubicBezTo>
                    <a:pt x="3646" y="372"/>
                    <a:pt x="3816" y="558"/>
                    <a:pt x="3926" y="797"/>
                  </a:cubicBezTo>
                  <a:cubicBezTo>
                    <a:pt x="4009" y="988"/>
                    <a:pt x="4132" y="1262"/>
                    <a:pt x="4097" y="1481"/>
                  </a:cubicBezTo>
                  <a:cubicBezTo>
                    <a:pt x="4056" y="1734"/>
                    <a:pt x="3823" y="1939"/>
                    <a:pt x="3652" y="2111"/>
                  </a:cubicBezTo>
                  <a:cubicBezTo>
                    <a:pt x="3447" y="2317"/>
                    <a:pt x="3269" y="2522"/>
                    <a:pt x="3084" y="2747"/>
                  </a:cubicBezTo>
                  <a:cubicBezTo>
                    <a:pt x="2606" y="3322"/>
                    <a:pt x="2078" y="3856"/>
                    <a:pt x="1545" y="4390"/>
                  </a:cubicBezTo>
                  <a:cubicBezTo>
                    <a:pt x="1277" y="4658"/>
                    <a:pt x="1024" y="4924"/>
                    <a:pt x="771" y="5205"/>
                  </a:cubicBezTo>
                  <a:cubicBezTo>
                    <a:pt x="525" y="5485"/>
                    <a:pt x="216" y="5745"/>
                    <a:pt x="25" y="6067"/>
                  </a:cubicBezTo>
                  <a:cubicBezTo>
                    <a:pt x="1" y="6103"/>
                    <a:pt x="24" y="6153"/>
                    <a:pt x="65" y="6153"/>
                  </a:cubicBezTo>
                  <a:cubicBezTo>
                    <a:pt x="72" y="6153"/>
                    <a:pt x="79" y="6152"/>
                    <a:pt x="86" y="6149"/>
                  </a:cubicBezTo>
                  <a:cubicBezTo>
                    <a:pt x="860" y="5821"/>
                    <a:pt x="1387" y="5142"/>
                    <a:pt x="1968" y="4567"/>
                  </a:cubicBezTo>
                  <a:cubicBezTo>
                    <a:pt x="2565" y="3966"/>
                    <a:pt x="3125" y="3350"/>
                    <a:pt x="3680" y="2706"/>
                  </a:cubicBezTo>
                  <a:cubicBezTo>
                    <a:pt x="4022" y="2309"/>
                    <a:pt x="4577" y="1947"/>
                    <a:pt x="4536" y="1351"/>
                  </a:cubicBezTo>
                  <a:cubicBezTo>
                    <a:pt x="4515" y="1063"/>
                    <a:pt x="4372" y="797"/>
                    <a:pt x="4227" y="558"/>
                  </a:cubicBezTo>
                  <a:cubicBezTo>
                    <a:pt x="4091" y="337"/>
                    <a:pt x="3920" y="58"/>
                    <a:pt x="3646" y="2"/>
                  </a:cubicBezTo>
                  <a:cubicBezTo>
                    <a:pt x="3640" y="1"/>
                    <a:pt x="3635" y="1"/>
                    <a:pt x="36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25"/>
            <p:cNvSpPr/>
            <p:nvPr/>
          </p:nvSpPr>
          <p:spPr>
            <a:xfrm>
              <a:off x="3630725" y="2647550"/>
              <a:ext cx="136050" cy="201950"/>
            </a:xfrm>
            <a:custGeom>
              <a:avLst/>
              <a:gdLst/>
              <a:ahLst/>
              <a:cxnLst/>
              <a:rect l="l" t="t" r="r" b="b"/>
              <a:pathLst>
                <a:path w="5442" h="8078" extrusionOk="0">
                  <a:moveTo>
                    <a:pt x="4339" y="1"/>
                  </a:moveTo>
                  <a:cubicBezTo>
                    <a:pt x="4278" y="1"/>
                    <a:pt x="4218" y="4"/>
                    <a:pt x="4162" y="10"/>
                  </a:cubicBezTo>
                  <a:cubicBezTo>
                    <a:pt x="3764" y="58"/>
                    <a:pt x="3381" y="229"/>
                    <a:pt x="3025" y="414"/>
                  </a:cubicBezTo>
                  <a:cubicBezTo>
                    <a:pt x="2573" y="639"/>
                    <a:pt x="2115" y="873"/>
                    <a:pt x="1670" y="1125"/>
                  </a:cubicBezTo>
                  <a:cubicBezTo>
                    <a:pt x="1382" y="1283"/>
                    <a:pt x="1101" y="1454"/>
                    <a:pt x="863" y="1687"/>
                  </a:cubicBezTo>
                  <a:cubicBezTo>
                    <a:pt x="630" y="1906"/>
                    <a:pt x="403" y="2180"/>
                    <a:pt x="96" y="2303"/>
                  </a:cubicBezTo>
                  <a:cubicBezTo>
                    <a:pt x="48" y="2323"/>
                    <a:pt x="1" y="2385"/>
                    <a:pt x="14" y="2446"/>
                  </a:cubicBezTo>
                  <a:cubicBezTo>
                    <a:pt x="62" y="2720"/>
                    <a:pt x="219" y="2946"/>
                    <a:pt x="384" y="3172"/>
                  </a:cubicBezTo>
                  <a:cubicBezTo>
                    <a:pt x="568" y="3419"/>
                    <a:pt x="747" y="3685"/>
                    <a:pt x="937" y="3931"/>
                  </a:cubicBezTo>
                  <a:cubicBezTo>
                    <a:pt x="1142" y="4186"/>
                    <a:pt x="1397" y="4404"/>
                    <a:pt x="1643" y="4629"/>
                  </a:cubicBezTo>
                  <a:cubicBezTo>
                    <a:pt x="1903" y="4869"/>
                    <a:pt x="2149" y="5122"/>
                    <a:pt x="2389" y="5383"/>
                  </a:cubicBezTo>
                  <a:cubicBezTo>
                    <a:pt x="3217" y="6293"/>
                    <a:pt x="4038" y="7333"/>
                    <a:pt x="5160" y="7888"/>
                  </a:cubicBezTo>
                  <a:cubicBezTo>
                    <a:pt x="5160" y="7923"/>
                    <a:pt x="5167" y="7949"/>
                    <a:pt x="5167" y="7977"/>
                  </a:cubicBezTo>
                  <a:cubicBezTo>
                    <a:pt x="5167" y="8046"/>
                    <a:pt x="5215" y="8078"/>
                    <a:pt x="5266" y="8078"/>
                  </a:cubicBezTo>
                  <a:cubicBezTo>
                    <a:pt x="5327" y="8078"/>
                    <a:pt x="5394" y="8034"/>
                    <a:pt x="5394" y="7956"/>
                  </a:cubicBezTo>
                  <a:cubicBezTo>
                    <a:pt x="5435" y="7929"/>
                    <a:pt x="5441" y="7860"/>
                    <a:pt x="5394" y="7819"/>
                  </a:cubicBezTo>
                  <a:cubicBezTo>
                    <a:pt x="5372" y="7266"/>
                    <a:pt x="5243" y="6738"/>
                    <a:pt x="5134" y="6183"/>
                  </a:cubicBezTo>
                  <a:cubicBezTo>
                    <a:pt x="5011" y="5623"/>
                    <a:pt x="4976" y="5055"/>
                    <a:pt x="4976" y="4480"/>
                  </a:cubicBezTo>
                  <a:cubicBezTo>
                    <a:pt x="4983" y="3672"/>
                    <a:pt x="5072" y="2891"/>
                    <a:pt x="5141" y="2098"/>
                  </a:cubicBezTo>
                  <a:cubicBezTo>
                    <a:pt x="5167" y="1741"/>
                    <a:pt x="5195" y="1385"/>
                    <a:pt x="5175" y="1024"/>
                  </a:cubicBezTo>
                  <a:cubicBezTo>
                    <a:pt x="5160" y="762"/>
                    <a:pt x="5126" y="449"/>
                    <a:pt x="4962" y="235"/>
                  </a:cubicBezTo>
                  <a:cubicBezTo>
                    <a:pt x="4816" y="52"/>
                    <a:pt x="4568" y="1"/>
                    <a:pt x="433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25"/>
            <p:cNvSpPr/>
            <p:nvPr/>
          </p:nvSpPr>
          <p:spPr>
            <a:xfrm>
              <a:off x="3780250" y="2673425"/>
              <a:ext cx="109225" cy="175475"/>
            </a:xfrm>
            <a:custGeom>
              <a:avLst/>
              <a:gdLst/>
              <a:ahLst/>
              <a:cxnLst/>
              <a:rect l="l" t="t" r="r" b="b"/>
              <a:pathLst>
                <a:path w="4369" h="7019" extrusionOk="0">
                  <a:moveTo>
                    <a:pt x="1801" y="1"/>
                  </a:moveTo>
                  <a:cubicBezTo>
                    <a:pt x="1764" y="1"/>
                    <a:pt x="1726" y="26"/>
                    <a:pt x="1726" y="63"/>
                  </a:cubicBezTo>
                  <a:cubicBezTo>
                    <a:pt x="1643" y="637"/>
                    <a:pt x="1507" y="1171"/>
                    <a:pt x="1308" y="1713"/>
                  </a:cubicBezTo>
                  <a:cubicBezTo>
                    <a:pt x="1116" y="2226"/>
                    <a:pt x="891" y="2725"/>
                    <a:pt x="733" y="3259"/>
                  </a:cubicBezTo>
                  <a:cubicBezTo>
                    <a:pt x="392" y="4457"/>
                    <a:pt x="370" y="5723"/>
                    <a:pt x="7" y="6921"/>
                  </a:cubicBezTo>
                  <a:cubicBezTo>
                    <a:pt x="1" y="6955"/>
                    <a:pt x="29" y="6983"/>
                    <a:pt x="57" y="6990"/>
                  </a:cubicBezTo>
                  <a:cubicBezTo>
                    <a:pt x="80" y="7008"/>
                    <a:pt x="111" y="7018"/>
                    <a:pt x="143" y="7018"/>
                  </a:cubicBezTo>
                  <a:cubicBezTo>
                    <a:pt x="193" y="7018"/>
                    <a:pt x="242" y="6992"/>
                    <a:pt x="254" y="6929"/>
                  </a:cubicBezTo>
                  <a:cubicBezTo>
                    <a:pt x="310" y="6661"/>
                    <a:pt x="645" y="6443"/>
                    <a:pt x="837" y="6285"/>
                  </a:cubicBezTo>
                  <a:cubicBezTo>
                    <a:pt x="1062" y="6099"/>
                    <a:pt x="1302" y="5928"/>
                    <a:pt x="1500" y="5723"/>
                  </a:cubicBezTo>
                  <a:cubicBezTo>
                    <a:pt x="2130" y="5081"/>
                    <a:pt x="2581" y="4292"/>
                    <a:pt x="3128" y="3581"/>
                  </a:cubicBezTo>
                  <a:cubicBezTo>
                    <a:pt x="3465" y="3157"/>
                    <a:pt x="3984" y="2863"/>
                    <a:pt x="4258" y="2390"/>
                  </a:cubicBezTo>
                  <a:cubicBezTo>
                    <a:pt x="4369" y="2185"/>
                    <a:pt x="4300" y="2007"/>
                    <a:pt x="4211" y="1802"/>
                  </a:cubicBezTo>
                  <a:cubicBezTo>
                    <a:pt x="4094" y="1562"/>
                    <a:pt x="3964" y="1303"/>
                    <a:pt x="3794" y="1089"/>
                  </a:cubicBezTo>
                  <a:cubicBezTo>
                    <a:pt x="3554" y="782"/>
                    <a:pt x="3245" y="536"/>
                    <a:pt x="2910" y="343"/>
                  </a:cubicBezTo>
                  <a:cubicBezTo>
                    <a:pt x="2553" y="138"/>
                    <a:pt x="2212" y="63"/>
                    <a:pt x="1814" y="2"/>
                  </a:cubicBezTo>
                  <a:cubicBezTo>
                    <a:pt x="1810" y="1"/>
                    <a:pt x="1806" y="1"/>
                    <a:pt x="180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25"/>
            <p:cNvSpPr/>
            <p:nvPr/>
          </p:nvSpPr>
          <p:spPr>
            <a:xfrm>
              <a:off x="3784350" y="2784425"/>
              <a:ext cx="151125" cy="159800"/>
            </a:xfrm>
            <a:custGeom>
              <a:avLst/>
              <a:gdLst/>
              <a:ahLst/>
              <a:cxnLst/>
              <a:rect l="l" t="t" r="r" b="b"/>
              <a:pathLst>
                <a:path w="6045" h="6392" extrusionOk="0">
                  <a:moveTo>
                    <a:pt x="5665" y="1"/>
                  </a:moveTo>
                  <a:cubicBezTo>
                    <a:pt x="5655" y="1"/>
                    <a:pt x="5644" y="2"/>
                    <a:pt x="5634" y="4"/>
                  </a:cubicBezTo>
                  <a:cubicBezTo>
                    <a:pt x="4710" y="243"/>
                    <a:pt x="3917" y="730"/>
                    <a:pt x="3122" y="1235"/>
                  </a:cubicBezTo>
                  <a:cubicBezTo>
                    <a:pt x="2171" y="1838"/>
                    <a:pt x="1151" y="2379"/>
                    <a:pt x="104" y="2803"/>
                  </a:cubicBezTo>
                  <a:cubicBezTo>
                    <a:pt x="70" y="2824"/>
                    <a:pt x="63" y="2865"/>
                    <a:pt x="83" y="2885"/>
                  </a:cubicBezTo>
                  <a:cubicBezTo>
                    <a:pt x="29" y="2932"/>
                    <a:pt x="1" y="3008"/>
                    <a:pt x="63" y="3077"/>
                  </a:cubicBezTo>
                  <a:cubicBezTo>
                    <a:pt x="310" y="3358"/>
                    <a:pt x="699" y="3447"/>
                    <a:pt x="1001" y="3658"/>
                  </a:cubicBezTo>
                  <a:cubicBezTo>
                    <a:pt x="1412" y="3939"/>
                    <a:pt x="1795" y="4227"/>
                    <a:pt x="2136" y="4590"/>
                  </a:cubicBezTo>
                  <a:cubicBezTo>
                    <a:pt x="2430" y="4890"/>
                    <a:pt x="2726" y="5184"/>
                    <a:pt x="3061" y="5446"/>
                  </a:cubicBezTo>
                  <a:cubicBezTo>
                    <a:pt x="3416" y="5712"/>
                    <a:pt x="3766" y="5965"/>
                    <a:pt x="4025" y="6334"/>
                  </a:cubicBezTo>
                  <a:cubicBezTo>
                    <a:pt x="4053" y="6375"/>
                    <a:pt x="4096" y="6391"/>
                    <a:pt x="4140" y="6391"/>
                  </a:cubicBezTo>
                  <a:cubicBezTo>
                    <a:pt x="4171" y="6391"/>
                    <a:pt x="4203" y="6383"/>
                    <a:pt x="4231" y="6369"/>
                  </a:cubicBezTo>
                  <a:cubicBezTo>
                    <a:pt x="5895" y="5424"/>
                    <a:pt x="6044" y="3261"/>
                    <a:pt x="5942" y="1564"/>
                  </a:cubicBezTo>
                  <a:cubicBezTo>
                    <a:pt x="5915" y="1078"/>
                    <a:pt x="5854" y="592"/>
                    <a:pt x="5798" y="107"/>
                  </a:cubicBezTo>
                  <a:cubicBezTo>
                    <a:pt x="5787" y="36"/>
                    <a:pt x="5729" y="1"/>
                    <a:pt x="566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25"/>
            <p:cNvSpPr/>
            <p:nvPr/>
          </p:nvSpPr>
          <p:spPr>
            <a:xfrm>
              <a:off x="3623350" y="2860275"/>
              <a:ext cx="187400" cy="124675"/>
            </a:xfrm>
            <a:custGeom>
              <a:avLst/>
              <a:gdLst/>
              <a:ahLst/>
              <a:cxnLst/>
              <a:rect l="l" t="t" r="r" b="b"/>
              <a:pathLst>
                <a:path w="7496" h="4987" extrusionOk="0">
                  <a:moveTo>
                    <a:pt x="5540" y="0"/>
                  </a:moveTo>
                  <a:cubicBezTo>
                    <a:pt x="5459" y="0"/>
                    <a:pt x="5379" y="6"/>
                    <a:pt x="5306" y="8"/>
                  </a:cubicBezTo>
                  <a:cubicBezTo>
                    <a:pt x="5079" y="22"/>
                    <a:pt x="4846" y="43"/>
                    <a:pt x="4627" y="77"/>
                  </a:cubicBezTo>
                  <a:cubicBezTo>
                    <a:pt x="4169" y="145"/>
                    <a:pt x="3724" y="255"/>
                    <a:pt x="3272" y="330"/>
                  </a:cubicBezTo>
                  <a:cubicBezTo>
                    <a:pt x="2211" y="514"/>
                    <a:pt x="1096" y="447"/>
                    <a:pt x="97" y="899"/>
                  </a:cubicBezTo>
                  <a:cubicBezTo>
                    <a:pt x="35" y="933"/>
                    <a:pt x="0" y="994"/>
                    <a:pt x="28" y="1063"/>
                  </a:cubicBezTo>
                  <a:cubicBezTo>
                    <a:pt x="370" y="2062"/>
                    <a:pt x="890" y="3198"/>
                    <a:pt x="1753" y="3862"/>
                  </a:cubicBezTo>
                  <a:cubicBezTo>
                    <a:pt x="2520" y="4465"/>
                    <a:pt x="3573" y="4601"/>
                    <a:pt x="4498" y="4807"/>
                  </a:cubicBezTo>
                  <a:cubicBezTo>
                    <a:pt x="4984" y="4908"/>
                    <a:pt x="5507" y="4986"/>
                    <a:pt x="6019" y="4986"/>
                  </a:cubicBezTo>
                  <a:cubicBezTo>
                    <a:pt x="6229" y="4986"/>
                    <a:pt x="6437" y="4973"/>
                    <a:pt x="6640" y="4943"/>
                  </a:cubicBezTo>
                  <a:cubicBezTo>
                    <a:pt x="6893" y="4902"/>
                    <a:pt x="7215" y="4826"/>
                    <a:pt x="7351" y="4573"/>
                  </a:cubicBezTo>
                  <a:cubicBezTo>
                    <a:pt x="7496" y="4307"/>
                    <a:pt x="7344" y="3938"/>
                    <a:pt x="7243" y="3676"/>
                  </a:cubicBezTo>
                  <a:cubicBezTo>
                    <a:pt x="7072" y="3225"/>
                    <a:pt x="6839" y="2801"/>
                    <a:pt x="6728" y="2329"/>
                  </a:cubicBezTo>
                  <a:cubicBezTo>
                    <a:pt x="6586" y="1692"/>
                    <a:pt x="6380" y="1076"/>
                    <a:pt x="6201" y="447"/>
                  </a:cubicBezTo>
                  <a:lnTo>
                    <a:pt x="6201" y="426"/>
                  </a:lnTo>
                  <a:cubicBezTo>
                    <a:pt x="6195" y="391"/>
                    <a:pt x="6195" y="365"/>
                    <a:pt x="6188" y="337"/>
                  </a:cubicBezTo>
                  <a:cubicBezTo>
                    <a:pt x="6175" y="309"/>
                    <a:pt x="6168" y="289"/>
                    <a:pt x="6154" y="268"/>
                  </a:cubicBezTo>
                  <a:cubicBezTo>
                    <a:pt x="6154" y="261"/>
                    <a:pt x="6147" y="248"/>
                    <a:pt x="6140" y="242"/>
                  </a:cubicBezTo>
                  <a:cubicBezTo>
                    <a:pt x="6134" y="207"/>
                    <a:pt x="6119" y="179"/>
                    <a:pt x="6112" y="153"/>
                  </a:cubicBezTo>
                  <a:cubicBezTo>
                    <a:pt x="6107" y="121"/>
                    <a:pt x="6085" y="109"/>
                    <a:pt x="6064" y="109"/>
                  </a:cubicBezTo>
                  <a:cubicBezTo>
                    <a:pt x="6057" y="109"/>
                    <a:pt x="6051" y="110"/>
                    <a:pt x="6045" y="112"/>
                  </a:cubicBezTo>
                  <a:cubicBezTo>
                    <a:pt x="6032" y="106"/>
                    <a:pt x="6018" y="104"/>
                    <a:pt x="6005" y="104"/>
                  </a:cubicBezTo>
                  <a:cubicBezTo>
                    <a:pt x="5984" y="104"/>
                    <a:pt x="5965" y="110"/>
                    <a:pt x="5948" y="118"/>
                  </a:cubicBezTo>
                  <a:cubicBezTo>
                    <a:pt x="5942" y="125"/>
                    <a:pt x="5935" y="125"/>
                    <a:pt x="5928" y="132"/>
                  </a:cubicBezTo>
                  <a:cubicBezTo>
                    <a:pt x="5922" y="132"/>
                    <a:pt x="5914" y="138"/>
                    <a:pt x="5907" y="145"/>
                  </a:cubicBezTo>
                  <a:cubicBezTo>
                    <a:pt x="5907" y="104"/>
                    <a:pt x="5887" y="71"/>
                    <a:pt x="5846" y="49"/>
                  </a:cubicBezTo>
                  <a:cubicBezTo>
                    <a:pt x="5756" y="10"/>
                    <a:pt x="5648" y="0"/>
                    <a:pt x="554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25"/>
            <p:cNvSpPr/>
            <p:nvPr/>
          </p:nvSpPr>
          <p:spPr>
            <a:xfrm>
              <a:off x="3606575" y="2787975"/>
              <a:ext cx="132650" cy="68150"/>
            </a:xfrm>
            <a:custGeom>
              <a:avLst/>
              <a:gdLst/>
              <a:ahLst/>
              <a:cxnLst/>
              <a:rect l="l" t="t" r="r" b="b"/>
              <a:pathLst>
                <a:path w="5306" h="2726" extrusionOk="0">
                  <a:moveTo>
                    <a:pt x="799" y="1"/>
                  </a:moveTo>
                  <a:cubicBezTo>
                    <a:pt x="724" y="1"/>
                    <a:pt x="649" y="9"/>
                    <a:pt x="576" y="26"/>
                  </a:cubicBezTo>
                  <a:cubicBezTo>
                    <a:pt x="118" y="136"/>
                    <a:pt x="42" y="614"/>
                    <a:pt x="22" y="1011"/>
                  </a:cubicBezTo>
                  <a:cubicBezTo>
                    <a:pt x="1" y="1545"/>
                    <a:pt x="49" y="2168"/>
                    <a:pt x="295" y="2647"/>
                  </a:cubicBezTo>
                  <a:cubicBezTo>
                    <a:pt x="321" y="2694"/>
                    <a:pt x="360" y="2725"/>
                    <a:pt x="407" y="2725"/>
                  </a:cubicBezTo>
                  <a:cubicBezTo>
                    <a:pt x="422" y="2725"/>
                    <a:pt x="437" y="2723"/>
                    <a:pt x="453" y="2716"/>
                  </a:cubicBezTo>
                  <a:cubicBezTo>
                    <a:pt x="961" y="2548"/>
                    <a:pt x="1496" y="2500"/>
                    <a:pt x="2030" y="2500"/>
                  </a:cubicBezTo>
                  <a:cubicBezTo>
                    <a:pt x="2323" y="2500"/>
                    <a:pt x="2615" y="2514"/>
                    <a:pt x="2904" y="2531"/>
                  </a:cubicBezTo>
                  <a:cubicBezTo>
                    <a:pt x="3220" y="2549"/>
                    <a:pt x="3532" y="2575"/>
                    <a:pt x="3847" y="2575"/>
                  </a:cubicBezTo>
                  <a:cubicBezTo>
                    <a:pt x="3906" y="2575"/>
                    <a:pt x="3966" y="2574"/>
                    <a:pt x="4025" y="2572"/>
                  </a:cubicBezTo>
                  <a:cubicBezTo>
                    <a:pt x="4314" y="2562"/>
                    <a:pt x="4603" y="2501"/>
                    <a:pt x="4895" y="2501"/>
                  </a:cubicBezTo>
                  <a:cubicBezTo>
                    <a:pt x="4990" y="2501"/>
                    <a:pt x="5086" y="2507"/>
                    <a:pt x="5182" y="2524"/>
                  </a:cubicBezTo>
                  <a:cubicBezTo>
                    <a:pt x="5185" y="2525"/>
                    <a:pt x="5189" y="2525"/>
                    <a:pt x="5192" y="2525"/>
                  </a:cubicBezTo>
                  <a:cubicBezTo>
                    <a:pt x="5233" y="2525"/>
                    <a:pt x="5257" y="2487"/>
                    <a:pt x="5251" y="2449"/>
                  </a:cubicBezTo>
                  <a:cubicBezTo>
                    <a:pt x="5298" y="2401"/>
                    <a:pt x="5305" y="2325"/>
                    <a:pt x="5238" y="2271"/>
                  </a:cubicBezTo>
                  <a:cubicBezTo>
                    <a:pt x="4696" y="1874"/>
                    <a:pt x="4196" y="1402"/>
                    <a:pt x="3561" y="1156"/>
                  </a:cubicBezTo>
                  <a:cubicBezTo>
                    <a:pt x="3258" y="1039"/>
                    <a:pt x="2964" y="936"/>
                    <a:pt x="2683" y="772"/>
                  </a:cubicBezTo>
                  <a:cubicBezTo>
                    <a:pt x="2417" y="622"/>
                    <a:pt x="2164" y="458"/>
                    <a:pt x="1883" y="335"/>
                  </a:cubicBezTo>
                  <a:cubicBezTo>
                    <a:pt x="1559" y="186"/>
                    <a:pt x="1169" y="1"/>
                    <a:pt x="79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25"/>
            <p:cNvSpPr/>
            <p:nvPr/>
          </p:nvSpPr>
          <p:spPr>
            <a:xfrm>
              <a:off x="3596850" y="2728200"/>
              <a:ext cx="12850" cy="12775"/>
            </a:xfrm>
            <a:custGeom>
              <a:avLst/>
              <a:gdLst/>
              <a:ahLst/>
              <a:cxnLst/>
              <a:rect l="l" t="t" r="r" b="b"/>
              <a:pathLst>
                <a:path w="514" h="511" extrusionOk="0">
                  <a:moveTo>
                    <a:pt x="250" y="0"/>
                  </a:moveTo>
                  <a:cubicBezTo>
                    <a:pt x="221" y="0"/>
                    <a:pt x="192" y="8"/>
                    <a:pt x="165" y="22"/>
                  </a:cubicBezTo>
                  <a:cubicBezTo>
                    <a:pt x="130" y="28"/>
                    <a:pt x="102" y="48"/>
                    <a:pt x="83" y="76"/>
                  </a:cubicBezTo>
                  <a:cubicBezTo>
                    <a:pt x="55" y="97"/>
                    <a:pt x="33" y="124"/>
                    <a:pt x="27" y="152"/>
                  </a:cubicBezTo>
                  <a:cubicBezTo>
                    <a:pt x="7" y="186"/>
                    <a:pt x="7" y="212"/>
                    <a:pt x="7" y="247"/>
                  </a:cubicBezTo>
                  <a:cubicBezTo>
                    <a:pt x="1" y="281"/>
                    <a:pt x="7" y="316"/>
                    <a:pt x="20" y="350"/>
                  </a:cubicBezTo>
                  <a:cubicBezTo>
                    <a:pt x="33" y="363"/>
                    <a:pt x="42" y="385"/>
                    <a:pt x="55" y="405"/>
                  </a:cubicBezTo>
                  <a:cubicBezTo>
                    <a:pt x="83" y="439"/>
                    <a:pt x="116" y="467"/>
                    <a:pt x="157" y="487"/>
                  </a:cubicBezTo>
                  <a:cubicBezTo>
                    <a:pt x="178" y="493"/>
                    <a:pt x="198" y="500"/>
                    <a:pt x="219" y="508"/>
                  </a:cubicBezTo>
                  <a:cubicBezTo>
                    <a:pt x="230" y="510"/>
                    <a:pt x="241" y="511"/>
                    <a:pt x="253" y="511"/>
                  </a:cubicBezTo>
                  <a:cubicBezTo>
                    <a:pt x="285" y="511"/>
                    <a:pt x="319" y="504"/>
                    <a:pt x="349" y="493"/>
                  </a:cubicBezTo>
                  <a:cubicBezTo>
                    <a:pt x="383" y="480"/>
                    <a:pt x="411" y="459"/>
                    <a:pt x="431" y="439"/>
                  </a:cubicBezTo>
                  <a:cubicBezTo>
                    <a:pt x="459" y="418"/>
                    <a:pt x="479" y="391"/>
                    <a:pt x="485" y="357"/>
                  </a:cubicBezTo>
                  <a:cubicBezTo>
                    <a:pt x="507" y="329"/>
                    <a:pt x="513" y="294"/>
                    <a:pt x="507" y="262"/>
                  </a:cubicBezTo>
                  <a:cubicBezTo>
                    <a:pt x="513" y="227"/>
                    <a:pt x="507" y="193"/>
                    <a:pt x="493" y="165"/>
                  </a:cubicBezTo>
                  <a:cubicBezTo>
                    <a:pt x="485" y="145"/>
                    <a:pt x="472" y="124"/>
                    <a:pt x="459" y="104"/>
                  </a:cubicBezTo>
                  <a:cubicBezTo>
                    <a:pt x="431" y="69"/>
                    <a:pt x="396" y="41"/>
                    <a:pt x="362" y="22"/>
                  </a:cubicBezTo>
                  <a:cubicBezTo>
                    <a:pt x="342" y="15"/>
                    <a:pt x="314" y="7"/>
                    <a:pt x="295" y="7"/>
                  </a:cubicBezTo>
                  <a:cubicBezTo>
                    <a:pt x="280" y="2"/>
                    <a:pt x="265" y="0"/>
                    <a:pt x="2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25"/>
            <p:cNvSpPr/>
            <p:nvPr/>
          </p:nvSpPr>
          <p:spPr>
            <a:xfrm>
              <a:off x="3750475" y="2672525"/>
              <a:ext cx="15425" cy="15400"/>
            </a:xfrm>
            <a:custGeom>
              <a:avLst/>
              <a:gdLst/>
              <a:ahLst/>
              <a:cxnLst/>
              <a:rect l="l" t="t" r="r" b="b"/>
              <a:pathLst>
                <a:path w="617" h="616" extrusionOk="0">
                  <a:moveTo>
                    <a:pt x="324" y="1"/>
                  </a:moveTo>
                  <a:cubicBezTo>
                    <a:pt x="282" y="1"/>
                    <a:pt x="240" y="9"/>
                    <a:pt x="200" y="25"/>
                  </a:cubicBezTo>
                  <a:cubicBezTo>
                    <a:pt x="165" y="38"/>
                    <a:pt x="131" y="57"/>
                    <a:pt x="104" y="92"/>
                  </a:cubicBezTo>
                  <a:cubicBezTo>
                    <a:pt x="70" y="113"/>
                    <a:pt x="48" y="148"/>
                    <a:pt x="35" y="189"/>
                  </a:cubicBezTo>
                  <a:cubicBezTo>
                    <a:pt x="16" y="222"/>
                    <a:pt x="7" y="256"/>
                    <a:pt x="7" y="297"/>
                  </a:cubicBezTo>
                  <a:cubicBezTo>
                    <a:pt x="1" y="338"/>
                    <a:pt x="7" y="379"/>
                    <a:pt x="29" y="421"/>
                  </a:cubicBezTo>
                  <a:cubicBezTo>
                    <a:pt x="42" y="442"/>
                    <a:pt x="57" y="468"/>
                    <a:pt x="70" y="489"/>
                  </a:cubicBezTo>
                  <a:cubicBezTo>
                    <a:pt x="98" y="537"/>
                    <a:pt x="139" y="565"/>
                    <a:pt x="186" y="585"/>
                  </a:cubicBezTo>
                  <a:cubicBezTo>
                    <a:pt x="213" y="600"/>
                    <a:pt x="241" y="606"/>
                    <a:pt x="262" y="613"/>
                  </a:cubicBezTo>
                  <a:cubicBezTo>
                    <a:pt x="275" y="614"/>
                    <a:pt x="289" y="615"/>
                    <a:pt x="302" y="615"/>
                  </a:cubicBezTo>
                  <a:cubicBezTo>
                    <a:pt x="343" y="615"/>
                    <a:pt x="384" y="607"/>
                    <a:pt x="426" y="591"/>
                  </a:cubicBezTo>
                  <a:cubicBezTo>
                    <a:pt x="459" y="578"/>
                    <a:pt x="494" y="558"/>
                    <a:pt x="522" y="524"/>
                  </a:cubicBezTo>
                  <a:cubicBezTo>
                    <a:pt x="556" y="503"/>
                    <a:pt x="576" y="468"/>
                    <a:pt x="591" y="435"/>
                  </a:cubicBezTo>
                  <a:cubicBezTo>
                    <a:pt x="610" y="394"/>
                    <a:pt x="617" y="360"/>
                    <a:pt x="617" y="319"/>
                  </a:cubicBezTo>
                  <a:cubicBezTo>
                    <a:pt x="617" y="278"/>
                    <a:pt x="617" y="237"/>
                    <a:pt x="597" y="195"/>
                  </a:cubicBezTo>
                  <a:cubicBezTo>
                    <a:pt x="582" y="174"/>
                    <a:pt x="569" y="148"/>
                    <a:pt x="556" y="126"/>
                  </a:cubicBezTo>
                  <a:cubicBezTo>
                    <a:pt x="528" y="85"/>
                    <a:pt x="487" y="51"/>
                    <a:pt x="439" y="31"/>
                  </a:cubicBezTo>
                  <a:cubicBezTo>
                    <a:pt x="411" y="25"/>
                    <a:pt x="385" y="16"/>
                    <a:pt x="364" y="3"/>
                  </a:cubicBezTo>
                  <a:cubicBezTo>
                    <a:pt x="350" y="2"/>
                    <a:pt x="337" y="1"/>
                    <a:pt x="3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73" name="Google Shape;2373;p25"/>
          <p:cNvPicPr preferRelativeResize="0"/>
          <p:nvPr/>
        </p:nvPicPr>
        <p:blipFill rotWithShape="1">
          <a:blip r:embed="rId3">
            <a:alphaModFix/>
          </a:blip>
          <a:srcRect/>
          <a:stretch/>
        </p:blipFill>
        <p:spPr>
          <a:xfrm>
            <a:off x="59473" y="72120"/>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7"/>
        <p:cNvGrpSpPr/>
        <p:nvPr/>
      </p:nvGrpSpPr>
      <p:grpSpPr>
        <a:xfrm>
          <a:off x="0" y="0"/>
          <a:ext cx="0" cy="0"/>
          <a:chOff x="0" y="0"/>
          <a:chExt cx="0" cy="0"/>
        </a:xfrm>
      </p:grpSpPr>
      <p:sp>
        <p:nvSpPr>
          <p:cNvPr id="2378" name="Google Shape;2378;p26"/>
          <p:cNvSpPr txBox="1">
            <a:spLocks noGrp="1"/>
          </p:cNvSpPr>
          <p:nvPr>
            <p:ph type="title"/>
          </p:nvPr>
        </p:nvSpPr>
        <p:spPr>
          <a:xfrm>
            <a:off x="392898" y="3304256"/>
            <a:ext cx="4565678" cy="1430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dirty="0"/>
              <a:t>How will our business be funded?</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27"/>
          <p:cNvSpPr/>
          <p:nvPr/>
        </p:nvSpPr>
        <p:spPr>
          <a:xfrm>
            <a:off x="3232350" y="1487850"/>
            <a:ext cx="2773800" cy="2773800"/>
          </a:xfrm>
          <a:prstGeom prst="arc">
            <a:avLst>
              <a:gd name="adj1" fmla="val 16200000"/>
              <a:gd name="adj2" fmla="val 13415455"/>
            </a:avLst>
          </a:prstGeom>
          <a:no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27"/>
          <p:cNvSpPr/>
          <p:nvPr/>
        </p:nvSpPr>
        <p:spPr>
          <a:xfrm>
            <a:off x="3232350" y="1487850"/>
            <a:ext cx="2773800" cy="2773800"/>
          </a:xfrm>
          <a:prstGeom prst="arc">
            <a:avLst>
              <a:gd name="adj1" fmla="val 13387965"/>
              <a:gd name="adj2" fmla="val 16252905"/>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27"/>
          <p:cNvSpPr txBox="1">
            <a:spLocks noGrp="1"/>
          </p:cNvSpPr>
          <p:nvPr>
            <p:ph type="title"/>
          </p:nvPr>
        </p:nvSpPr>
        <p:spPr>
          <a:xfrm>
            <a:off x="715100" y="1728163"/>
            <a:ext cx="2090400" cy="556472"/>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6200"/>
              <a:buNone/>
            </a:pPr>
            <a:r>
              <a:rPr lang="en-US" sz="2400"/>
              <a:t>Advertisements</a:t>
            </a:r>
            <a:endParaRPr sz="2400"/>
          </a:p>
        </p:txBody>
      </p:sp>
      <p:sp>
        <p:nvSpPr>
          <p:cNvPr id="2386" name="Google Shape;2386;p27"/>
          <p:cNvSpPr txBox="1">
            <a:spLocks noGrp="1"/>
          </p:cNvSpPr>
          <p:nvPr>
            <p:ph type="title" idx="2"/>
          </p:nvPr>
        </p:nvSpPr>
        <p:spPr>
          <a:xfrm>
            <a:off x="720000" y="372300"/>
            <a:ext cx="7708800" cy="84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a:t>Estimated start – Up Cost</a:t>
            </a:r>
            <a:endParaRPr/>
          </a:p>
        </p:txBody>
      </p:sp>
      <p:sp>
        <p:nvSpPr>
          <p:cNvPr id="2387" name="Google Shape;2387;p27"/>
          <p:cNvSpPr txBox="1">
            <a:spLocks noGrp="1"/>
          </p:cNvSpPr>
          <p:nvPr>
            <p:ph type="subTitle" idx="1"/>
          </p:nvPr>
        </p:nvSpPr>
        <p:spPr>
          <a:xfrm>
            <a:off x="545731" y="2749254"/>
            <a:ext cx="1236895" cy="5727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2400"/>
              <a:buNone/>
            </a:pPr>
            <a:r>
              <a:rPr lang="en-US">
                <a:latin typeface="Londrina Solid"/>
                <a:ea typeface="Londrina Solid"/>
                <a:cs typeface="Londrina Solid"/>
                <a:sym typeface="Londrina Solid"/>
              </a:rPr>
              <a:t>Gas bills</a:t>
            </a:r>
            <a:endParaRPr>
              <a:latin typeface="Londrina Solid"/>
              <a:ea typeface="Londrina Solid"/>
              <a:cs typeface="Londrina Solid"/>
              <a:sym typeface="Londrina Solid"/>
            </a:endParaRPr>
          </a:p>
        </p:txBody>
      </p:sp>
      <p:sp>
        <p:nvSpPr>
          <p:cNvPr id="2388" name="Google Shape;2388;p27"/>
          <p:cNvSpPr txBox="1">
            <a:spLocks noGrp="1"/>
          </p:cNvSpPr>
          <p:nvPr>
            <p:ph type="title" idx="4"/>
          </p:nvPr>
        </p:nvSpPr>
        <p:spPr>
          <a:xfrm>
            <a:off x="6338500" y="1728163"/>
            <a:ext cx="2090400" cy="94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6200"/>
              <a:buNone/>
            </a:pPr>
            <a:r>
              <a:rPr lang="en-US" sz="2800"/>
              <a:t>Employees</a:t>
            </a:r>
            <a:endParaRPr sz="2800"/>
          </a:p>
        </p:txBody>
      </p:sp>
      <p:sp>
        <p:nvSpPr>
          <p:cNvPr id="2389" name="Google Shape;2389;p27"/>
          <p:cNvSpPr txBox="1">
            <a:spLocks noGrp="1"/>
          </p:cNvSpPr>
          <p:nvPr>
            <p:ph type="subTitle" idx="5"/>
          </p:nvPr>
        </p:nvSpPr>
        <p:spPr>
          <a:xfrm>
            <a:off x="6861426" y="2588400"/>
            <a:ext cx="1866262"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2000">
                <a:solidFill>
                  <a:schemeClr val="accent1"/>
                </a:solidFill>
                <a:latin typeface="Londrina Solid"/>
                <a:ea typeface="Londrina Solid"/>
                <a:cs typeface="Londrina Solid"/>
                <a:sym typeface="Londrina Solid"/>
              </a:rPr>
              <a:t>transportation</a:t>
            </a:r>
            <a:endParaRPr sz="2000">
              <a:solidFill>
                <a:schemeClr val="accent1"/>
              </a:solidFill>
              <a:latin typeface="Londrina Solid"/>
              <a:ea typeface="Londrina Solid"/>
              <a:cs typeface="Londrina Solid"/>
              <a:sym typeface="Londrina Solid"/>
            </a:endParaRPr>
          </a:p>
        </p:txBody>
      </p:sp>
      <p:cxnSp>
        <p:nvCxnSpPr>
          <p:cNvPr id="2390" name="Google Shape;2390;p27"/>
          <p:cNvCxnSpPr>
            <a:stCxn id="2388" idx="0"/>
          </p:cNvCxnSpPr>
          <p:nvPr/>
        </p:nvCxnSpPr>
        <p:spPr>
          <a:xfrm rot="5400000">
            <a:off x="6435400" y="1098163"/>
            <a:ext cx="318300" cy="1578300"/>
          </a:xfrm>
          <a:prstGeom prst="bentConnector4">
            <a:avLst>
              <a:gd name="adj1" fmla="val -74811"/>
              <a:gd name="adj2" fmla="val 74221"/>
            </a:avLst>
          </a:prstGeom>
          <a:noFill/>
          <a:ln w="19050" cap="flat" cmpd="sng">
            <a:solidFill>
              <a:schemeClr val="dk1"/>
            </a:solidFill>
            <a:prstDash val="solid"/>
            <a:round/>
            <a:headEnd type="none" w="sm" len="sm"/>
            <a:tailEnd type="oval" w="med" len="med"/>
          </a:ln>
        </p:spPr>
      </p:cxnSp>
      <p:cxnSp>
        <p:nvCxnSpPr>
          <p:cNvPr id="2391" name="Google Shape;2391;p27"/>
          <p:cNvCxnSpPr>
            <a:stCxn id="2385" idx="0"/>
          </p:cNvCxnSpPr>
          <p:nvPr/>
        </p:nvCxnSpPr>
        <p:spPr>
          <a:xfrm rot="-5400000">
            <a:off x="2779100" y="584263"/>
            <a:ext cx="125100" cy="2162700"/>
          </a:xfrm>
          <a:prstGeom prst="bentConnector2">
            <a:avLst/>
          </a:prstGeom>
          <a:noFill/>
          <a:ln w="19050" cap="flat" cmpd="sng">
            <a:solidFill>
              <a:schemeClr val="dk1"/>
            </a:solidFill>
            <a:prstDash val="solid"/>
            <a:round/>
            <a:headEnd type="none" w="sm" len="sm"/>
            <a:tailEnd type="oval" w="med" len="med"/>
          </a:ln>
        </p:spPr>
      </p:cxnSp>
      <p:grpSp>
        <p:nvGrpSpPr>
          <p:cNvPr id="2392" name="Google Shape;2392;p27"/>
          <p:cNvGrpSpPr/>
          <p:nvPr/>
        </p:nvGrpSpPr>
        <p:grpSpPr>
          <a:xfrm>
            <a:off x="2536275" y="4445400"/>
            <a:ext cx="1182280" cy="1219874"/>
            <a:chOff x="3567075" y="2632325"/>
            <a:chExt cx="406925" cy="419850"/>
          </a:xfrm>
        </p:grpSpPr>
        <p:sp>
          <p:nvSpPr>
            <p:cNvPr id="2393" name="Google Shape;2393;p27"/>
            <p:cNvSpPr/>
            <p:nvPr/>
          </p:nvSpPr>
          <p:spPr>
            <a:xfrm>
              <a:off x="3584000" y="2663625"/>
              <a:ext cx="390000" cy="388550"/>
            </a:xfrm>
            <a:custGeom>
              <a:avLst/>
              <a:gdLst/>
              <a:ahLst/>
              <a:cxnLst/>
              <a:rect l="l" t="t" r="r" b="b"/>
              <a:pathLst>
                <a:path w="15600" h="15542" extrusionOk="0">
                  <a:moveTo>
                    <a:pt x="7803" y="1"/>
                  </a:moveTo>
                  <a:cubicBezTo>
                    <a:pt x="6063" y="1"/>
                    <a:pt x="4302" y="448"/>
                    <a:pt x="2855" y="1420"/>
                  </a:cubicBezTo>
                  <a:cubicBezTo>
                    <a:pt x="2075" y="1948"/>
                    <a:pt x="1410" y="2639"/>
                    <a:pt x="945" y="3452"/>
                  </a:cubicBezTo>
                  <a:cubicBezTo>
                    <a:pt x="727" y="3837"/>
                    <a:pt x="556" y="4241"/>
                    <a:pt x="424" y="4665"/>
                  </a:cubicBezTo>
                  <a:cubicBezTo>
                    <a:pt x="391" y="4747"/>
                    <a:pt x="363" y="4836"/>
                    <a:pt x="336" y="4918"/>
                  </a:cubicBezTo>
                  <a:cubicBezTo>
                    <a:pt x="260" y="5177"/>
                    <a:pt x="206" y="5452"/>
                    <a:pt x="158" y="5711"/>
                  </a:cubicBezTo>
                  <a:cubicBezTo>
                    <a:pt x="0" y="6615"/>
                    <a:pt x="0" y="7559"/>
                    <a:pt x="111" y="8471"/>
                  </a:cubicBezTo>
                  <a:cubicBezTo>
                    <a:pt x="130" y="8600"/>
                    <a:pt x="145" y="8737"/>
                    <a:pt x="165" y="8867"/>
                  </a:cubicBezTo>
                  <a:cubicBezTo>
                    <a:pt x="342" y="10064"/>
                    <a:pt x="699" y="11263"/>
                    <a:pt x="1328" y="12275"/>
                  </a:cubicBezTo>
                  <a:cubicBezTo>
                    <a:pt x="1369" y="12344"/>
                    <a:pt x="1410" y="12398"/>
                    <a:pt x="1451" y="12461"/>
                  </a:cubicBezTo>
                  <a:cubicBezTo>
                    <a:pt x="1479" y="12502"/>
                    <a:pt x="1500" y="12543"/>
                    <a:pt x="1526" y="12577"/>
                  </a:cubicBezTo>
                  <a:cubicBezTo>
                    <a:pt x="1568" y="12632"/>
                    <a:pt x="1609" y="12686"/>
                    <a:pt x="1650" y="12742"/>
                  </a:cubicBezTo>
                  <a:cubicBezTo>
                    <a:pt x="1684" y="12789"/>
                    <a:pt x="1719" y="12830"/>
                    <a:pt x="1753" y="12871"/>
                  </a:cubicBezTo>
                  <a:cubicBezTo>
                    <a:pt x="1794" y="12919"/>
                    <a:pt x="1829" y="12967"/>
                    <a:pt x="1870" y="13014"/>
                  </a:cubicBezTo>
                  <a:cubicBezTo>
                    <a:pt x="1937" y="13103"/>
                    <a:pt x="2013" y="13185"/>
                    <a:pt x="2095" y="13261"/>
                  </a:cubicBezTo>
                  <a:cubicBezTo>
                    <a:pt x="2123" y="13295"/>
                    <a:pt x="2149" y="13323"/>
                    <a:pt x="2184" y="13349"/>
                  </a:cubicBezTo>
                  <a:cubicBezTo>
                    <a:pt x="2239" y="13405"/>
                    <a:pt x="2300" y="13466"/>
                    <a:pt x="2363" y="13522"/>
                  </a:cubicBezTo>
                  <a:cubicBezTo>
                    <a:pt x="2395" y="13548"/>
                    <a:pt x="2430" y="13583"/>
                    <a:pt x="2464" y="13611"/>
                  </a:cubicBezTo>
                  <a:cubicBezTo>
                    <a:pt x="2533" y="13665"/>
                    <a:pt x="2594" y="13719"/>
                    <a:pt x="2663" y="13768"/>
                  </a:cubicBezTo>
                  <a:cubicBezTo>
                    <a:pt x="2698" y="13795"/>
                    <a:pt x="2724" y="13822"/>
                    <a:pt x="2758" y="13842"/>
                  </a:cubicBezTo>
                  <a:cubicBezTo>
                    <a:pt x="2862" y="13918"/>
                    <a:pt x="2964" y="13987"/>
                    <a:pt x="3074" y="14056"/>
                  </a:cubicBezTo>
                  <a:cubicBezTo>
                    <a:pt x="4018" y="14644"/>
                    <a:pt x="5099" y="15041"/>
                    <a:pt x="6188" y="15294"/>
                  </a:cubicBezTo>
                  <a:cubicBezTo>
                    <a:pt x="6830" y="15443"/>
                    <a:pt x="7505" y="15542"/>
                    <a:pt x="8176" y="15542"/>
                  </a:cubicBezTo>
                  <a:cubicBezTo>
                    <a:pt x="8613" y="15542"/>
                    <a:pt x="9049" y="15500"/>
                    <a:pt x="9474" y="15403"/>
                  </a:cubicBezTo>
                  <a:cubicBezTo>
                    <a:pt x="10555" y="15150"/>
                    <a:pt x="11561" y="14609"/>
                    <a:pt x="12444" y="13946"/>
                  </a:cubicBezTo>
                  <a:cubicBezTo>
                    <a:pt x="13286" y="13323"/>
                    <a:pt x="14067" y="12556"/>
                    <a:pt x="14607" y="11653"/>
                  </a:cubicBezTo>
                  <a:cubicBezTo>
                    <a:pt x="15483" y="10195"/>
                    <a:pt x="15599" y="8367"/>
                    <a:pt x="15318" y="6731"/>
                  </a:cubicBezTo>
                  <a:cubicBezTo>
                    <a:pt x="15037" y="5028"/>
                    <a:pt x="14326" y="3316"/>
                    <a:pt x="13135" y="2043"/>
                  </a:cubicBezTo>
                  <a:cubicBezTo>
                    <a:pt x="13046" y="1948"/>
                    <a:pt x="12958" y="1851"/>
                    <a:pt x="12861" y="1762"/>
                  </a:cubicBezTo>
                  <a:cubicBezTo>
                    <a:pt x="12848" y="1756"/>
                    <a:pt x="12841" y="1749"/>
                    <a:pt x="12826" y="1736"/>
                  </a:cubicBezTo>
                  <a:cubicBezTo>
                    <a:pt x="12738" y="1654"/>
                    <a:pt x="12642" y="1563"/>
                    <a:pt x="12547" y="1489"/>
                  </a:cubicBezTo>
                  <a:cubicBezTo>
                    <a:pt x="12219" y="1215"/>
                    <a:pt x="11869" y="982"/>
                    <a:pt x="11486" y="791"/>
                  </a:cubicBezTo>
                  <a:cubicBezTo>
                    <a:pt x="11471" y="783"/>
                    <a:pt x="11465" y="777"/>
                    <a:pt x="11451" y="770"/>
                  </a:cubicBezTo>
                  <a:cubicBezTo>
                    <a:pt x="11335" y="716"/>
                    <a:pt x="11218" y="660"/>
                    <a:pt x="11102" y="612"/>
                  </a:cubicBezTo>
                  <a:cubicBezTo>
                    <a:pt x="10239" y="257"/>
                    <a:pt x="9309" y="65"/>
                    <a:pt x="8385" y="18"/>
                  </a:cubicBezTo>
                  <a:cubicBezTo>
                    <a:pt x="8191" y="7"/>
                    <a:pt x="7997" y="1"/>
                    <a:pt x="7803"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27"/>
            <p:cNvSpPr/>
            <p:nvPr/>
          </p:nvSpPr>
          <p:spPr>
            <a:xfrm>
              <a:off x="3567075" y="2632325"/>
              <a:ext cx="389800" cy="388625"/>
            </a:xfrm>
            <a:custGeom>
              <a:avLst/>
              <a:gdLst/>
              <a:ahLst/>
              <a:cxnLst/>
              <a:rect l="l" t="t" r="r" b="b"/>
              <a:pathLst>
                <a:path w="15592" h="15545" extrusionOk="0">
                  <a:moveTo>
                    <a:pt x="7804" y="0"/>
                  </a:moveTo>
                  <a:cubicBezTo>
                    <a:pt x="6066" y="0"/>
                    <a:pt x="4296" y="447"/>
                    <a:pt x="2847" y="1427"/>
                  </a:cubicBezTo>
                  <a:cubicBezTo>
                    <a:pt x="2067" y="1946"/>
                    <a:pt x="1404" y="2638"/>
                    <a:pt x="937" y="3453"/>
                  </a:cubicBezTo>
                  <a:cubicBezTo>
                    <a:pt x="719" y="3835"/>
                    <a:pt x="548" y="4246"/>
                    <a:pt x="418" y="4663"/>
                  </a:cubicBezTo>
                  <a:cubicBezTo>
                    <a:pt x="288" y="5007"/>
                    <a:pt x="213" y="5370"/>
                    <a:pt x="150" y="5711"/>
                  </a:cubicBezTo>
                  <a:cubicBezTo>
                    <a:pt x="1" y="6615"/>
                    <a:pt x="1" y="7559"/>
                    <a:pt x="103" y="8469"/>
                  </a:cubicBezTo>
                  <a:cubicBezTo>
                    <a:pt x="362" y="10618"/>
                    <a:pt x="1151" y="12863"/>
                    <a:pt x="3066" y="14061"/>
                  </a:cubicBezTo>
                  <a:cubicBezTo>
                    <a:pt x="4017" y="14651"/>
                    <a:pt x="5093" y="15040"/>
                    <a:pt x="6180" y="15293"/>
                  </a:cubicBezTo>
                  <a:cubicBezTo>
                    <a:pt x="6825" y="15443"/>
                    <a:pt x="7503" y="15545"/>
                    <a:pt x="8177" y="15545"/>
                  </a:cubicBezTo>
                  <a:cubicBezTo>
                    <a:pt x="8612" y="15545"/>
                    <a:pt x="9044" y="15502"/>
                    <a:pt x="9466" y="15403"/>
                  </a:cubicBezTo>
                  <a:cubicBezTo>
                    <a:pt x="10547" y="15157"/>
                    <a:pt x="11553" y="14610"/>
                    <a:pt x="12436" y="13953"/>
                  </a:cubicBezTo>
                  <a:cubicBezTo>
                    <a:pt x="13278" y="13322"/>
                    <a:pt x="14059" y="12556"/>
                    <a:pt x="14599" y="11653"/>
                  </a:cubicBezTo>
                  <a:cubicBezTo>
                    <a:pt x="15475" y="10201"/>
                    <a:pt x="15591" y="8374"/>
                    <a:pt x="15318" y="6731"/>
                  </a:cubicBezTo>
                  <a:cubicBezTo>
                    <a:pt x="15031" y="5026"/>
                    <a:pt x="14318" y="3316"/>
                    <a:pt x="13127" y="2043"/>
                  </a:cubicBezTo>
                  <a:cubicBezTo>
                    <a:pt x="12552" y="1427"/>
                    <a:pt x="11875" y="934"/>
                    <a:pt x="11095" y="613"/>
                  </a:cubicBezTo>
                  <a:cubicBezTo>
                    <a:pt x="10233" y="256"/>
                    <a:pt x="9308" y="72"/>
                    <a:pt x="8378" y="16"/>
                  </a:cubicBezTo>
                  <a:cubicBezTo>
                    <a:pt x="8187" y="5"/>
                    <a:pt x="7996" y="0"/>
                    <a:pt x="780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27"/>
            <p:cNvSpPr/>
            <p:nvPr/>
          </p:nvSpPr>
          <p:spPr>
            <a:xfrm>
              <a:off x="3567075" y="2632325"/>
              <a:ext cx="296525" cy="221850"/>
            </a:xfrm>
            <a:custGeom>
              <a:avLst/>
              <a:gdLst/>
              <a:ahLst/>
              <a:cxnLst/>
              <a:rect l="l" t="t" r="r" b="b"/>
              <a:pathLst>
                <a:path w="11861" h="8874" extrusionOk="0">
                  <a:moveTo>
                    <a:pt x="7804" y="0"/>
                  </a:moveTo>
                  <a:cubicBezTo>
                    <a:pt x="6066" y="0"/>
                    <a:pt x="4296" y="447"/>
                    <a:pt x="2847" y="1427"/>
                  </a:cubicBezTo>
                  <a:cubicBezTo>
                    <a:pt x="2067" y="1946"/>
                    <a:pt x="1404" y="2638"/>
                    <a:pt x="937" y="3453"/>
                  </a:cubicBezTo>
                  <a:cubicBezTo>
                    <a:pt x="719" y="3835"/>
                    <a:pt x="548" y="4246"/>
                    <a:pt x="418" y="4663"/>
                  </a:cubicBezTo>
                  <a:cubicBezTo>
                    <a:pt x="383" y="4745"/>
                    <a:pt x="356" y="4836"/>
                    <a:pt x="336" y="4918"/>
                  </a:cubicBezTo>
                  <a:cubicBezTo>
                    <a:pt x="336" y="4951"/>
                    <a:pt x="329" y="4979"/>
                    <a:pt x="329" y="5013"/>
                  </a:cubicBezTo>
                  <a:cubicBezTo>
                    <a:pt x="260" y="5238"/>
                    <a:pt x="206" y="5478"/>
                    <a:pt x="150" y="5711"/>
                  </a:cubicBezTo>
                  <a:cubicBezTo>
                    <a:pt x="1" y="6615"/>
                    <a:pt x="1" y="7559"/>
                    <a:pt x="103" y="8469"/>
                  </a:cubicBezTo>
                  <a:cubicBezTo>
                    <a:pt x="124" y="8599"/>
                    <a:pt x="137" y="8737"/>
                    <a:pt x="157" y="8873"/>
                  </a:cubicBezTo>
                  <a:cubicBezTo>
                    <a:pt x="198" y="8647"/>
                    <a:pt x="198" y="8428"/>
                    <a:pt x="206" y="8203"/>
                  </a:cubicBezTo>
                  <a:cubicBezTo>
                    <a:pt x="213" y="7881"/>
                    <a:pt x="239" y="7566"/>
                    <a:pt x="301" y="7244"/>
                  </a:cubicBezTo>
                  <a:cubicBezTo>
                    <a:pt x="403" y="6684"/>
                    <a:pt x="526" y="6109"/>
                    <a:pt x="712" y="5560"/>
                  </a:cubicBezTo>
                  <a:cubicBezTo>
                    <a:pt x="1040" y="4555"/>
                    <a:pt x="1492" y="3658"/>
                    <a:pt x="2177" y="2850"/>
                  </a:cubicBezTo>
                  <a:cubicBezTo>
                    <a:pt x="2916" y="1974"/>
                    <a:pt x="3833" y="1248"/>
                    <a:pt x="4888" y="797"/>
                  </a:cubicBezTo>
                  <a:cubicBezTo>
                    <a:pt x="5700" y="451"/>
                    <a:pt x="6633" y="219"/>
                    <a:pt x="7543" y="219"/>
                  </a:cubicBezTo>
                  <a:cubicBezTo>
                    <a:pt x="7783" y="219"/>
                    <a:pt x="8021" y="235"/>
                    <a:pt x="8255" y="269"/>
                  </a:cubicBezTo>
                  <a:cubicBezTo>
                    <a:pt x="8878" y="360"/>
                    <a:pt x="9487" y="571"/>
                    <a:pt x="10110" y="688"/>
                  </a:cubicBezTo>
                  <a:cubicBezTo>
                    <a:pt x="10404" y="742"/>
                    <a:pt x="10691" y="783"/>
                    <a:pt x="10972" y="900"/>
                  </a:cubicBezTo>
                  <a:cubicBezTo>
                    <a:pt x="11238" y="1008"/>
                    <a:pt x="11450" y="1146"/>
                    <a:pt x="11746" y="1153"/>
                  </a:cubicBezTo>
                  <a:cubicBezTo>
                    <a:pt x="11806" y="1153"/>
                    <a:pt x="11861" y="1064"/>
                    <a:pt x="11834" y="1008"/>
                  </a:cubicBezTo>
                  <a:cubicBezTo>
                    <a:pt x="11820" y="995"/>
                    <a:pt x="11813" y="982"/>
                    <a:pt x="11806" y="967"/>
                  </a:cubicBezTo>
                  <a:cubicBezTo>
                    <a:pt x="11581" y="838"/>
                    <a:pt x="11342" y="714"/>
                    <a:pt x="11095" y="613"/>
                  </a:cubicBezTo>
                  <a:cubicBezTo>
                    <a:pt x="10233" y="256"/>
                    <a:pt x="9308" y="72"/>
                    <a:pt x="8378" y="16"/>
                  </a:cubicBezTo>
                  <a:cubicBezTo>
                    <a:pt x="8187" y="5"/>
                    <a:pt x="7996" y="0"/>
                    <a:pt x="780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27"/>
            <p:cNvSpPr/>
            <p:nvPr/>
          </p:nvSpPr>
          <p:spPr>
            <a:xfrm>
              <a:off x="3600100" y="2669525"/>
              <a:ext cx="356775" cy="351425"/>
            </a:xfrm>
            <a:custGeom>
              <a:avLst/>
              <a:gdLst/>
              <a:ahLst/>
              <a:cxnLst/>
              <a:rect l="l" t="t" r="r" b="b"/>
              <a:pathLst>
                <a:path w="14271" h="14057" extrusionOk="0">
                  <a:moveTo>
                    <a:pt x="11218" y="0"/>
                  </a:moveTo>
                  <a:lnTo>
                    <a:pt x="11218" y="0"/>
                  </a:lnTo>
                  <a:cubicBezTo>
                    <a:pt x="11225" y="342"/>
                    <a:pt x="11190" y="692"/>
                    <a:pt x="11149" y="1020"/>
                  </a:cubicBezTo>
                  <a:cubicBezTo>
                    <a:pt x="11074" y="1697"/>
                    <a:pt x="10917" y="2354"/>
                    <a:pt x="10650" y="2985"/>
                  </a:cubicBezTo>
                  <a:cubicBezTo>
                    <a:pt x="10096" y="4284"/>
                    <a:pt x="9199" y="5442"/>
                    <a:pt x="8179" y="6413"/>
                  </a:cubicBezTo>
                  <a:cubicBezTo>
                    <a:pt x="7139" y="7392"/>
                    <a:pt x="5962" y="8213"/>
                    <a:pt x="4723" y="8911"/>
                  </a:cubicBezTo>
                  <a:cubicBezTo>
                    <a:pt x="3491" y="9603"/>
                    <a:pt x="2156" y="10247"/>
                    <a:pt x="794" y="10617"/>
                  </a:cubicBezTo>
                  <a:cubicBezTo>
                    <a:pt x="534" y="10690"/>
                    <a:pt x="266" y="10746"/>
                    <a:pt x="0" y="10794"/>
                  </a:cubicBezTo>
                  <a:cubicBezTo>
                    <a:pt x="437" y="11499"/>
                    <a:pt x="1006" y="12108"/>
                    <a:pt x="1745" y="12573"/>
                  </a:cubicBezTo>
                  <a:cubicBezTo>
                    <a:pt x="2696" y="13163"/>
                    <a:pt x="3772" y="13552"/>
                    <a:pt x="4859" y="13805"/>
                  </a:cubicBezTo>
                  <a:cubicBezTo>
                    <a:pt x="5504" y="13955"/>
                    <a:pt x="6182" y="14057"/>
                    <a:pt x="6856" y="14057"/>
                  </a:cubicBezTo>
                  <a:cubicBezTo>
                    <a:pt x="7291" y="14057"/>
                    <a:pt x="7723" y="14014"/>
                    <a:pt x="8145" y="13915"/>
                  </a:cubicBezTo>
                  <a:cubicBezTo>
                    <a:pt x="9226" y="13669"/>
                    <a:pt x="10232" y="13122"/>
                    <a:pt x="11115" y="12465"/>
                  </a:cubicBezTo>
                  <a:cubicBezTo>
                    <a:pt x="11957" y="11834"/>
                    <a:pt x="12738" y="11068"/>
                    <a:pt x="13278" y="10165"/>
                  </a:cubicBezTo>
                  <a:cubicBezTo>
                    <a:pt x="14154" y="8713"/>
                    <a:pt x="14270" y="6886"/>
                    <a:pt x="13997" y="5243"/>
                  </a:cubicBezTo>
                  <a:cubicBezTo>
                    <a:pt x="13710" y="3538"/>
                    <a:pt x="12997" y="1828"/>
                    <a:pt x="11806" y="555"/>
                  </a:cubicBezTo>
                  <a:cubicBezTo>
                    <a:pt x="11622" y="357"/>
                    <a:pt x="11423" y="171"/>
                    <a:pt x="11218"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27"/>
            <p:cNvSpPr/>
            <p:nvPr/>
          </p:nvSpPr>
          <p:spPr>
            <a:xfrm>
              <a:off x="3885400" y="2785975"/>
              <a:ext cx="56600" cy="161800"/>
            </a:xfrm>
            <a:custGeom>
              <a:avLst/>
              <a:gdLst/>
              <a:ahLst/>
              <a:cxnLst/>
              <a:rect l="l" t="t" r="r" b="b"/>
              <a:pathLst>
                <a:path w="2264" h="6472" extrusionOk="0">
                  <a:moveTo>
                    <a:pt x="1795" y="1"/>
                  </a:moveTo>
                  <a:cubicBezTo>
                    <a:pt x="1743" y="1"/>
                    <a:pt x="1695" y="43"/>
                    <a:pt x="1695" y="106"/>
                  </a:cubicBezTo>
                  <a:cubicBezTo>
                    <a:pt x="1702" y="393"/>
                    <a:pt x="1846" y="661"/>
                    <a:pt x="1846" y="955"/>
                  </a:cubicBezTo>
                  <a:cubicBezTo>
                    <a:pt x="1838" y="1215"/>
                    <a:pt x="1797" y="1468"/>
                    <a:pt x="1797" y="1729"/>
                  </a:cubicBezTo>
                  <a:cubicBezTo>
                    <a:pt x="1797" y="2304"/>
                    <a:pt x="1797" y="2879"/>
                    <a:pt x="1723" y="3445"/>
                  </a:cubicBezTo>
                  <a:cubicBezTo>
                    <a:pt x="1689" y="3726"/>
                    <a:pt x="1626" y="3994"/>
                    <a:pt x="1544" y="4267"/>
                  </a:cubicBezTo>
                  <a:cubicBezTo>
                    <a:pt x="1455" y="4554"/>
                    <a:pt x="1401" y="4822"/>
                    <a:pt x="1209" y="5068"/>
                  </a:cubicBezTo>
                  <a:cubicBezTo>
                    <a:pt x="1045" y="5287"/>
                    <a:pt x="887" y="5513"/>
                    <a:pt x="710" y="5725"/>
                  </a:cubicBezTo>
                  <a:cubicBezTo>
                    <a:pt x="517" y="5950"/>
                    <a:pt x="236" y="6095"/>
                    <a:pt x="52" y="6320"/>
                  </a:cubicBezTo>
                  <a:cubicBezTo>
                    <a:pt x="0" y="6380"/>
                    <a:pt x="49" y="6471"/>
                    <a:pt x="127" y="6471"/>
                  </a:cubicBezTo>
                  <a:cubicBezTo>
                    <a:pt x="129" y="6471"/>
                    <a:pt x="132" y="6471"/>
                    <a:pt x="135" y="6471"/>
                  </a:cubicBezTo>
                  <a:cubicBezTo>
                    <a:pt x="409" y="6443"/>
                    <a:pt x="696" y="6212"/>
                    <a:pt x="894" y="6026"/>
                  </a:cubicBezTo>
                  <a:cubicBezTo>
                    <a:pt x="1114" y="5827"/>
                    <a:pt x="1298" y="5609"/>
                    <a:pt x="1490" y="5390"/>
                  </a:cubicBezTo>
                  <a:cubicBezTo>
                    <a:pt x="1900" y="4897"/>
                    <a:pt x="2052" y="4247"/>
                    <a:pt x="2147" y="3631"/>
                  </a:cubicBezTo>
                  <a:cubicBezTo>
                    <a:pt x="2249" y="3015"/>
                    <a:pt x="2134" y="2392"/>
                    <a:pt x="2126" y="1776"/>
                  </a:cubicBezTo>
                  <a:cubicBezTo>
                    <a:pt x="2119" y="1221"/>
                    <a:pt x="2264" y="497"/>
                    <a:pt x="1873" y="37"/>
                  </a:cubicBezTo>
                  <a:cubicBezTo>
                    <a:pt x="1850" y="12"/>
                    <a:pt x="1822" y="1"/>
                    <a:pt x="179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27"/>
            <p:cNvSpPr/>
            <p:nvPr/>
          </p:nvSpPr>
          <p:spPr>
            <a:xfrm>
              <a:off x="3781200" y="2695300"/>
              <a:ext cx="114425" cy="153825"/>
            </a:xfrm>
            <a:custGeom>
              <a:avLst/>
              <a:gdLst/>
              <a:ahLst/>
              <a:cxnLst/>
              <a:rect l="l" t="t" r="r" b="b"/>
              <a:pathLst>
                <a:path w="4577" h="6153" extrusionOk="0">
                  <a:moveTo>
                    <a:pt x="3630" y="1"/>
                  </a:moveTo>
                  <a:cubicBezTo>
                    <a:pt x="3560" y="1"/>
                    <a:pt x="3491" y="83"/>
                    <a:pt x="3529" y="153"/>
                  </a:cubicBezTo>
                  <a:cubicBezTo>
                    <a:pt x="3646" y="372"/>
                    <a:pt x="3816" y="558"/>
                    <a:pt x="3926" y="797"/>
                  </a:cubicBezTo>
                  <a:cubicBezTo>
                    <a:pt x="4009" y="988"/>
                    <a:pt x="4132" y="1262"/>
                    <a:pt x="4097" y="1481"/>
                  </a:cubicBezTo>
                  <a:cubicBezTo>
                    <a:pt x="4056" y="1734"/>
                    <a:pt x="3823" y="1939"/>
                    <a:pt x="3652" y="2111"/>
                  </a:cubicBezTo>
                  <a:cubicBezTo>
                    <a:pt x="3447" y="2317"/>
                    <a:pt x="3269" y="2522"/>
                    <a:pt x="3084" y="2747"/>
                  </a:cubicBezTo>
                  <a:cubicBezTo>
                    <a:pt x="2606" y="3322"/>
                    <a:pt x="2078" y="3856"/>
                    <a:pt x="1545" y="4390"/>
                  </a:cubicBezTo>
                  <a:cubicBezTo>
                    <a:pt x="1277" y="4658"/>
                    <a:pt x="1024" y="4924"/>
                    <a:pt x="771" y="5205"/>
                  </a:cubicBezTo>
                  <a:cubicBezTo>
                    <a:pt x="525" y="5485"/>
                    <a:pt x="216" y="5745"/>
                    <a:pt x="25" y="6067"/>
                  </a:cubicBezTo>
                  <a:cubicBezTo>
                    <a:pt x="1" y="6103"/>
                    <a:pt x="24" y="6153"/>
                    <a:pt x="65" y="6153"/>
                  </a:cubicBezTo>
                  <a:cubicBezTo>
                    <a:pt x="72" y="6153"/>
                    <a:pt x="79" y="6152"/>
                    <a:pt x="86" y="6149"/>
                  </a:cubicBezTo>
                  <a:cubicBezTo>
                    <a:pt x="860" y="5821"/>
                    <a:pt x="1387" y="5142"/>
                    <a:pt x="1968" y="4567"/>
                  </a:cubicBezTo>
                  <a:cubicBezTo>
                    <a:pt x="2565" y="3966"/>
                    <a:pt x="3125" y="3350"/>
                    <a:pt x="3680" y="2706"/>
                  </a:cubicBezTo>
                  <a:cubicBezTo>
                    <a:pt x="4022" y="2309"/>
                    <a:pt x="4577" y="1947"/>
                    <a:pt x="4536" y="1351"/>
                  </a:cubicBezTo>
                  <a:cubicBezTo>
                    <a:pt x="4515" y="1063"/>
                    <a:pt x="4372" y="797"/>
                    <a:pt x="4227" y="558"/>
                  </a:cubicBezTo>
                  <a:cubicBezTo>
                    <a:pt x="4091" y="337"/>
                    <a:pt x="3920" y="58"/>
                    <a:pt x="3646" y="2"/>
                  </a:cubicBezTo>
                  <a:cubicBezTo>
                    <a:pt x="3640" y="1"/>
                    <a:pt x="3635" y="1"/>
                    <a:pt x="36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27"/>
            <p:cNvSpPr/>
            <p:nvPr/>
          </p:nvSpPr>
          <p:spPr>
            <a:xfrm>
              <a:off x="3630725" y="2647550"/>
              <a:ext cx="136050" cy="201950"/>
            </a:xfrm>
            <a:custGeom>
              <a:avLst/>
              <a:gdLst/>
              <a:ahLst/>
              <a:cxnLst/>
              <a:rect l="l" t="t" r="r" b="b"/>
              <a:pathLst>
                <a:path w="5442" h="8078" extrusionOk="0">
                  <a:moveTo>
                    <a:pt x="4339" y="1"/>
                  </a:moveTo>
                  <a:cubicBezTo>
                    <a:pt x="4278" y="1"/>
                    <a:pt x="4218" y="4"/>
                    <a:pt x="4162" y="10"/>
                  </a:cubicBezTo>
                  <a:cubicBezTo>
                    <a:pt x="3764" y="58"/>
                    <a:pt x="3381" y="229"/>
                    <a:pt x="3025" y="414"/>
                  </a:cubicBezTo>
                  <a:cubicBezTo>
                    <a:pt x="2573" y="639"/>
                    <a:pt x="2115" y="873"/>
                    <a:pt x="1670" y="1125"/>
                  </a:cubicBezTo>
                  <a:cubicBezTo>
                    <a:pt x="1382" y="1283"/>
                    <a:pt x="1101" y="1454"/>
                    <a:pt x="863" y="1687"/>
                  </a:cubicBezTo>
                  <a:cubicBezTo>
                    <a:pt x="630" y="1906"/>
                    <a:pt x="403" y="2180"/>
                    <a:pt x="96" y="2303"/>
                  </a:cubicBezTo>
                  <a:cubicBezTo>
                    <a:pt x="48" y="2323"/>
                    <a:pt x="1" y="2385"/>
                    <a:pt x="14" y="2446"/>
                  </a:cubicBezTo>
                  <a:cubicBezTo>
                    <a:pt x="62" y="2720"/>
                    <a:pt x="219" y="2946"/>
                    <a:pt x="384" y="3172"/>
                  </a:cubicBezTo>
                  <a:cubicBezTo>
                    <a:pt x="568" y="3419"/>
                    <a:pt x="747" y="3685"/>
                    <a:pt x="937" y="3931"/>
                  </a:cubicBezTo>
                  <a:cubicBezTo>
                    <a:pt x="1142" y="4186"/>
                    <a:pt x="1397" y="4404"/>
                    <a:pt x="1643" y="4629"/>
                  </a:cubicBezTo>
                  <a:cubicBezTo>
                    <a:pt x="1903" y="4869"/>
                    <a:pt x="2149" y="5122"/>
                    <a:pt x="2389" y="5383"/>
                  </a:cubicBezTo>
                  <a:cubicBezTo>
                    <a:pt x="3217" y="6293"/>
                    <a:pt x="4038" y="7333"/>
                    <a:pt x="5160" y="7888"/>
                  </a:cubicBezTo>
                  <a:cubicBezTo>
                    <a:pt x="5160" y="7923"/>
                    <a:pt x="5167" y="7949"/>
                    <a:pt x="5167" y="7977"/>
                  </a:cubicBezTo>
                  <a:cubicBezTo>
                    <a:pt x="5167" y="8046"/>
                    <a:pt x="5215" y="8078"/>
                    <a:pt x="5266" y="8078"/>
                  </a:cubicBezTo>
                  <a:cubicBezTo>
                    <a:pt x="5327" y="8078"/>
                    <a:pt x="5394" y="8034"/>
                    <a:pt x="5394" y="7956"/>
                  </a:cubicBezTo>
                  <a:cubicBezTo>
                    <a:pt x="5435" y="7929"/>
                    <a:pt x="5441" y="7860"/>
                    <a:pt x="5394" y="7819"/>
                  </a:cubicBezTo>
                  <a:cubicBezTo>
                    <a:pt x="5372" y="7266"/>
                    <a:pt x="5243" y="6738"/>
                    <a:pt x="5134" y="6183"/>
                  </a:cubicBezTo>
                  <a:cubicBezTo>
                    <a:pt x="5011" y="5623"/>
                    <a:pt x="4976" y="5055"/>
                    <a:pt x="4976" y="4480"/>
                  </a:cubicBezTo>
                  <a:cubicBezTo>
                    <a:pt x="4983" y="3672"/>
                    <a:pt x="5072" y="2891"/>
                    <a:pt x="5141" y="2098"/>
                  </a:cubicBezTo>
                  <a:cubicBezTo>
                    <a:pt x="5167" y="1741"/>
                    <a:pt x="5195" y="1385"/>
                    <a:pt x="5175" y="1024"/>
                  </a:cubicBezTo>
                  <a:cubicBezTo>
                    <a:pt x="5160" y="762"/>
                    <a:pt x="5126" y="449"/>
                    <a:pt x="4962" y="235"/>
                  </a:cubicBezTo>
                  <a:cubicBezTo>
                    <a:pt x="4816" y="52"/>
                    <a:pt x="4568" y="1"/>
                    <a:pt x="433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27"/>
            <p:cNvSpPr/>
            <p:nvPr/>
          </p:nvSpPr>
          <p:spPr>
            <a:xfrm>
              <a:off x="3780250" y="2673425"/>
              <a:ext cx="109225" cy="175475"/>
            </a:xfrm>
            <a:custGeom>
              <a:avLst/>
              <a:gdLst/>
              <a:ahLst/>
              <a:cxnLst/>
              <a:rect l="l" t="t" r="r" b="b"/>
              <a:pathLst>
                <a:path w="4369" h="7019" extrusionOk="0">
                  <a:moveTo>
                    <a:pt x="1801" y="1"/>
                  </a:moveTo>
                  <a:cubicBezTo>
                    <a:pt x="1764" y="1"/>
                    <a:pt x="1726" y="26"/>
                    <a:pt x="1726" y="63"/>
                  </a:cubicBezTo>
                  <a:cubicBezTo>
                    <a:pt x="1643" y="637"/>
                    <a:pt x="1507" y="1171"/>
                    <a:pt x="1308" y="1713"/>
                  </a:cubicBezTo>
                  <a:cubicBezTo>
                    <a:pt x="1116" y="2226"/>
                    <a:pt x="891" y="2725"/>
                    <a:pt x="733" y="3259"/>
                  </a:cubicBezTo>
                  <a:cubicBezTo>
                    <a:pt x="392" y="4457"/>
                    <a:pt x="370" y="5723"/>
                    <a:pt x="7" y="6921"/>
                  </a:cubicBezTo>
                  <a:cubicBezTo>
                    <a:pt x="1" y="6955"/>
                    <a:pt x="29" y="6983"/>
                    <a:pt x="57" y="6990"/>
                  </a:cubicBezTo>
                  <a:cubicBezTo>
                    <a:pt x="80" y="7008"/>
                    <a:pt x="111" y="7018"/>
                    <a:pt x="143" y="7018"/>
                  </a:cubicBezTo>
                  <a:cubicBezTo>
                    <a:pt x="193" y="7018"/>
                    <a:pt x="242" y="6992"/>
                    <a:pt x="254" y="6929"/>
                  </a:cubicBezTo>
                  <a:cubicBezTo>
                    <a:pt x="310" y="6661"/>
                    <a:pt x="645" y="6443"/>
                    <a:pt x="837" y="6285"/>
                  </a:cubicBezTo>
                  <a:cubicBezTo>
                    <a:pt x="1062" y="6099"/>
                    <a:pt x="1302" y="5928"/>
                    <a:pt x="1500" y="5723"/>
                  </a:cubicBezTo>
                  <a:cubicBezTo>
                    <a:pt x="2130" y="5081"/>
                    <a:pt x="2581" y="4292"/>
                    <a:pt x="3128" y="3581"/>
                  </a:cubicBezTo>
                  <a:cubicBezTo>
                    <a:pt x="3465" y="3157"/>
                    <a:pt x="3984" y="2863"/>
                    <a:pt x="4258" y="2390"/>
                  </a:cubicBezTo>
                  <a:cubicBezTo>
                    <a:pt x="4369" y="2185"/>
                    <a:pt x="4300" y="2007"/>
                    <a:pt x="4211" y="1802"/>
                  </a:cubicBezTo>
                  <a:cubicBezTo>
                    <a:pt x="4094" y="1562"/>
                    <a:pt x="3964" y="1303"/>
                    <a:pt x="3794" y="1089"/>
                  </a:cubicBezTo>
                  <a:cubicBezTo>
                    <a:pt x="3554" y="782"/>
                    <a:pt x="3245" y="536"/>
                    <a:pt x="2910" y="343"/>
                  </a:cubicBezTo>
                  <a:cubicBezTo>
                    <a:pt x="2553" y="138"/>
                    <a:pt x="2212" y="63"/>
                    <a:pt x="1814" y="2"/>
                  </a:cubicBezTo>
                  <a:cubicBezTo>
                    <a:pt x="1810" y="1"/>
                    <a:pt x="1806" y="1"/>
                    <a:pt x="180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27"/>
            <p:cNvSpPr/>
            <p:nvPr/>
          </p:nvSpPr>
          <p:spPr>
            <a:xfrm>
              <a:off x="3784350" y="2784425"/>
              <a:ext cx="151125" cy="159800"/>
            </a:xfrm>
            <a:custGeom>
              <a:avLst/>
              <a:gdLst/>
              <a:ahLst/>
              <a:cxnLst/>
              <a:rect l="l" t="t" r="r" b="b"/>
              <a:pathLst>
                <a:path w="6045" h="6392" extrusionOk="0">
                  <a:moveTo>
                    <a:pt x="5665" y="1"/>
                  </a:moveTo>
                  <a:cubicBezTo>
                    <a:pt x="5655" y="1"/>
                    <a:pt x="5644" y="2"/>
                    <a:pt x="5634" y="4"/>
                  </a:cubicBezTo>
                  <a:cubicBezTo>
                    <a:pt x="4710" y="243"/>
                    <a:pt x="3917" y="730"/>
                    <a:pt x="3122" y="1235"/>
                  </a:cubicBezTo>
                  <a:cubicBezTo>
                    <a:pt x="2171" y="1838"/>
                    <a:pt x="1151" y="2379"/>
                    <a:pt x="104" y="2803"/>
                  </a:cubicBezTo>
                  <a:cubicBezTo>
                    <a:pt x="70" y="2824"/>
                    <a:pt x="63" y="2865"/>
                    <a:pt x="83" y="2885"/>
                  </a:cubicBezTo>
                  <a:cubicBezTo>
                    <a:pt x="29" y="2932"/>
                    <a:pt x="1" y="3008"/>
                    <a:pt x="63" y="3077"/>
                  </a:cubicBezTo>
                  <a:cubicBezTo>
                    <a:pt x="310" y="3358"/>
                    <a:pt x="699" y="3447"/>
                    <a:pt x="1001" y="3658"/>
                  </a:cubicBezTo>
                  <a:cubicBezTo>
                    <a:pt x="1412" y="3939"/>
                    <a:pt x="1795" y="4227"/>
                    <a:pt x="2136" y="4590"/>
                  </a:cubicBezTo>
                  <a:cubicBezTo>
                    <a:pt x="2430" y="4890"/>
                    <a:pt x="2726" y="5184"/>
                    <a:pt x="3061" y="5446"/>
                  </a:cubicBezTo>
                  <a:cubicBezTo>
                    <a:pt x="3416" y="5712"/>
                    <a:pt x="3766" y="5965"/>
                    <a:pt x="4025" y="6334"/>
                  </a:cubicBezTo>
                  <a:cubicBezTo>
                    <a:pt x="4053" y="6375"/>
                    <a:pt x="4096" y="6391"/>
                    <a:pt x="4140" y="6391"/>
                  </a:cubicBezTo>
                  <a:cubicBezTo>
                    <a:pt x="4171" y="6391"/>
                    <a:pt x="4203" y="6383"/>
                    <a:pt x="4231" y="6369"/>
                  </a:cubicBezTo>
                  <a:cubicBezTo>
                    <a:pt x="5895" y="5424"/>
                    <a:pt x="6044" y="3261"/>
                    <a:pt x="5942" y="1564"/>
                  </a:cubicBezTo>
                  <a:cubicBezTo>
                    <a:pt x="5915" y="1078"/>
                    <a:pt x="5854" y="592"/>
                    <a:pt x="5798" y="107"/>
                  </a:cubicBezTo>
                  <a:cubicBezTo>
                    <a:pt x="5787" y="36"/>
                    <a:pt x="5729" y="1"/>
                    <a:pt x="566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27"/>
            <p:cNvSpPr/>
            <p:nvPr/>
          </p:nvSpPr>
          <p:spPr>
            <a:xfrm>
              <a:off x="3623350" y="2860275"/>
              <a:ext cx="187400" cy="124675"/>
            </a:xfrm>
            <a:custGeom>
              <a:avLst/>
              <a:gdLst/>
              <a:ahLst/>
              <a:cxnLst/>
              <a:rect l="l" t="t" r="r" b="b"/>
              <a:pathLst>
                <a:path w="7496" h="4987" extrusionOk="0">
                  <a:moveTo>
                    <a:pt x="5540" y="0"/>
                  </a:moveTo>
                  <a:cubicBezTo>
                    <a:pt x="5459" y="0"/>
                    <a:pt x="5379" y="6"/>
                    <a:pt x="5306" y="8"/>
                  </a:cubicBezTo>
                  <a:cubicBezTo>
                    <a:pt x="5079" y="22"/>
                    <a:pt x="4846" y="43"/>
                    <a:pt x="4627" y="77"/>
                  </a:cubicBezTo>
                  <a:cubicBezTo>
                    <a:pt x="4169" y="145"/>
                    <a:pt x="3724" y="255"/>
                    <a:pt x="3272" y="330"/>
                  </a:cubicBezTo>
                  <a:cubicBezTo>
                    <a:pt x="2211" y="514"/>
                    <a:pt x="1096" y="447"/>
                    <a:pt x="97" y="899"/>
                  </a:cubicBezTo>
                  <a:cubicBezTo>
                    <a:pt x="35" y="933"/>
                    <a:pt x="0" y="994"/>
                    <a:pt x="28" y="1063"/>
                  </a:cubicBezTo>
                  <a:cubicBezTo>
                    <a:pt x="370" y="2062"/>
                    <a:pt x="890" y="3198"/>
                    <a:pt x="1753" y="3862"/>
                  </a:cubicBezTo>
                  <a:cubicBezTo>
                    <a:pt x="2520" y="4465"/>
                    <a:pt x="3573" y="4601"/>
                    <a:pt x="4498" y="4807"/>
                  </a:cubicBezTo>
                  <a:cubicBezTo>
                    <a:pt x="4984" y="4908"/>
                    <a:pt x="5507" y="4986"/>
                    <a:pt x="6019" y="4986"/>
                  </a:cubicBezTo>
                  <a:cubicBezTo>
                    <a:pt x="6229" y="4986"/>
                    <a:pt x="6437" y="4973"/>
                    <a:pt x="6640" y="4943"/>
                  </a:cubicBezTo>
                  <a:cubicBezTo>
                    <a:pt x="6893" y="4902"/>
                    <a:pt x="7215" y="4826"/>
                    <a:pt x="7351" y="4573"/>
                  </a:cubicBezTo>
                  <a:cubicBezTo>
                    <a:pt x="7496" y="4307"/>
                    <a:pt x="7344" y="3938"/>
                    <a:pt x="7243" y="3676"/>
                  </a:cubicBezTo>
                  <a:cubicBezTo>
                    <a:pt x="7072" y="3225"/>
                    <a:pt x="6839" y="2801"/>
                    <a:pt x="6728" y="2329"/>
                  </a:cubicBezTo>
                  <a:cubicBezTo>
                    <a:pt x="6586" y="1692"/>
                    <a:pt x="6380" y="1076"/>
                    <a:pt x="6201" y="447"/>
                  </a:cubicBezTo>
                  <a:lnTo>
                    <a:pt x="6201" y="426"/>
                  </a:lnTo>
                  <a:cubicBezTo>
                    <a:pt x="6195" y="391"/>
                    <a:pt x="6195" y="365"/>
                    <a:pt x="6188" y="337"/>
                  </a:cubicBezTo>
                  <a:cubicBezTo>
                    <a:pt x="6175" y="309"/>
                    <a:pt x="6168" y="289"/>
                    <a:pt x="6154" y="268"/>
                  </a:cubicBezTo>
                  <a:cubicBezTo>
                    <a:pt x="6154" y="261"/>
                    <a:pt x="6147" y="248"/>
                    <a:pt x="6140" y="242"/>
                  </a:cubicBezTo>
                  <a:cubicBezTo>
                    <a:pt x="6134" y="207"/>
                    <a:pt x="6119" y="179"/>
                    <a:pt x="6112" y="153"/>
                  </a:cubicBezTo>
                  <a:cubicBezTo>
                    <a:pt x="6107" y="121"/>
                    <a:pt x="6085" y="109"/>
                    <a:pt x="6064" y="109"/>
                  </a:cubicBezTo>
                  <a:cubicBezTo>
                    <a:pt x="6057" y="109"/>
                    <a:pt x="6051" y="110"/>
                    <a:pt x="6045" y="112"/>
                  </a:cubicBezTo>
                  <a:cubicBezTo>
                    <a:pt x="6032" y="106"/>
                    <a:pt x="6018" y="104"/>
                    <a:pt x="6005" y="104"/>
                  </a:cubicBezTo>
                  <a:cubicBezTo>
                    <a:pt x="5984" y="104"/>
                    <a:pt x="5965" y="110"/>
                    <a:pt x="5948" y="118"/>
                  </a:cubicBezTo>
                  <a:cubicBezTo>
                    <a:pt x="5942" y="125"/>
                    <a:pt x="5935" y="125"/>
                    <a:pt x="5928" y="132"/>
                  </a:cubicBezTo>
                  <a:cubicBezTo>
                    <a:pt x="5922" y="132"/>
                    <a:pt x="5914" y="138"/>
                    <a:pt x="5907" y="145"/>
                  </a:cubicBezTo>
                  <a:cubicBezTo>
                    <a:pt x="5907" y="104"/>
                    <a:pt x="5887" y="71"/>
                    <a:pt x="5846" y="49"/>
                  </a:cubicBezTo>
                  <a:cubicBezTo>
                    <a:pt x="5756" y="10"/>
                    <a:pt x="5648" y="0"/>
                    <a:pt x="554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27"/>
            <p:cNvSpPr/>
            <p:nvPr/>
          </p:nvSpPr>
          <p:spPr>
            <a:xfrm>
              <a:off x="3606575" y="2787975"/>
              <a:ext cx="132650" cy="68150"/>
            </a:xfrm>
            <a:custGeom>
              <a:avLst/>
              <a:gdLst/>
              <a:ahLst/>
              <a:cxnLst/>
              <a:rect l="l" t="t" r="r" b="b"/>
              <a:pathLst>
                <a:path w="5306" h="2726" extrusionOk="0">
                  <a:moveTo>
                    <a:pt x="799" y="1"/>
                  </a:moveTo>
                  <a:cubicBezTo>
                    <a:pt x="724" y="1"/>
                    <a:pt x="649" y="9"/>
                    <a:pt x="576" y="26"/>
                  </a:cubicBezTo>
                  <a:cubicBezTo>
                    <a:pt x="118" y="136"/>
                    <a:pt x="42" y="614"/>
                    <a:pt x="22" y="1011"/>
                  </a:cubicBezTo>
                  <a:cubicBezTo>
                    <a:pt x="1" y="1545"/>
                    <a:pt x="49" y="2168"/>
                    <a:pt x="295" y="2647"/>
                  </a:cubicBezTo>
                  <a:cubicBezTo>
                    <a:pt x="321" y="2694"/>
                    <a:pt x="360" y="2725"/>
                    <a:pt x="407" y="2725"/>
                  </a:cubicBezTo>
                  <a:cubicBezTo>
                    <a:pt x="422" y="2725"/>
                    <a:pt x="437" y="2723"/>
                    <a:pt x="453" y="2716"/>
                  </a:cubicBezTo>
                  <a:cubicBezTo>
                    <a:pt x="961" y="2548"/>
                    <a:pt x="1496" y="2500"/>
                    <a:pt x="2030" y="2500"/>
                  </a:cubicBezTo>
                  <a:cubicBezTo>
                    <a:pt x="2323" y="2500"/>
                    <a:pt x="2615" y="2514"/>
                    <a:pt x="2904" y="2531"/>
                  </a:cubicBezTo>
                  <a:cubicBezTo>
                    <a:pt x="3220" y="2549"/>
                    <a:pt x="3532" y="2575"/>
                    <a:pt x="3847" y="2575"/>
                  </a:cubicBezTo>
                  <a:cubicBezTo>
                    <a:pt x="3906" y="2575"/>
                    <a:pt x="3966" y="2574"/>
                    <a:pt x="4025" y="2572"/>
                  </a:cubicBezTo>
                  <a:cubicBezTo>
                    <a:pt x="4314" y="2562"/>
                    <a:pt x="4603" y="2501"/>
                    <a:pt x="4895" y="2501"/>
                  </a:cubicBezTo>
                  <a:cubicBezTo>
                    <a:pt x="4990" y="2501"/>
                    <a:pt x="5086" y="2507"/>
                    <a:pt x="5182" y="2524"/>
                  </a:cubicBezTo>
                  <a:cubicBezTo>
                    <a:pt x="5185" y="2525"/>
                    <a:pt x="5189" y="2525"/>
                    <a:pt x="5192" y="2525"/>
                  </a:cubicBezTo>
                  <a:cubicBezTo>
                    <a:pt x="5233" y="2525"/>
                    <a:pt x="5257" y="2487"/>
                    <a:pt x="5251" y="2449"/>
                  </a:cubicBezTo>
                  <a:cubicBezTo>
                    <a:pt x="5298" y="2401"/>
                    <a:pt x="5305" y="2325"/>
                    <a:pt x="5238" y="2271"/>
                  </a:cubicBezTo>
                  <a:cubicBezTo>
                    <a:pt x="4696" y="1874"/>
                    <a:pt x="4196" y="1402"/>
                    <a:pt x="3561" y="1156"/>
                  </a:cubicBezTo>
                  <a:cubicBezTo>
                    <a:pt x="3258" y="1039"/>
                    <a:pt x="2964" y="936"/>
                    <a:pt x="2683" y="772"/>
                  </a:cubicBezTo>
                  <a:cubicBezTo>
                    <a:pt x="2417" y="622"/>
                    <a:pt x="2164" y="458"/>
                    <a:pt x="1883" y="335"/>
                  </a:cubicBezTo>
                  <a:cubicBezTo>
                    <a:pt x="1559" y="186"/>
                    <a:pt x="1169" y="1"/>
                    <a:pt x="79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27"/>
            <p:cNvSpPr/>
            <p:nvPr/>
          </p:nvSpPr>
          <p:spPr>
            <a:xfrm>
              <a:off x="3596850" y="2728200"/>
              <a:ext cx="12850" cy="12775"/>
            </a:xfrm>
            <a:custGeom>
              <a:avLst/>
              <a:gdLst/>
              <a:ahLst/>
              <a:cxnLst/>
              <a:rect l="l" t="t" r="r" b="b"/>
              <a:pathLst>
                <a:path w="514" h="511" extrusionOk="0">
                  <a:moveTo>
                    <a:pt x="250" y="0"/>
                  </a:moveTo>
                  <a:cubicBezTo>
                    <a:pt x="221" y="0"/>
                    <a:pt x="192" y="8"/>
                    <a:pt x="165" y="22"/>
                  </a:cubicBezTo>
                  <a:cubicBezTo>
                    <a:pt x="130" y="28"/>
                    <a:pt x="102" y="48"/>
                    <a:pt x="83" y="76"/>
                  </a:cubicBezTo>
                  <a:cubicBezTo>
                    <a:pt x="55" y="97"/>
                    <a:pt x="33" y="124"/>
                    <a:pt x="27" y="152"/>
                  </a:cubicBezTo>
                  <a:cubicBezTo>
                    <a:pt x="7" y="186"/>
                    <a:pt x="7" y="212"/>
                    <a:pt x="7" y="247"/>
                  </a:cubicBezTo>
                  <a:cubicBezTo>
                    <a:pt x="1" y="281"/>
                    <a:pt x="7" y="316"/>
                    <a:pt x="20" y="350"/>
                  </a:cubicBezTo>
                  <a:cubicBezTo>
                    <a:pt x="33" y="363"/>
                    <a:pt x="42" y="385"/>
                    <a:pt x="55" y="405"/>
                  </a:cubicBezTo>
                  <a:cubicBezTo>
                    <a:pt x="83" y="439"/>
                    <a:pt x="116" y="467"/>
                    <a:pt x="157" y="487"/>
                  </a:cubicBezTo>
                  <a:cubicBezTo>
                    <a:pt x="178" y="493"/>
                    <a:pt x="198" y="500"/>
                    <a:pt x="219" y="508"/>
                  </a:cubicBezTo>
                  <a:cubicBezTo>
                    <a:pt x="230" y="510"/>
                    <a:pt x="241" y="511"/>
                    <a:pt x="253" y="511"/>
                  </a:cubicBezTo>
                  <a:cubicBezTo>
                    <a:pt x="285" y="511"/>
                    <a:pt x="319" y="504"/>
                    <a:pt x="349" y="493"/>
                  </a:cubicBezTo>
                  <a:cubicBezTo>
                    <a:pt x="383" y="480"/>
                    <a:pt x="411" y="459"/>
                    <a:pt x="431" y="439"/>
                  </a:cubicBezTo>
                  <a:cubicBezTo>
                    <a:pt x="459" y="418"/>
                    <a:pt x="479" y="391"/>
                    <a:pt x="485" y="357"/>
                  </a:cubicBezTo>
                  <a:cubicBezTo>
                    <a:pt x="507" y="329"/>
                    <a:pt x="513" y="294"/>
                    <a:pt x="507" y="262"/>
                  </a:cubicBezTo>
                  <a:cubicBezTo>
                    <a:pt x="513" y="227"/>
                    <a:pt x="507" y="193"/>
                    <a:pt x="493" y="165"/>
                  </a:cubicBezTo>
                  <a:cubicBezTo>
                    <a:pt x="485" y="145"/>
                    <a:pt x="472" y="124"/>
                    <a:pt x="459" y="104"/>
                  </a:cubicBezTo>
                  <a:cubicBezTo>
                    <a:pt x="431" y="69"/>
                    <a:pt x="396" y="41"/>
                    <a:pt x="362" y="22"/>
                  </a:cubicBezTo>
                  <a:cubicBezTo>
                    <a:pt x="342" y="15"/>
                    <a:pt x="314" y="7"/>
                    <a:pt x="295" y="7"/>
                  </a:cubicBezTo>
                  <a:cubicBezTo>
                    <a:pt x="280" y="2"/>
                    <a:pt x="265" y="0"/>
                    <a:pt x="2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27"/>
            <p:cNvSpPr/>
            <p:nvPr/>
          </p:nvSpPr>
          <p:spPr>
            <a:xfrm>
              <a:off x="3750475" y="2672525"/>
              <a:ext cx="15425" cy="15400"/>
            </a:xfrm>
            <a:custGeom>
              <a:avLst/>
              <a:gdLst/>
              <a:ahLst/>
              <a:cxnLst/>
              <a:rect l="l" t="t" r="r" b="b"/>
              <a:pathLst>
                <a:path w="617" h="616" extrusionOk="0">
                  <a:moveTo>
                    <a:pt x="324" y="1"/>
                  </a:moveTo>
                  <a:cubicBezTo>
                    <a:pt x="282" y="1"/>
                    <a:pt x="240" y="9"/>
                    <a:pt x="200" y="25"/>
                  </a:cubicBezTo>
                  <a:cubicBezTo>
                    <a:pt x="165" y="38"/>
                    <a:pt x="131" y="57"/>
                    <a:pt x="104" y="92"/>
                  </a:cubicBezTo>
                  <a:cubicBezTo>
                    <a:pt x="70" y="113"/>
                    <a:pt x="48" y="148"/>
                    <a:pt x="35" y="189"/>
                  </a:cubicBezTo>
                  <a:cubicBezTo>
                    <a:pt x="16" y="222"/>
                    <a:pt x="7" y="256"/>
                    <a:pt x="7" y="297"/>
                  </a:cubicBezTo>
                  <a:cubicBezTo>
                    <a:pt x="1" y="338"/>
                    <a:pt x="7" y="379"/>
                    <a:pt x="29" y="421"/>
                  </a:cubicBezTo>
                  <a:cubicBezTo>
                    <a:pt x="42" y="442"/>
                    <a:pt x="57" y="468"/>
                    <a:pt x="70" y="489"/>
                  </a:cubicBezTo>
                  <a:cubicBezTo>
                    <a:pt x="98" y="537"/>
                    <a:pt x="139" y="565"/>
                    <a:pt x="186" y="585"/>
                  </a:cubicBezTo>
                  <a:cubicBezTo>
                    <a:pt x="213" y="600"/>
                    <a:pt x="241" y="606"/>
                    <a:pt x="262" y="613"/>
                  </a:cubicBezTo>
                  <a:cubicBezTo>
                    <a:pt x="275" y="614"/>
                    <a:pt x="289" y="615"/>
                    <a:pt x="302" y="615"/>
                  </a:cubicBezTo>
                  <a:cubicBezTo>
                    <a:pt x="343" y="615"/>
                    <a:pt x="384" y="607"/>
                    <a:pt x="426" y="591"/>
                  </a:cubicBezTo>
                  <a:cubicBezTo>
                    <a:pt x="459" y="578"/>
                    <a:pt x="494" y="558"/>
                    <a:pt x="522" y="524"/>
                  </a:cubicBezTo>
                  <a:cubicBezTo>
                    <a:pt x="556" y="503"/>
                    <a:pt x="576" y="468"/>
                    <a:pt x="591" y="435"/>
                  </a:cubicBezTo>
                  <a:cubicBezTo>
                    <a:pt x="610" y="394"/>
                    <a:pt x="617" y="360"/>
                    <a:pt x="617" y="319"/>
                  </a:cubicBezTo>
                  <a:cubicBezTo>
                    <a:pt x="617" y="278"/>
                    <a:pt x="617" y="237"/>
                    <a:pt x="597" y="195"/>
                  </a:cubicBezTo>
                  <a:cubicBezTo>
                    <a:pt x="582" y="174"/>
                    <a:pt x="569" y="148"/>
                    <a:pt x="556" y="126"/>
                  </a:cubicBezTo>
                  <a:cubicBezTo>
                    <a:pt x="528" y="85"/>
                    <a:pt x="487" y="51"/>
                    <a:pt x="439" y="31"/>
                  </a:cubicBezTo>
                  <a:cubicBezTo>
                    <a:pt x="411" y="25"/>
                    <a:pt x="385" y="16"/>
                    <a:pt x="364" y="3"/>
                  </a:cubicBezTo>
                  <a:cubicBezTo>
                    <a:pt x="350" y="2"/>
                    <a:pt x="337" y="1"/>
                    <a:pt x="3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6" name="Google Shape;2406;p27"/>
          <p:cNvGrpSpPr/>
          <p:nvPr/>
        </p:nvGrpSpPr>
        <p:grpSpPr>
          <a:xfrm>
            <a:off x="3532128" y="1809893"/>
            <a:ext cx="2162723" cy="2171317"/>
            <a:chOff x="162898" y="4322503"/>
            <a:chExt cx="1137796" cy="1142317"/>
          </a:xfrm>
        </p:grpSpPr>
        <p:sp>
          <p:nvSpPr>
            <p:cNvPr id="2407" name="Google Shape;2407;p27"/>
            <p:cNvSpPr/>
            <p:nvPr/>
          </p:nvSpPr>
          <p:spPr>
            <a:xfrm>
              <a:off x="207211" y="4362153"/>
              <a:ext cx="1093483" cy="1102667"/>
            </a:xfrm>
            <a:custGeom>
              <a:avLst/>
              <a:gdLst/>
              <a:ahLst/>
              <a:cxnLst/>
              <a:rect l="l" t="t" r="r" b="b"/>
              <a:pathLst>
                <a:path w="22717" h="22909" extrusionOk="0">
                  <a:moveTo>
                    <a:pt x="11530" y="0"/>
                  </a:moveTo>
                  <a:cubicBezTo>
                    <a:pt x="10897" y="0"/>
                    <a:pt x="10263" y="72"/>
                    <a:pt x="9636" y="219"/>
                  </a:cubicBezTo>
                  <a:cubicBezTo>
                    <a:pt x="8261" y="548"/>
                    <a:pt x="6975" y="1185"/>
                    <a:pt x="5769" y="1925"/>
                  </a:cubicBezTo>
                  <a:cubicBezTo>
                    <a:pt x="4593" y="2642"/>
                    <a:pt x="3387" y="3429"/>
                    <a:pt x="2408" y="4415"/>
                  </a:cubicBezTo>
                  <a:cubicBezTo>
                    <a:pt x="554" y="6297"/>
                    <a:pt x="0" y="8995"/>
                    <a:pt x="109" y="11554"/>
                  </a:cubicBezTo>
                  <a:cubicBezTo>
                    <a:pt x="171" y="12978"/>
                    <a:pt x="383" y="14415"/>
                    <a:pt x="938" y="15736"/>
                  </a:cubicBezTo>
                  <a:cubicBezTo>
                    <a:pt x="1423" y="16873"/>
                    <a:pt x="2142" y="17906"/>
                    <a:pt x="3011" y="18781"/>
                  </a:cubicBezTo>
                  <a:cubicBezTo>
                    <a:pt x="3949" y="19713"/>
                    <a:pt x="5037" y="20452"/>
                    <a:pt x="6221" y="21006"/>
                  </a:cubicBezTo>
                  <a:cubicBezTo>
                    <a:pt x="6420" y="21116"/>
                    <a:pt x="6619" y="21226"/>
                    <a:pt x="6817" y="21328"/>
                  </a:cubicBezTo>
                  <a:cubicBezTo>
                    <a:pt x="8062" y="21965"/>
                    <a:pt x="9398" y="22492"/>
                    <a:pt x="10773" y="22758"/>
                  </a:cubicBezTo>
                  <a:cubicBezTo>
                    <a:pt x="11304" y="22860"/>
                    <a:pt x="11831" y="22909"/>
                    <a:pt x="12354" y="22909"/>
                  </a:cubicBezTo>
                  <a:cubicBezTo>
                    <a:pt x="13308" y="22909"/>
                    <a:pt x="14251" y="22747"/>
                    <a:pt x="15188" y="22451"/>
                  </a:cubicBezTo>
                  <a:cubicBezTo>
                    <a:pt x="15886" y="22231"/>
                    <a:pt x="16585" y="21985"/>
                    <a:pt x="17261" y="21704"/>
                  </a:cubicBezTo>
                  <a:cubicBezTo>
                    <a:pt x="17877" y="21444"/>
                    <a:pt x="18474" y="21144"/>
                    <a:pt x="18986" y="20712"/>
                  </a:cubicBezTo>
                  <a:cubicBezTo>
                    <a:pt x="20034" y="19823"/>
                    <a:pt x="20581" y="18494"/>
                    <a:pt x="21150" y="17283"/>
                  </a:cubicBezTo>
                  <a:cubicBezTo>
                    <a:pt x="21766" y="15948"/>
                    <a:pt x="22340" y="14573"/>
                    <a:pt x="22524" y="13101"/>
                  </a:cubicBezTo>
                  <a:cubicBezTo>
                    <a:pt x="22717" y="11554"/>
                    <a:pt x="22470" y="9993"/>
                    <a:pt x="22129" y="8480"/>
                  </a:cubicBezTo>
                  <a:cubicBezTo>
                    <a:pt x="21813" y="7084"/>
                    <a:pt x="21409" y="5696"/>
                    <a:pt x="20527" y="4531"/>
                  </a:cubicBezTo>
                  <a:cubicBezTo>
                    <a:pt x="19760" y="3520"/>
                    <a:pt x="18753" y="2705"/>
                    <a:pt x="17672" y="2033"/>
                  </a:cubicBezTo>
                  <a:cubicBezTo>
                    <a:pt x="16488" y="1302"/>
                    <a:pt x="15195" y="678"/>
                    <a:pt x="13846" y="316"/>
                  </a:cubicBezTo>
                  <a:cubicBezTo>
                    <a:pt x="13084" y="108"/>
                    <a:pt x="12308" y="0"/>
                    <a:pt x="11530"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27"/>
            <p:cNvSpPr/>
            <p:nvPr/>
          </p:nvSpPr>
          <p:spPr>
            <a:xfrm>
              <a:off x="162898" y="4322503"/>
              <a:ext cx="1093483" cy="1102667"/>
            </a:xfrm>
            <a:custGeom>
              <a:avLst/>
              <a:gdLst/>
              <a:ahLst/>
              <a:cxnLst/>
              <a:rect l="l" t="t" r="r" b="b"/>
              <a:pathLst>
                <a:path w="22717" h="22909" extrusionOk="0">
                  <a:moveTo>
                    <a:pt x="11530" y="0"/>
                  </a:moveTo>
                  <a:cubicBezTo>
                    <a:pt x="10897" y="0"/>
                    <a:pt x="10263" y="72"/>
                    <a:pt x="9636" y="219"/>
                  </a:cubicBezTo>
                  <a:cubicBezTo>
                    <a:pt x="8261" y="548"/>
                    <a:pt x="6975" y="1185"/>
                    <a:pt x="5769" y="1925"/>
                  </a:cubicBezTo>
                  <a:cubicBezTo>
                    <a:pt x="4593" y="2642"/>
                    <a:pt x="3387" y="3429"/>
                    <a:pt x="2408" y="4415"/>
                  </a:cubicBezTo>
                  <a:cubicBezTo>
                    <a:pt x="554" y="6297"/>
                    <a:pt x="0" y="8995"/>
                    <a:pt x="109" y="11554"/>
                  </a:cubicBezTo>
                  <a:cubicBezTo>
                    <a:pt x="171" y="12978"/>
                    <a:pt x="383" y="14415"/>
                    <a:pt x="938" y="15736"/>
                  </a:cubicBezTo>
                  <a:cubicBezTo>
                    <a:pt x="1423" y="16873"/>
                    <a:pt x="2142" y="17906"/>
                    <a:pt x="3011" y="18781"/>
                  </a:cubicBezTo>
                  <a:cubicBezTo>
                    <a:pt x="3949" y="19713"/>
                    <a:pt x="5037" y="20452"/>
                    <a:pt x="6221" y="21006"/>
                  </a:cubicBezTo>
                  <a:cubicBezTo>
                    <a:pt x="6420" y="21116"/>
                    <a:pt x="6619" y="21226"/>
                    <a:pt x="6817" y="21328"/>
                  </a:cubicBezTo>
                  <a:cubicBezTo>
                    <a:pt x="8062" y="21965"/>
                    <a:pt x="9398" y="22492"/>
                    <a:pt x="10773" y="22758"/>
                  </a:cubicBezTo>
                  <a:cubicBezTo>
                    <a:pt x="11304" y="22860"/>
                    <a:pt x="11831" y="22909"/>
                    <a:pt x="12354" y="22909"/>
                  </a:cubicBezTo>
                  <a:cubicBezTo>
                    <a:pt x="13308" y="22909"/>
                    <a:pt x="14251" y="22747"/>
                    <a:pt x="15188" y="22451"/>
                  </a:cubicBezTo>
                  <a:cubicBezTo>
                    <a:pt x="15886" y="22231"/>
                    <a:pt x="16585" y="21985"/>
                    <a:pt x="17261" y="21704"/>
                  </a:cubicBezTo>
                  <a:cubicBezTo>
                    <a:pt x="17877" y="21444"/>
                    <a:pt x="18474" y="21144"/>
                    <a:pt x="18986" y="20712"/>
                  </a:cubicBezTo>
                  <a:cubicBezTo>
                    <a:pt x="20034" y="19823"/>
                    <a:pt x="20581" y="18494"/>
                    <a:pt x="21150" y="17283"/>
                  </a:cubicBezTo>
                  <a:cubicBezTo>
                    <a:pt x="21766" y="15948"/>
                    <a:pt x="22340" y="14573"/>
                    <a:pt x="22524" y="13101"/>
                  </a:cubicBezTo>
                  <a:cubicBezTo>
                    <a:pt x="22717" y="11554"/>
                    <a:pt x="22470" y="9993"/>
                    <a:pt x="22129" y="8480"/>
                  </a:cubicBezTo>
                  <a:cubicBezTo>
                    <a:pt x="21813" y="7084"/>
                    <a:pt x="21409" y="5696"/>
                    <a:pt x="20527" y="4531"/>
                  </a:cubicBezTo>
                  <a:cubicBezTo>
                    <a:pt x="19760" y="3520"/>
                    <a:pt x="18753" y="2705"/>
                    <a:pt x="17672" y="2033"/>
                  </a:cubicBezTo>
                  <a:cubicBezTo>
                    <a:pt x="16488" y="1302"/>
                    <a:pt x="15195" y="678"/>
                    <a:pt x="13846" y="316"/>
                  </a:cubicBezTo>
                  <a:cubicBezTo>
                    <a:pt x="13084" y="108"/>
                    <a:pt x="12308" y="0"/>
                    <a:pt x="11530"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27"/>
            <p:cNvSpPr/>
            <p:nvPr/>
          </p:nvSpPr>
          <p:spPr>
            <a:xfrm>
              <a:off x="469277" y="5125882"/>
              <a:ext cx="263250" cy="69744"/>
            </a:xfrm>
            <a:custGeom>
              <a:avLst/>
              <a:gdLst/>
              <a:ahLst/>
              <a:cxnLst/>
              <a:rect l="l" t="t" r="r" b="b"/>
              <a:pathLst>
                <a:path w="5469" h="1449" extrusionOk="0">
                  <a:moveTo>
                    <a:pt x="5273" y="1"/>
                  </a:moveTo>
                  <a:cubicBezTo>
                    <a:pt x="5266" y="1"/>
                    <a:pt x="5258" y="1"/>
                    <a:pt x="5251" y="3"/>
                  </a:cubicBezTo>
                  <a:cubicBezTo>
                    <a:pt x="4819" y="65"/>
                    <a:pt x="4421" y="264"/>
                    <a:pt x="3997" y="380"/>
                  </a:cubicBezTo>
                  <a:cubicBezTo>
                    <a:pt x="3567" y="504"/>
                    <a:pt x="3128" y="586"/>
                    <a:pt x="2683" y="668"/>
                  </a:cubicBezTo>
                  <a:cubicBezTo>
                    <a:pt x="2238" y="742"/>
                    <a:pt x="1814" y="832"/>
                    <a:pt x="1376" y="962"/>
                  </a:cubicBezTo>
                  <a:cubicBezTo>
                    <a:pt x="1164" y="1023"/>
                    <a:pt x="945" y="1085"/>
                    <a:pt x="733" y="1139"/>
                  </a:cubicBezTo>
                  <a:cubicBezTo>
                    <a:pt x="507" y="1194"/>
                    <a:pt x="273" y="1222"/>
                    <a:pt x="55" y="1284"/>
                  </a:cubicBezTo>
                  <a:cubicBezTo>
                    <a:pt x="1" y="1297"/>
                    <a:pt x="7" y="1366"/>
                    <a:pt x="55" y="1379"/>
                  </a:cubicBezTo>
                  <a:cubicBezTo>
                    <a:pt x="198" y="1430"/>
                    <a:pt x="351" y="1449"/>
                    <a:pt x="508" y="1449"/>
                  </a:cubicBezTo>
                  <a:cubicBezTo>
                    <a:pt x="796" y="1449"/>
                    <a:pt x="1094" y="1385"/>
                    <a:pt x="1356" y="1332"/>
                  </a:cubicBezTo>
                  <a:cubicBezTo>
                    <a:pt x="1842" y="1228"/>
                    <a:pt x="2320" y="1111"/>
                    <a:pt x="2813" y="1044"/>
                  </a:cubicBezTo>
                  <a:cubicBezTo>
                    <a:pt x="3258" y="988"/>
                    <a:pt x="3710" y="886"/>
                    <a:pt x="4142" y="763"/>
                  </a:cubicBezTo>
                  <a:cubicBezTo>
                    <a:pt x="4367" y="694"/>
                    <a:pt x="4579" y="627"/>
                    <a:pt x="4799" y="545"/>
                  </a:cubicBezTo>
                  <a:cubicBezTo>
                    <a:pt x="5024" y="454"/>
                    <a:pt x="5188" y="359"/>
                    <a:pt x="5374" y="201"/>
                  </a:cubicBezTo>
                  <a:cubicBezTo>
                    <a:pt x="5469" y="119"/>
                    <a:pt x="5374" y="1"/>
                    <a:pt x="5273"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27"/>
            <p:cNvSpPr/>
            <p:nvPr/>
          </p:nvSpPr>
          <p:spPr>
            <a:xfrm>
              <a:off x="466678" y="5047426"/>
              <a:ext cx="536657" cy="133568"/>
            </a:xfrm>
            <a:custGeom>
              <a:avLst/>
              <a:gdLst/>
              <a:ahLst/>
              <a:cxnLst/>
              <a:rect l="l" t="t" r="r" b="b"/>
              <a:pathLst>
                <a:path w="11149" h="2775" extrusionOk="0">
                  <a:moveTo>
                    <a:pt x="11087" y="0"/>
                  </a:moveTo>
                  <a:cubicBezTo>
                    <a:pt x="11080" y="0"/>
                    <a:pt x="11074" y="2"/>
                    <a:pt x="11067" y="5"/>
                  </a:cubicBezTo>
                  <a:cubicBezTo>
                    <a:pt x="11054" y="5"/>
                    <a:pt x="11039" y="11"/>
                    <a:pt x="11032" y="18"/>
                  </a:cubicBezTo>
                  <a:cubicBezTo>
                    <a:pt x="11026" y="15"/>
                    <a:pt x="11021" y="13"/>
                    <a:pt x="11017" y="13"/>
                  </a:cubicBezTo>
                  <a:cubicBezTo>
                    <a:pt x="11012" y="13"/>
                    <a:pt x="11009" y="15"/>
                    <a:pt x="11005" y="18"/>
                  </a:cubicBezTo>
                  <a:cubicBezTo>
                    <a:pt x="10998" y="25"/>
                    <a:pt x="10991" y="25"/>
                    <a:pt x="10991" y="31"/>
                  </a:cubicBezTo>
                  <a:cubicBezTo>
                    <a:pt x="10382" y="271"/>
                    <a:pt x="9718" y="305"/>
                    <a:pt x="9068" y="368"/>
                  </a:cubicBezTo>
                  <a:cubicBezTo>
                    <a:pt x="8335" y="450"/>
                    <a:pt x="7596" y="524"/>
                    <a:pt x="6857" y="580"/>
                  </a:cubicBezTo>
                  <a:cubicBezTo>
                    <a:pt x="6111" y="627"/>
                    <a:pt x="5359" y="723"/>
                    <a:pt x="4639" y="921"/>
                  </a:cubicBezTo>
                  <a:cubicBezTo>
                    <a:pt x="3893" y="1120"/>
                    <a:pt x="3176" y="1427"/>
                    <a:pt x="2450" y="1674"/>
                  </a:cubicBezTo>
                  <a:cubicBezTo>
                    <a:pt x="2073" y="1797"/>
                    <a:pt x="1641" y="1900"/>
                    <a:pt x="1300" y="2099"/>
                  </a:cubicBezTo>
                  <a:cubicBezTo>
                    <a:pt x="971" y="2283"/>
                    <a:pt x="671" y="2564"/>
                    <a:pt x="280" y="2612"/>
                  </a:cubicBezTo>
                  <a:cubicBezTo>
                    <a:pt x="267" y="2618"/>
                    <a:pt x="260" y="2640"/>
                    <a:pt x="273" y="2653"/>
                  </a:cubicBezTo>
                  <a:lnTo>
                    <a:pt x="68" y="2653"/>
                  </a:lnTo>
                  <a:cubicBezTo>
                    <a:pt x="66" y="2653"/>
                    <a:pt x="64" y="2652"/>
                    <a:pt x="62" y="2652"/>
                  </a:cubicBezTo>
                  <a:cubicBezTo>
                    <a:pt x="13" y="2652"/>
                    <a:pt x="1" y="2742"/>
                    <a:pt x="55" y="2756"/>
                  </a:cubicBezTo>
                  <a:lnTo>
                    <a:pt x="68" y="2756"/>
                  </a:lnTo>
                  <a:cubicBezTo>
                    <a:pt x="156" y="2769"/>
                    <a:pt x="244" y="2775"/>
                    <a:pt x="334" y="2775"/>
                  </a:cubicBezTo>
                  <a:cubicBezTo>
                    <a:pt x="572" y="2775"/>
                    <a:pt x="813" y="2736"/>
                    <a:pt x="1047" y="2700"/>
                  </a:cubicBezTo>
                  <a:cubicBezTo>
                    <a:pt x="1444" y="2646"/>
                    <a:pt x="1840" y="2640"/>
                    <a:pt x="2238" y="2599"/>
                  </a:cubicBezTo>
                  <a:cubicBezTo>
                    <a:pt x="3072" y="2503"/>
                    <a:pt x="3908" y="2359"/>
                    <a:pt x="4749" y="2277"/>
                  </a:cubicBezTo>
                  <a:cubicBezTo>
                    <a:pt x="5564" y="2188"/>
                    <a:pt x="6372" y="2065"/>
                    <a:pt x="7166" y="1853"/>
                  </a:cubicBezTo>
                  <a:cubicBezTo>
                    <a:pt x="7925" y="1654"/>
                    <a:pt x="8651" y="1373"/>
                    <a:pt x="9370" y="1066"/>
                  </a:cubicBezTo>
                  <a:cubicBezTo>
                    <a:pt x="9904" y="833"/>
                    <a:pt x="10594" y="627"/>
                    <a:pt x="10963" y="148"/>
                  </a:cubicBezTo>
                  <a:cubicBezTo>
                    <a:pt x="11013" y="128"/>
                    <a:pt x="11060" y="100"/>
                    <a:pt x="11108" y="72"/>
                  </a:cubicBezTo>
                  <a:cubicBezTo>
                    <a:pt x="11149" y="50"/>
                    <a:pt x="11124" y="0"/>
                    <a:pt x="11087"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27"/>
            <p:cNvSpPr/>
            <p:nvPr/>
          </p:nvSpPr>
          <p:spPr>
            <a:xfrm>
              <a:off x="252381" y="4801758"/>
              <a:ext cx="738295" cy="123893"/>
            </a:xfrm>
            <a:custGeom>
              <a:avLst/>
              <a:gdLst/>
              <a:ahLst/>
              <a:cxnLst/>
              <a:rect l="l" t="t" r="r" b="b"/>
              <a:pathLst>
                <a:path w="15338" h="2574" extrusionOk="0">
                  <a:moveTo>
                    <a:pt x="15270" y="0"/>
                  </a:moveTo>
                  <a:cubicBezTo>
                    <a:pt x="15267" y="0"/>
                    <a:pt x="15263" y="1"/>
                    <a:pt x="15259" y="2"/>
                  </a:cubicBezTo>
                  <a:cubicBezTo>
                    <a:pt x="14758" y="105"/>
                    <a:pt x="14294" y="297"/>
                    <a:pt x="13773" y="324"/>
                  </a:cubicBezTo>
                  <a:cubicBezTo>
                    <a:pt x="13691" y="327"/>
                    <a:pt x="13609" y="329"/>
                    <a:pt x="13526" y="329"/>
                  </a:cubicBezTo>
                  <a:cubicBezTo>
                    <a:pt x="13244" y="329"/>
                    <a:pt x="12961" y="312"/>
                    <a:pt x="12677" y="312"/>
                  </a:cubicBezTo>
                  <a:cubicBezTo>
                    <a:pt x="12557" y="312"/>
                    <a:pt x="12436" y="315"/>
                    <a:pt x="12316" y="324"/>
                  </a:cubicBezTo>
                  <a:cubicBezTo>
                    <a:pt x="12012" y="343"/>
                    <a:pt x="11723" y="372"/>
                    <a:pt x="11434" y="372"/>
                  </a:cubicBezTo>
                  <a:cubicBezTo>
                    <a:pt x="11195" y="372"/>
                    <a:pt x="10955" y="352"/>
                    <a:pt x="10708" y="289"/>
                  </a:cubicBezTo>
                  <a:cubicBezTo>
                    <a:pt x="10515" y="242"/>
                    <a:pt x="10323" y="181"/>
                    <a:pt x="10126" y="146"/>
                  </a:cubicBezTo>
                  <a:cubicBezTo>
                    <a:pt x="9999" y="124"/>
                    <a:pt x="9873" y="118"/>
                    <a:pt x="9748" y="118"/>
                  </a:cubicBezTo>
                  <a:cubicBezTo>
                    <a:pt x="9610" y="118"/>
                    <a:pt x="9472" y="125"/>
                    <a:pt x="9331" y="125"/>
                  </a:cubicBezTo>
                  <a:cubicBezTo>
                    <a:pt x="8326" y="153"/>
                    <a:pt x="7299" y="159"/>
                    <a:pt x="6307" y="358"/>
                  </a:cubicBezTo>
                  <a:cubicBezTo>
                    <a:pt x="5793" y="462"/>
                    <a:pt x="5293" y="652"/>
                    <a:pt x="4787" y="775"/>
                  </a:cubicBezTo>
                  <a:cubicBezTo>
                    <a:pt x="4239" y="920"/>
                    <a:pt x="3685" y="987"/>
                    <a:pt x="3137" y="1097"/>
                  </a:cubicBezTo>
                  <a:cubicBezTo>
                    <a:pt x="2618" y="1201"/>
                    <a:pt x="2090" y="1275"/>
                    <a:pt x="1604" y="1502"/>
                  </a:cubicBezTo>
                  <a:cubicBezTo>
                    <a:pt x="1133" y="1720"/>
                    <a:pt x="742" y="2070"/>
                    <a:pt x="283" y="2316"/>
                  </a:cubicBezTo>
                  <a:cubicBezTo>
                    <a:pt x="229" y="2329"/>
                    <a:pt x="180" y="2357"/>
                    <a:pt x="132" y="2392"/>
                  </a:cubicBezTo>
                  <a:cubicBezTo>
                    <a:pt x="119" y="2398"/>
                    <a:pt x="106" y="2405"/>
                    <a:pt x="98" y="2405"/>
                  </a:cubicBezTo>
                  <a:cubicBezTo>
                    <a:pt x="85" y="2412"/>
                    <a:pt x="78" y="2425"/>
                    <a:pt x="78" y="2433"/>
                  </a:cubicBezTo>
                  <a:cubicBezTo>
                    <a:pt x="65" y="2446"/>
                    <a:pt x="50" y="2453"/>
                    <a:pt x="37" y="2466"/>
                  </a:cubicBezTo>
                  <a:cubicBezTo>
                    <a:pt x="0" y="2514"/>
                    <a:pt x="41" y="2574"/>
                    <a:pt x="86" y="2574"/>
                  </a:cubicBezTo>
                  <a:cubicBezTo>
                    <a:pt x="99" y="2574"/>
                    <a:pt x="113" y="2569"/>
                    <a:pt x="126" y="2556"/>
                  </a:cubicBezTo>
                  <a:cubicBezTo>
                    <a:pt x="230" y="2456"/>
                    <a:pt x="358" y="2434"/>
                    <a:pt x="489" y="2434"/>
                  </a:cubicBezTo>
                  <a:cubicBezTo>
                    <a:pt x="565" y="2434"/>
                    <a:pt x="641" y="2441"/>
                    <a:pt x="714" y="2446"/>
                  </a:cubicBezTo>
                  <a:cubicBezTo>
                    <a:pt x="837" y="2454"/>
                    <a:pt x="954" y="2460"/>
                    <a:pt x="1073" y="2460"/>
                  </a:cubicBezTo>
                  <a:cubicBezTo>
                    <a:pt x="1147" y="2460"/>
                    <a:pt x="1221" y="2458"/>
                    <a:pt x="1297" y="2453"/>
                  </a:cubicBezTo>
                  <a:cubicBezTo>
                    <a:pt x="1796" y="2412"/>
                    <a:pt x="2309" y="2316"/>
                    <a:pt x="2802" y="2228"/>
                  </a:cubicBezTo>
                  <a:cubicBezTo>
                    <a:pt x="3350" y="2137"/>
                    <a:pt x="3876" y="1973"/>
                    <a:pt x="4438" y="1947"/>
                  </a:cubicBezTo>
                  <a:cubicBezTo>
                    <a:pt x="4834" y="1925"/>
                    <a:pt x="5234" y="1888"/>
                    <a:pt x="5632" y="1888"/>
                  </a:cubicBezTo>
                  <a:cubicBezTo>
                    <a:pt x="5750" y="1888"/>
                    <a:pt x="5868" y="1891"/>
                    <a:pt x="5985" y="1899"/>
                  </a:cubicBezTo>
                  <a:cubicBezTo>
                    <a:pt x="6280" y="1922"/>
                    <a:pt x="6570" y="1943"/>
                    <a:pt x="6863" y="1943"/>
                  </a:cubicBezTo>
                  <a:cubicBezTo>
                    <a:pt x="7087" y="1943"/>
                    <a:pt x="7311" y="1931"/>
                    <a:pt x="7539" y="1899"/>
                  </a:cubicBezTo>
                  <a:cubicBezTo>
                    <a:pt x="8079" y="1823"/>
                    <a:pt x="8613" y="1679"/>
                    <a:pt x="9154" y="1618"/>
                  </a:cubicBezTo>
                  <a:cubicBezTo>
                    <a:pt x="10167" y="1508"/>
                    <a:pt x="11186" y="1653"/>
                    <a:pt x="12186" y="1426"/>
                  </a:cubicBezTo>
                  <a:cubicBezTo>
                    <a:pt x="12480" y="1365"/>
                    <a:pt x="12754" y="1242"/>
                    <a:pt x="13034" y="1139"/>
                  </a:cubicBezTo>
                  <a:cubicBezTo>
                    <a:pt x="13315" y="1028"/>
                    <a:pt x="13602" y="946"/>
                    <a:pt x="13883" y="844"/>
                  </a:cubicBezTo>
                  <a:cubicBezTo>
                    <a:pt x="14110" y="762"/>
                    <a:pt x="14321" y="674"/>
                    <a:pt x="14527" y="536"/>
                  </a:cubicBezTo>
                  <a:cubicBezTo>
                    <a:pt x="14758" y="386"/>
                    <a:pt x="14979" y="207"/>
                    <a:pt x="15245" y="118"/>
                  </a:cubicBezTo>
                  <a:cubicBezTo>
                    <a:pt x="15259" y="112"/>
                    <a:pt x="15266" y="105"/>
                    <a:pt x="15266" y="99"/>
                  </a:cubicBezTo>
                  <a:cubicBezTo>
                    <a:pt x="15279" y="92"/>
                    <a:pt x="15286" y="92"/>
                    <a:pt x="15292" y="84"/>
                  </a:cubicBezTo>
                  <a:cubicBezTo>
                    <a:pt x="15338" y="66"/>
                    <a:pt x="15312" y="0"/>
                    <a:pt x="1527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27"/>
            <p:cNvSpPr/>
            <p:nvPr/>
          </p:nvSpPr>
          <p:spPr>
            <a:xfrm>
              <a:off x="347352" y="4597532"/>
              <a:ext cx="524816" cy="83943"/>
            </a:xfrm>
            <a:custGeom>
              <a:avLst/>
              <a:gdLst/>
              <a:ahLst/>
              <a:cxnLst/>
              <a:rect l="l" t="t" r="r" b="b"/>
              <a:pathLst>
                <a:path w="10903" h="1744" extrusionOk="0">
                  <a:moveTo>
                    <a:pt x="10830" y="0"/>
                  </a:moveTo>
                  <a:cubicBezTo>
                    <a:pt x="10827" y="0"/>
                    <a:pt x="10825" y="1"/>
                    <a:pt x="10822" y="2"/>
                  </a:cubicBezTo>
                  <a:cubicBezTo>
                    <a:pt x="10479" y="71"/>
                    <a:pt x="10144" y="125"/>
                    <a:pt x="9788" y="132"/>
                  </a:cubicBezTo>
                  <a:cubicBezTo>
                    <a:pt x="9762" y="132"/>
                    <a:pt x="9737" y="132"/>
                    <a:pt x="9712" y="132"/>
                  </a:cubicBezTo>
                  <a:cubicBezTo>
                    <a:pt x="9396" y="132"/>
                    <a:pt x="9080" y="97"/>
                    <a:pt x="8769" y="91"/>
                  </a:cubicBezTo>
                  <a:cubicBezTo>
                    <a:pt x="8633" y="88"/>
                    <a:pt x="8497" y="87"/>
                    <a:pt x="8361" y="87"/>
                  </a:cubicBezTo>
                  <a:cubicBezTo>
                    <a:pt x="7725" y="87"/>
                    <a:pt x="7093" y="110"/>
                    <a:pt x="6461" y="132"/>
                  </a:cubicBezTo>
                  <a:cubicBezTo>
                    <a:pt x="5696" y="160"/>
                    <a:pt x="4935" y="214"/>
                    <a:pt x="4170" y="283"/>
                  </a:cubicBezTo>
                  <a:cubicBezTo>
                    <a:pt x="3478" y="343"/>
                    <a:pt x="2800" y="440"/>
                    <a:pt x="2143" y="680"/>
                  </a:cubicBezTo>
                  <a:cubicBezTo>
                    <a:pt x="1459" y="933"/>
                    <a:pt x="856" y="1378"/>
                    <a:pt x="165" y="1617"/>
                  </a:cubicBezTo>
                  <a:cubicBezTo>
                    <a:pt x="130" y="1625"/>
                    <a:pt x="89" y="1638"/>
                    <a:pt x="55" y="1644"/>
                  </a:cubicBezTo>
                  <a:cubicBezTo>
                    <a:pt x="42" y="1651"/>
                    <a:pt x="35" y="1658"/>
                    <a:pt x="35" y="1666"/>
                  </a:cubicBezTo>
                  <a:lnTo>
                    <a:pt x="29" y="1666"/>
                  </a:lnTo>
                  <a:cubicBezTo>
                    <a:pt x="1" y="1679"/>
                    <a:pt x="7" y="1707"/>
                    <a:pt x="29" y="1713"/>
                  </a:cubicBezTo>
                  <a:cubicBezTo>
                    <a:pt x="34" y="1724"/>
                    <a:pt x="48" y="1735"/>
                    <a:pt x="68" y="1735"/>
                  </a:cubicBezTo>
                  <a:cubicBezTo>
                    <a:pt x="73" y="1735"/>
                    <a:pt x="78" y="1734"/>
                    <a:pt x="83" y="1733"/>
                  </a:cubicBezTo>
                  <a:cubicBezTo>
                    <a:pt x="161" y="1707"/>
                    <a:pt x="242" y="1698"/>
                    <a:pt x="325" y="1698"/>
                  </a:cubicBezTo>
                  <a:cubicBezTo>
                    <a:pt x="513" y="1698"/>
                    <a:pt x="709" y="1744"/>
                    <a:pt x="896" y="1744"/>
                  </a:cubicBezTo>
                  <a:cubicBezTo>
                    <a:pt x="927" y="1744"/>
                    <a:pt x="957" y="1743"/>
                    <a:pt x="986" y="1740"/>
                  </a:cubicBezTo>
                  <a:cubicBezTo>
                    <a:pt x="1369" y="1707"/>
                    <a:pt x="1732" y="1575"/>
                    <a:pt x="2108" y="1493"/>
                  </a:cubicBezTo>
                  <a:cubicBezTo>
                    <a:pt x="2506" y="1405"/>
                    <a:pt x="2903" y="1344"/>
                    <a:pt x="3314" y="1316"/>
                  </a:cubicBezTo>
                  <a:cubicBezTo>
                    <a:pt x="3454" y="1306"/>
                    <a:pt x="3596" y="1303"/>
                    <a:pt x="3738" y="1303"/>
                  </a:cubicBezTo>
                  <a:cubicBezTo>
                    <a:pt x="3900" y="1303"/>
                    <a:pt x="4063" y="1307"/>
                    <a:pt x="4227" y="1307"/>
                  </a:cubicBezTo>
                  <a:cubicBezTo>
                    <a:pt x="4310" y="1307"/>
                    <a:pt x="4394" y="1306"/>
                    <a:pt x="4477" y="1303"/>
                  </a:cubicBezTo>
                  <a:cubicBezTo>
                    <a:pt x="6051" y="1247"/>
                    <a:pt x="7598" y="1009"/>
                    <a:pt x="9139" y="665"/>
                  </a:cubicBezTo>
                  <a:cubicBezTo>
                    <a:pt x="9733" y="536"/>
                    <a:pt x="10425" y="488"/>
                    <a:pt x="10883" y="56"/>
                  </a:cubicBezTo>
                  <a:cubicBezTo>
                    <a:pt x="10902" y="38"/>
                    <a:pt x="10887" y="14"/>
                    <a:pt x="10864" y="14"/>
                  </a:cubicBezTo>
                  <a:cubicBezTo>
                    <a:pt x="10861" y="14"/>
                    <a:pt x="10858" y="14"/>
                    <a:pt x="10855" y="15"/>
                  </a:cubicBezTo>
                  <a:cubicBezTo>
                    <a:pt x="10850" y="10"/>
                    <a:pt x="10840" y="0"/>
                    <a:pt x="1083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27"/>
            <p:cNvSpPr/>
            <p:nvPr/>
          </p:nvSpPr>
          <p:spPr>
            <a:xfrm>
              <a:off x="687040" y="5278174"/>
              <a:ext cx="12852" cy="9963"/>
            </a:xfrm>
            <a:custGeom>
              <a:avLst/>
              <a:gdLst/>
              <a:ahLst/>
              <a:cxnLst/>
              <a:rect l="l" t="t" r="r" b="b"/>
              <a:pathLst>
                <a:path w="267" h="207" extrusionOk="0">
                  <a:moveTo>
                    <a:pt x="130" y="1"/>
                  </a:moveTo>
                  <a:cubicBezTo>
                    <a:pt x="0" y="1"/>
                    <a:pt x="0" y="206"/>
                    <a:pt x="130" y="206"/>
                  </a:cubicBezTo>
                  <a:cubicBezTo>
                    <a:pt x="267" y="206"/>
                    <a:pt x="267" y="1"/>
                    <a:pt x="130"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27"/>
            <p:cNvSpPr/>
            <p:nvPr/>
          </p:nvSpPr>
          <p:spPr>
            <a:xfrm>
              <a:off x="779652" y="5343393"/>
              <a:ext cx="18147" cy="13910"/>
            </a:xfrm>
            <a:custGeom>
              <a:avLst/>
              <a:gdLst/>
              <a:ahLst/>
              <a:cxnLst/>
              <a:rect l="l" t="t" r="r" b="b"/>
              <a:pathLst>
                <a:path w="377" h="289" extrusionOk="0">
                  <a:moveTo>
                    <a:pt x="184" y="1"/>
                  </a:moveTo>
                  <a:cubicBezTo>
                    <a:pt x="0" y="1"/>
                    <a:pt x="0" y="288"/>
                    <a:pt x="184" y="288"/>
                  </a:cubicBezTo>
                  <a:cubicBezTo>
                    <a:pt x="376" y="288"/>
                    <a:pt x="376" y="1"/>
                    <a:pt x="184"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27"/>
            <p:cNvSpPr/>
            <p:nvPr/>
          </p:nvSpPr>
          <p:spPr>
            <a:xfrm>
              <a:off x="748316" y="5356918"/>
              <a:ext cx="11264" cy="8664"/>
            </a:xfrm>
            <a:custGeom>
              <a:avLst/>
              <a:gdLst/>
              <a:ahLst/>
              <a:cxnLst/>
              <a:rect l="l" t="t" r="r" b="b"/>
              <a:pathLst>
                <a:path w="234" h="180" extrusionOk="0">
                  <a:moveTo>
                    <a:pt x="117" y="1"/>
                  </a:moveTo>
                  <a:cubicBezTo>
                    <a:pt x="1" y="1"/>
                    <a:pt x="1" y="180"/>
                    <a:pt x="117" y="180"/>
                  </a:cubicBezTo>
                  <a:cubicBezTo>
                    <a:pt x="234" y="180"/>
                    <a:pt x="234" y="1"/>
                    <a:pt x="11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27"/>
            <p:cNvSpPr/>
            <p:nvPr/>
          </p:nvSpPr>
          <p:spPr>
            <a:xfrm>
              <a:off x="501528" y="5293672"/>
              <a:ext cx="11312" cy="14584"/>
            </a:xfrm>
            <a:custGeom>
              <a:avLst/>
              <a:gdLst/>
              <a:ahLst/>
              <a:cxnLst/>
              <a:rect l="l" t="t" r="r" b="b"/>
              <a:pathLst>
                <a:path w="235" h="303" extrusionOk="0">
                  <a:moveTo>
                    <a:pt x="117" y="1"/>
                  </a:moveTo>
                  <a:cubicBezTo>
                    <a:pt x="104" y="7"/>
                    <a:pt x="96" y="7"/>
                    <a:pt x="90" y="7"/>
                  </a:cubicBezTo>
                  <a:cubicBezTo>
                    <a:pt x="83" y="7"/>
                    <a:pt x="70" y="16"/>
                    <a:pt x="63" y="16"/>
                  </a:cubicBezTo>
                  <a:cubicBezTo>
                    <a:pt x="48" y="22"/>
                    <a:pt x="42" y="35"/>
                    <a:pt x="35" y="42"/>
                  </a:cubicBezTo>
                  <a:cubicBezTo>
                    <a:pt x="29" y="57"/>
                    <a:pt x="22" y="63"/>
                    <a:pt x="14" y="76"/>
                  </a:cubicBezTo>
                  <a:cubicBezTo>
                    <a:pt x="14" y="104"/>
                    <a:pt x="7" y="131"/>
                    <a:pt x="7" y="158"/>
                  </a:cubicBezTo>
                  <a:cubicBezTo>
                    <a:pt x="1" y="180"/>
                    <a:pt x="1" y="200"/>
                    <a:pt x="7" y="221"/>
                  </a:cubicBezTo>
                  <a:cubicBezTo>
                    <a:pt x="7" y="234"/>
                    <a:pt x="22" y="254"/>
                    <a:pt x="35" y="268"/>
                  </a:cubicBezTo>
                  <a:cubicBezTo>
                    <a:pt x="42" y="275"/>
                    <a:pt x="48" y="282"/>
                    <a:pt x="55" y="288"/>
                  </a:cubicBezTo>
                  <a:cubicBezTo>
                    <a:pt x="76" y="295"/>
                    <a:pt x="96" y="303"/>
                    <a:pt x="117" y="303"/>
                  </a:cubicBezTo>
                  <a:cubicBezTo>
                    <a:pt x="131" y="303"/>
                    <a:pt x="145" y="295"/>
                    <a:pt x="159" y="288"/>
                  </a:cubicBezTo>
                  <a:cubicBezTo>
                    <a:pt x="172" y="288"/>
                    <a:pt x="186" y="282"/>
                    <a:pt x="200" y="268"/>
                  </a:cubicBezTo>
                  <a:cubicBezTo>
                    <a:pt x="213" y="254"/>
                    <a:pt x="219" y="234"/>
                    <a:pt x="227" y="221"/>
                  </a:cubicBezTo>
                  <a:cubicBezTo>
                    <a:pt x="234" y="200"/>
                    <a:pt x="234" y="180"/>
                    <a:pt x="227" y="158"/>
                  </a:cubicBezTo>
                  <a:cubicBezTo>
                    <a:pt x="219" y="131"/>
                    <a:pt x="219" y="104"/>
                    <a:pt x="213" y="76"/>
                  </a:cubicBezTo>
                  <a:cubicBezTo>
                    <a:pt x="213" y="70"/>
                    <a:pt x="206" y="63"/>
                    <a:pt x="206" y="57"/>
                  </a:cubicBezTo>
                  <a:cubicBezTo>
                    <a:pt x="200" y="42"/>
                    <a:pt x="186" y="35"/>
                    <a:pt x="178" y="29"/>
                  </a:cubicBezTo>
                  <a:cubicBezTo>
                    <a:pt x="172" y="22"/>
                    <a:pt x="165" y="16"/>
                    <a:pt x="159" y="16"/>
                  </a:cubicBezTo>
                  <a:cubicBezTo>
                    <a:pt x="145" y="7"/>
                    <a:pt x="131" y="1"/>
                    <a:pt x="11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27"/>
            <p:cNvSpPr/>
            <p:nvPr/>
          </p:nvSpPr>
          <p:spPr>
            <a:xfrm>
              <a:off x="282754" y="4572262"/>
              <a:ext cx="63298" cy="56700"/>
            </a:xfrm>
            <a:custGeom>
              <a:avLst/>
              <a:gdLst/>
              <a:ahLst/>
              <a:cxnLst/>
              <a:rect l="l" t="t" r="r" b="b"/>
              <a:pathLst>
                <a:path w="1315" h="1178" extrusionOk="0">
                  <a:moveTo>
                    <a:pt x="255" y="520"/>
                  </a:moveTo>
                  <a:cubicBezTo>
                    <a:pt x="253" y="520"/>
                    <a:pt x="250" y="522"/>
                    <a:pt x="248" y="525"/>
                  </a:cubicBezTo>
                  <a:lnTo>
                    <a:pt x="248" y="525"/>
                  </a:lnTo>
                  <a:cubicBezTo>
                    <a:pt x="251" y="522"/>
                    <a:pt x="253" y="520"/>
                    <a:pt x="255" y="520"/>
                  </a:cubicBezTo>
                  <a:close/>
                  <a:moveTo>
                    <a:pt x="1098" y="1"/>
                  </a:moveTo>
                  <a:cubicBezTo>
                    <a:pt x="1060" y="1"/>
                    <a:pt x="1023" y="11"/>
                    <a:pt x="986" y="27"/>
                  </a:cubicBezTo>
                  <a:cubicBezTo>
                    <a:pt x="973" y="34"/>
                    <a:pt x="960" y="41"/>
                    <a:pt x="945" y="47"/>
                  </a:cubicBezTo>
                  <a:lnTo>
                    <a:pt x="919" y="47"/>
                  </a:lnTo>
                  <a:cubicBezTo>
                    <a:pt x="843" y="55"/>
                    <a:pt x="796" y="69"/>
                    <a:pt x="727" y="103"/>
                  </a:cubicBezTo>
                  <a:cubicBezTo>
                    <a:pt x="644" y="138"/>
                    <a:pt x="576" y="198"/>
                    <a:pt x="515" y="261"/>
                  </a:cubicBezTo>
                  <a:cubicBezTo>
                    <a:pt x="446" y="308"/>
                    <a:pt x="378" y="369"/>
                    <a:pt x="323" y="432"/>
                  </a:cubicBezTo>
                  <a:cubicBezTo>
                    <a:pt x="316" y="445"/>
                    <a:pt x="303" y="458"/>
                    <a:pt x="288" y="473"/>
                  </a:cubicBezTo>
                  <a:cubicBezTo>
                    <a:pt x="275" y="492"/>
                    <a:pt x="262" y="514"/>
                    <a:pt x="247" y="533"/>
                  </a:cubicBezTo>
                  <a:cubicBezTo>
                    <a:pt x="242" y="538"/>
                    <a:pt x="240" y="540"/>
                    <a:pt x="239" y="540"/>
                  </a:cubicBezTo>
                  <a:cubicBezTo>
                    <a:pt x="237" y="540"/>
                    <a:pt x="242" y="531"/>
                    <a:pt x="248" y="525"/>
                  </a:cubicBezTo>
                  <a:lnTo>
                    <a:pt x="248" y="525"/>
                  </a:lnTo>
                  <a:cubicBezTo>
                    <a:pt x="238" y="535"/>
                    <a:pt x="226" y="556"/>
                    <a:pt x="221" y="561"/>
                  </a:cubicBezTo>
                  <a:cubicBezTo>
                    <a:pt x="199" y="589"/>
                    <a:pt x="180" y="616"/>
                    <a:pt x="158" y="643"/>
                  </a:cubicBezTo>
                  <a:cubicBezTo>
                    <a:pt x="117" y="698"/>
                    <a:pt x="76" y="760"/>
                    <a:pt x="50" y="821"/>
                  </a:cubicBezTo>
                  <a:cubicBezTo>
                    <a:pt x="9" y="896"/>
                    <a:pt x="1" y="985"/>
                    <a:pt x="50" y="1061"/>
                  </a:cubicBezTo>
                  <a:cubicBezTo>
                    <a:pt x="89" y="1126"/>
                    <a:pt x="164" y="1178"/>
                    <a:pt x="242" y="1178"/>
                  </a:cubicBezTo>
                  <a:cubicBezTo>
                    <a:pt x="246" y="1178"/>
                    <a:pt x="251" y="1178"/>
                    <a:pt x="255" y="1177"/>
                  </a:cubicBezTo>
                  <a:cubicBezTo>
                    <a:pt x="474" y="1164"/>
                    <a:pt x="666" y="1074"/>
                    <a:pt x="837" y="937"/>
                  </a:cubicBezTo>
                  <a:cubicBezTo>
                    <a:pt x="850" y="931"/>
                    <a:pt x="871" y="931"/>
                    <a:pt x="884" y="924"/>
                  </a:cubicBezTo>
                  <a:cubicBezTo>
                    <a:pt x="1055" y="842"/>
                    <a:pt x="1206" y="719"/>
                    <a:pt x="1282" y="540"/>
                  </a:cubicBezTo>
                  <a:cubicBezTo>
                    <a:pt x="1302" y="499"/>
                    <a:pt x="1308" y="458"/>
                    <a:pt x="1308" y="417"/>
                  </a:cubicBezTo>
                  <a:cubicBezTo>
                    <a:pt x="1315" y="404"/>
                    <a:pt x="1315" y="384"/>
                    <a:pt x="1315" y="369"/>
                  </a:cubicBezTo>
                  <a:cubicBezTo>
                    <a:pt x="1308" y="356"/>
                    <a:pt x="1308" y="343"/>
                    <a:pt x="1308" y="328"/>
                  </a:cubicBezTo>
                  <a:cubicBezTo>
                    <a:pt x="1308" y="343"/>
                    <a:pt x="1308" y="350"/>
                    <a:pt x="1308" y="350"/>
                  </a:cubicBezTo>
                  <a:cubicBezTo>
                    <a:pt x="1307" y="350"/>
                    <a:pt x="1305" y="336"/>
                    <a:pt x="1302" y="308"/>
                  </a:cubicBezTo>
                  <a:cubicBezTo>
                    <a:pt x="1302" y="294"/>
                    <a:pt x="1302" y="280"/>
                    <a:pt x="1295" y="274"/>
                  </a:cubicBezTo>
                  <a:cubicBezTo>
                    <a:pt x="1295" y="267"/>
                    <a:pt x="1295" y="261"/>
                    <a:pt x="1288" y="252"/>
                  </a:cubicBezTo>
                  <a:cubicBezTo>
                    <a:pt x="1308" y="170"/>
                    <a:pt x="1282" y="88"/>
                    <a:pt x="1213" y="41"/>
                  </a:cubicBezTo>
                  <a:cubicBezTo>
                    <a:pt x="1177" y="12"/>
                    <a:pt x="1138" y="1"/>
                    <a:pt x="10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27"/>
            <p:cNvSpPr/>
            <p:nvPr/>
          </p:nvSpPr>
          <p:spPr>
            <a:xfrm>
              <a:off x="253488" y="4723783"/>
              <a:ext cx="20794" cy="23681"/>
            </a:xfrm>
            <a:custGeom>
              <a:avLst/>
              <a:gdLst/>
              <a:ahLst/>
              <a:cxnLst/>
              <a:rect l="l" t="t" r="r" b="b"/>
              <a:pathLst>
                <a:path w="432" h="492" extrusionOk="0">
                  <a:moveTo>
                    <a:pt x="232" y="0"/>
                  </a:moveTo>
                  <a:cubicBezTo>
                    <a:pt x="213" y="0"/>
                    <a:pt x="191" y="7"/>
                    <a:pt x="172" y="14"/>
                  </a:cubicBezTo>
                  <a:cubicBezTo>
                    <a:pt x="150" y="20"/>
                    <a:pt x="131" y="35"/>
                    <a:pt x="116" y="48"/>
                  </a:cubicBezTo>
                  <a:cubicBezTo>
                    <a:pt x="103" y="61"/>
                    <a:pt x="96" y="76"/>
                    <a:pt x="83" y="96"/>
                  </a:cubicBezTo>
                  <a:cubicBezTo>
                    <a:pt x="62" y="111"/>
                    <a:pt x="48" y="130"/>
                    <a:pt x="34" y="152"/>
                  </a:cubicBezTo>
                  <a:cubicBezTo>
                    <a:pt x="27" y="171"/>
                    <a:pt x="21" y="199"/>
                    <a:pt x="7" y="219"/>
                  </a:cubicBezTo>
                  <a:cubicBezTo>
                    <a:pt x="1" y="253"/>
                    <a:pt x="1" y="281"/>
                    <a:pt x="7" y="316"/>
                  </a:cubicBezTo>
                  <a:cubicBezTo>
                    <a:pt x="14" y="342"/>
                    <a:pt x="34" y="370"/>
                    <a:pt x="55" y="390"/>
                  </a:cubicBezTo>
                  <a:cubicBezTo>
                    <a:pt x="68" y="405"/>
                    <a:pt x="83" y="418"/>
                    <a:pt x="103" y="424"/>
                  </a:cubicBezTo>
                  <a:cubicBezTo>
                    <a:pt x="116" y="439"/>
                    <a:pt x="124" y="452"/>
                    <a:pt x="144" y="465"/>
                  </a:cubicBezTo>
                  <a:cubicBezTo>
                    <a:pt x="165" y="480"/>
                    <a:pt x="185" y="487"/>
                    <a:pt x="213" y="487"/>
                  </a:cubicBezTo>
                  <a:cubicBezTo>
                    <a:pt x="223" y="490"/>
                    <a:pt x="234" y="492"/>
                    <a:pt x="246" y="492"/>
                  </a:cubicBezTo>
                  <a:cubicBezTo>
                    <a:pt x="258" y="492"/>
                    <a:pt x="270" y="490"/>
                    <a:pt x="280" y="487"/>
                  </a:cubicBezTo>
                  <a:cubicBezTo>
                    <a:pt x="315" y="472"/>
                    <a:pt x="342" y="459"/>
                    <a:pt x="362" y="439"/>
                  </a:cubicBezTo>
                  <a:cubicBezTo>
                    <a:pt x="411" y="390"/>
                    <a:pt x="431" y="322"/>
                    <a:pt x="411" y="260"/>
                  </a:cubicBezTo>
                  <a:cubicBezTo>
                    <a:pt x="411" y="253"/>
                    <a:pt x="403" y="247"/>
                    <a:pt x="403" y="247"/>
                  </a:cubicBezTo>
                  <a:cubicBezTo>
                    <a:pt x="397" y="226"/>
                    <a:pt x="397" y="212"/>
                    <a:pt x="384" y="193"/>
                  </a:cubicBezTo>
                  <a:cubicBezTo>
                    <a:pt x="390" y="184"/>
                    <a:pt x="390" y="171"/>
                    <a:pt x="390" y="158"/>
                  </a:cubicBezTo>
                  <a:cubicBezTo>
                    <a:pt x="390" y="137"/>
                    <a:pt x="384" y="117"/>
                    <a:pt x="377" y="96"/>
                  </a:cubicBezTo>
                  <a:cubicBezTo>
                    <a:pt x="370" y="89"/>
                    <a:pt x="362" y="76"/>
                    <a:pt x="356" y="61"/>
                  </a:cubicBezTo>
                  <a:cubicBezTo>
                    <a:pt x="342" y="48"/>
                    <a:pt x="329" y="35"/>
                    <a:pt x="315" y="20"/>
                  </a:cubicBezTo>
                  <a:cubicBezTo>
                    <a:pt x="288" y="7"/>
                    <a:pt x="260" y="0"/>
                    <a:pt x="2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27"/>
            <p:cNvSpPr/>
            <p:nvPr/>
          </p:nvSpPr>
          <p:spPr>
            <a:xfrm>
              <a:off x="1038907" y="4526970"/>
              <a:ext cx="128232" cy="88997"/>
            </a:xfrm>
            <a:custGeom>
              <a:avLst/>
              <a:gdLst/>
              <a:ahLst/>
              <a:cxnLst/>
              <a:rect l="l" t="t" r="r" b="b"/>
              <a:pathLst>
                <a:path w="2664" h="1849" extrusionOk="0">
                  <a:moveTo>
                    <a:pt x="274" y="1"/>
                  </a:moveTo>
                  <a:cubicBezTo>
                    <a:pt x="185" y="1"/>
                    <a:pt x="114" y="60"/>
                    <a:pt x="82" y="147"/>
                  </a:cubicBezTo>
                  <a:cubicBezTo>
                    <a:pt x="0" y="366"/>
                    <a:pt x="20" y="551"/>
                    <a:pt x="102" y="709"/>
                  </a:cubicBezTo>
                  <a:cubicBezTo>
                    <a:pt x="130" y="791"/>
                    <a:pt x="178" y="865"/>
                    <a:pt x="247" y="941"/>
                  </a:cubicBezTo>
                  <a:cubicBezTo>
                    <a:pt x="349" y="1037"/>
                    <a:pt x="472" y="1120"/>
                    <a:pt x="595" y="1193"/>
                  </a:cubicBezTo>
                  <a:cubicBezTo>
                    <a:pt x="657" y="1358"/>
                    <a:pt x="767" y="1474"/>
                    <a:pt x="923" y="1571"/>
                  </a:cubicBezTo>
                  <a:cubicBezTo>
                    <a:pt x="1189" y="1742"/>
                    <a:pt x="1540" y="1848"/>
                    <a:pt x="1861" y="1848"/>
                  </a:cubicBezTo>
                  <a:cubicBezTo>
                    <a:pt x="1899" y="1848"/>
                    <a:pt x="1935" y="1847"/>
                    <a:pt x="1971" y="1844"/>
                  </a:cubicBezTo>
                  <a:cubicBezTo>
                    <a:pt x="2149" y="1837"/>
                    <a:pt x="2341" y="1790"/>
                    <a:pt x="2477" y="1667"/>
                  </a:cubicBezTo>
                  <a:cubicBezTo>
                    <a:pt x="2607" y="1543"/>
                    <a:pt x="2663" y="1373"/>
                    <a:pt x="2648" y="1202"/>
                  </a:cubicBezTo>
                  <a:cubicBezTo>
                    <a:pt x="2607" y="804"/>
                    <a:pt x="2177" y="551"/>
                    <a:pt x="1848" y="407"/>
                  </a:cubicBezTo>
                  <a:cubicBezTo>
                    <a:pt x="1753" y="366"/>
                    <a:pt x="1650" y="331"/>
                    <a:pt x="1554" y="298"/>
                  </a:cubicBezTo>
                  <a:cubicBezTo>
                    <a:pt x="1424" y="242"/>
                    <a:pt x="1287" y="195"/>
                    <a:pt x="1157" y="147"/>
                  </a:cubicBezTo>
                  <a:cubicBezTo>
                    <a:pt x="1024" y="102"/>
                    <a:pt x="891" y="45"/>
                    <a:pt x="751" y="45"/>
                  </a:cubicBezTo>
                  <a:cubicBezTo>
                    <a:pt x="724" y="45"/>
                    <a:pt x="698" y="47"/>
                    <a:pt x="671" y="52"/>
                  </a:cubicBezTo>
                  <a:cubicBezTo>
                    <a:pt x="603" y="65"/>
                    <a:pt x="528" y="93"/>
                    <a:pt x="459" y="134"/>
                  </a:cubicBezTo>
                  <a:cubicBezTo>
                    <a:pt x="439" y="65"/>
                    <a:pt x="363" y="11"/>
                    <a:pt x="301" y="3"/>
                  </a:cubicBezTo>
                  <a:cubicBezTo>
                    <a:pt x="292" y="1"/>
                    <a:pt x="283" y="1"/>
                    <a:pt x="2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27"/>
            <p:cNvSpPr/>
            <p:nvPr/>
          </p:nvSpPr>
          <p:spPr>
            <a:xfrm>
              <a:off x="1071158" y="4672474"/>
              <a:ext cx="41877" cy="35907"/>
            </a:xfrm>
            <a:custGeom>
              <a:avLst/>
              <a:gdLst/>
              <a:ahLst/>
              <a:cxnLst/>
              <a:rect l="l" t="t" r="r" b="b"/>
              <a:pathLst>
                <a:path w="870" h="746" extrusionOk="0">
                  <a:moveTo>
                    <a:pt x="441" y="0"/>
                  </a:moveTo>
                  <a:cubicBezTo>
                    <a:pt x="406" y="0"/>
                    <a:pt x="370" y="5"/>
                    <a:pt x="336" y="12"/>
                  </a:cubicBezTo>
                  <a:cubicBezTo>
                    <a:pt x="309" y="12"/>
                    <a:pt x="275" y="18"/>
                    <a:pt x="240" y="18"/>
                  </a:cubicBezTo>
                  <a:cubicBezTo>
                    <a:pt x="199" y="27"/>
                    <a:pt x="158" y="46"/>
                    <a:pt x="117" y="68"/>
                  </a:cubicBezTo>
                  <a:cubicBezTo>
                    <a:pt x="42" y="109"/>
                    <a:pt x="1" y="211"/>
                    <a:pt x="28" y="293"/>
                  </a:cubicBezTo>
                  <a:cubicBezTo>
                    <a:pt x="42" y="347"/>
                    <a:pt x="76" y="403"/>
                    <a:pt x="111" y="450"/>
                  </a:cubicBezTo>
                  <a:cubicBezTo>
                    <a:pt x="117" y="470"/>
                    <a:pt x="124" y="492"/>
                    <a:pt x="138" y="511"/>
                  </a:cubicBezTo>
                  <a:cubicBezTo>
                    <a:pt x="186" y="593"/>
                    <a:pt x="262" y="656"/>
                    <a:pt x="350" y="690"/>
                  </a:cubicBezTo>
                  <a:cubicBezTo>
                    <a:pt x="357" y="690"/>
                    <a:pt x="370" y="697"/>
                    <a:pt x="377" y="703"/>
                  </a:cubicBezTo>
                  <a:cubicBezTo>
                    <a:pt x="432" y="729"/>
                    <a:pt x="486" y="746"/>
                    <a:pt x="544" y="746"/>
                  </a:cubicBezTo>
                  <a:cubicBezTo>
                    <a:pt x="566" y="746"/>
                    <a:pt x="587" y="743"/>
                    <a:pt x="610" y="738"/>
                  </a:cubicBezTo>
                  <a:cubicBezTo>
                    <a:pt x="664" y="731"/>
                    <a:pt x="713" y="703"/>
                    <a:pt x="754" y="669"/>
                  </a:cubicBezTo>
                  <a:cubicBezTo>
                    <a:pt x="761" y="662"/>
                    <a:pt x="774" y="662"/>
                    <a:pt x="781" y="656"/>
                  </a:cubicBezTo>
                  <a:cubicBezTo>
                    <a:pt x="837" y="621"/>
                    <a:pt x="863" y="567"/>
                    <a:pt x="869" y="505"/>
                  </a:cubicBezTo>
                  <a:cubicBezTo>
                    <a:pt x="869" y="485"/>
                    <a:pt x="863" y="457"/>
                    <a:pt x="863" y="429"/>
                  </a:cubicBezTo>
                  <a:cubicBezTo>
                    <a:pt x="863" y="423"/>
                    <a:pt x="863" y="423"/>
                    <a:pt x="856" y="416"/>
                  </a:cubicBezTo>
                  <a:cubicBezTo>
                    <a:pt x="856" y="355"/>
                    <a:pt x="837" y="299"/>
                    <a:pt x="809" y="245"/>
                  </a:cubicBezTo>
                  <a:cubicBezTo>
                    <a:pt x="754" y="142"/>
                    <a:pt x="651" y="60"/>
                    <a:pt x="541" y="18"/>
                  </a:cubicBezTo>
                  <a:cubicBezTo>
                    <a:pt x="511" y="5"/>
                    <a:pt x="476" y="0"/>
                    <a:pt x="4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21" name="Google Shape;2421;p27"/>
          <p:cNvSpPr txBox="1"/>
          <p:nvPr/>
        </p:nvSpPr>
        <p:spPr>
          <a:xfrm>
            <a:off x="3882920" y="2294089"/>
            <a:ext cx="1525079" cy="88852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200"/>
              <a:buFont typeface="Londrina Solid"/>
              <a:buNone/>
            </a:pPr>
            <a:r>
              <a:rPr lang="en-US" sz="6600" b="0" i="0" u="none" strike="noStrike" cap="none">
                <a:solidFill>
                  <a:srgbClr val="142066"/>
                </a:solidFill>
                <a:latin typeface="Londrina Solid"/>
                <a:ea typeface="Londrina Solid"/>
                <a:cs typeface="Londrina Solid"/>
                <a:sym typeface="Londrina Solid"/>
              </a:rPr>
              <a:t>60k</a:t>
            </a:r>
            <a:endParaRPr/>
          </a:p>
        </p:txBody>
      </p:sp>
      <p:cxnSp>
        <p:nvCxnSpPr>
          <p:cNvPr id="2422" name="Google Shape;2422;p27"/>
          <p:cNvCxnSpPr/>
          <p:nvPr/>
        </p:nvCxnSpPr>
        <p:spPr>
          <a:xfrm rot="10800000" flipH="1">
            <a:off x="1026721" y="2749650"/>
            <a:ext cx="2162700" cy="125100"/>
          </a:xfrm>
          <a:prstGeom prst="bentConnector2">
            <a:avLst/>
          </a:prstGeom>
          <a:noFill/>
          <a:ln w="19050" cap="flat" cmpd="sng">
            <a:solidFill>
              <a:schemeClr val="dk1"/>
            </a:solidFill>
            <a:prstDash val="solid"/>
            <a:round/>
            <a:headEnd type="none" w="sm" len="sm"/>
            <a:tailEnd type="oval" w="med" len="med"/>
          </a:ln>
        </p:spPr>
      </p:cxnSp>
      <p:cxnSp>
        <p:nvCxnSpPr>
          <p:cNvPr id="2423" name="Google Shape;2423;p27"/>
          <p:cNvCxnSpPr/>
          <p:nvPr/>
        </p:nvCxnSpPr>
        <p:spPr>
          <a:xfrm flipH="1">
            <a:off x="6072276" y="2755526"/>
            <a:ext cx="1578300" cy="318300"/>
          </a:xfrm>
          <a:prstGeom prst="bentConnector4">
            <a:avLst>
              <a:gd name="adj1" fmla="val 0"/>
              <a:gd name="adj2" fmla="val 0"/>
            </a:avLst>
          </a:prstGeom>
          <a:noFill/>
          <a:ln w="19050" cap="flat" cmpd="sng">
            <a:solidFill>
              <a:schemeClr val="dk1"/>
            </a:solidFill>
            <a:prstDash val="solid"/>
            <a:round/>
            <a:headEnd type="none" w="sm" len="sm"/>
            <a:tailEnd type="oval" w="med" len="med"/>
          </a:ln>
        </p:spPr>
      </p:cxn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grpSp>
        <p:nvGrpSpPr>
          <p:cNvPr id="2428" name="Google Shape;2428;p28"/>
          <p:cNvGrpSpPr/>
          <p:nvPr/>
        </p:nvGrpSpPr>
        <p:grpSpPr>
          <a:xfrm rot="1750005">
            <a:off x="2998171" y="2425557"/>
            <a:ext cx="3246570" cy="3109925"/>
            <a:chOff x="607000" y="662725"/>
            <a:chExt cx="1139850" cy="1091875"/>
          </a:xfrm>
        </p:grpSpPr>
        <p:sp>
          <p:nvSpPr>
            <p:cNvPr id="2429" name="Google Shape;2429;p28"/>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28"/>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28"/>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28"/>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28"/>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28"/>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28"/>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28"/>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28"/>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28"/>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28"/>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28"/>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28"/>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28"/>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28"/>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28"/>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45" name="Google Shape;2445;p28"/>
          <p:cNvSpPr txBox="1">
            <a:spLocks noGrp="1"/>
          </p:cNvSpPr>
          <p:nvPr>
            <p:ph type="subTitle" idx="1"/>
          </p:nvPr>
        </p:nvSpPr>
        <p:spPr>
          <a:xfrm>
            <a:off x="652770" y="1096311"/>
            <a:ext cx="2331900" cy="572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Bootstrapping</a:t>
            </a:r>
            <a:endParaRPr/>
          </a:p>
        </p:txBody>
      </p:sp>
      <p:sp>
        <p:nvSpPr>
          <p:cNvPr id="2446" name="Google Shape;2446;p28"/>
          <p:cNvSpPr txBox="1">
            <a:spLocks noGrp="1"/>
          </p:cNvSpPr>
          <p:nvPr>
            <p:ph type="subTitle" idx="2"/>
          </p:nvPr>
        </p:nvSpPr>
        <p:spPr>
          <a:xfrm>
            <a:off x="652770" y="1657815"/>
            <a:ext cx="2331900" cy="3325831"/>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300"/>
              <a:t>We will also be utilizing the bootstrapping method of funding to try to cut down on cost. By purchasing used vehicles instead of new ones, or even hiring people who own their own vehicle, we can reduce the amount of money needed. In terms of advertising, we would make use of the radio station in the country, as well as making use of social media platforms as means of promoting our business. This allows us to reach people who reside all over the island who may potentially be interested in our service.</a:t>
            </a:r>
            <a:endParaRPr/>
          </a:p>
        </p:txBody>
      </p:sp>
      <p:sp>
        <p:nvSpPr>
          <p:cNvPr id="2447" name="Google Shape;2447;p28"/>
          <p:cNvSpPr txBox="1">
            <a:spLocks noGrp="1"/>
          </p:cNvSpPr>
          <p:nvPr>
            <p:ph type="title"/>
          </p:nvPr>
        </p:nvSpPr>
        <p:spPr>
          <a:xfrm>
            <a:off x="2569367" y="6363"/>
            <a:ext cx="3992912" cy="84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a:t>Method of Funding </a:t>
            </a:r>
            <a:endParaRPr/>
          </a:p>
        </p:txBody>
      </p:sp>
      <p:sp>
        <p:nvSpPr>
          <p:cNvPr id="2448" name="Google Shape;2448;p28"/>
          <p:cNvSpPr txBox="1">
            <a:spLocks noGrp="1"/>
          </p:cNvSpPr>
          <p:nvPr>
            <p:ph type="subTitle" idx="5"/>
          </p:nvPr>
        </p:nvSpPr>
        <p:spPr>
          <a:xfrm>
            <a:off x="6000355" y="975305"/>
            <a:ext cx="2490875" cy="51539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Why this medthod?</a:t>
            </a:r>
            <a:endParaRPr/>
          </a:p>
        </p:txBody>
      </p:sp>
      <p:sp>
        <p:nvSpPr>
          <p:cNvPr id="2449" name="Google Shape;2449;p28"/>
          <p:cNvSpPr txBox="1">
            <a:spLocks noGrp="1"/>
          </p:cNvSpPr>
          <p:nvPr>
            <p:ph type="subTitle" idx="6"/>
          </p:nvPr>
        </p:nvSpPr>
        <p:spPr>
          <a:xfrm>
            <a:off x="6047413" y="1490695"/>
            <a:ext cx="2736666" cy="3408125"/>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We have decided that using these strategies would be the most efficient for funding since they allow use to cut costs and to avoid having to repay any loans, as well as interest. We are certain that this plan can work as our government has a program in place for small businesses that allow them to apply for grant. We are confident that if we were to apply, we would be allowed the grant. And, if the grant does not provide us with sufficient funds, we will also have our own personal funds to fall back on, which should be more than enough to reach our financial goal.</a:t>
            </a:r>
            <a:endParaRPr/>
          </a:p>
        </p:txBody>
      </p:sp>
      <p:grpSp>
        <p:nvGrpSpPr>
          <p:cNvPr id="2450" name="Google Shape;2450;p28"/>
          <p:cNvGrpSpPr/>
          <p:nvPr/>
        </p:nvGrpSpPr>
        <p:grpSpPr>
          <a:xfrm>
            <a:off x="3556936" y="1831590"/>
            <a:ext cx="2035031" cy="1995987"/>
            <a:chOff x="3720875" y="695425"/>
            <a:chExt cx="683975" cy="670875"/>
          </a:xfrm>
        </p:grpSpPr>
        <p:sp>
          <p:nvSpPr>
            <p:cNvPr id="2451" name="Google Shape;2451;p28"/>
            <p:cNvSpPr/>
            <p:nvPr/>
          </p:nvSpPr>
          <p:spPr>
            <a:xfrm>
              <a:off x="3747925" y="718925"/>
              <a:ext cx="656925" cy="647375"/>
            </a:xfrm>
            <a:custGeom>
              <a:avLst/>
              <a:gdLst/>
              <a:ahLst/>
              <a:cxnLst/>
              <a:rect l="l" t="t" r="r" b="b"/>
              <a:pathLst>
                <a:path w="26277" h="25895" extrusionOk="0">
                  <a:moveTo>
                    <a:pt x="290" y="3758"/>
                  </a:moveTo>
                  <a:cubicBezTo>
                    <a:pt x="291" y="3758"/>
                    <a:pt x="288" y="3760"/>
                    <a:pt x="274" y="3763"/>
                  </a:cubicBezTo>
                  <a:cubicBezTo>
                    <a:pt x="281" y="3760"/>
                    <a:pt x="288" y="3758"/>
                    <a:pt x="290" y="3758"/>
                  </a:cubicBezTo>
                  <a:close/>
                  <a:moveTo>
                    <a:pt x="22775" y="1"/>
                  </a:moveTo>
                  <a:cubicBezTo>
                    <a:pt x="22748" y="1"/>
                    <a:pt x="22718" y="7"/>
                    <a:pt x="22689" y="19"/>
                  </a:cubicBezTo>
                  <a:cubicBezTo>
                    <a:pt x="22417" y="134"/>
                    <a:pt x="22129" y="225"/>
                    <a:pt x="21834" y="299"/>
                  </a:cubicBezTo>
                  <a:cubicBezTo>
                    <a:pt x="21485" y="381"/>
                    <a:pt x="21135" y="443"/>
                    <a:pt x="20800" y="512"/>
                  </a:cubicBezTo>
                  <a:cubicBezTo>
                    <a:pt x="20143" y="635"/>
                    <a:pt x="19486" y="731"/>
                    <a:pt x="18844" y="895"/>
                  </a:cubicBezTo>
                  <a:cubicBezTo>
                    <a:pt x="17296" y="1284"/>
                    <a:pt x="15743" y="1593"/>
                    <a:pt x="14169" y="1839"/>
                  </a:cubicBezTo>
                  <a:cubicBezTo>
                    <a:pt x="12710" y="2064"/>
                    <a:pt x="11253" y="2250"/>
                    <a:pt x="9788" y="2442"/>
                  </a:cubicBezTo>
                  <a:cubicBezTo>
                    <a:pt x="9466" y="2380"/>
                    <a:pt x="9137" y="2319"/>
                    <a:pt x="8815" y="2257"/>
                  </a:cubicBezTo>
                  <a:cubicBezTo>
                    <a:pt x="8043" y="2099"/>
                    <a:pt x="7270" y="1941"/>
                    <a:pt x="6509" y="1744"/>
                  </a:cubicBezTo>
                  <a:cubicBezTo>
                    <a:pt x="6296" y="1685"/>
                    <a:pt x="6046" y="1620"/>
                    <a:pt x="5816" y="1620"/>
                  </a:cubicBezTo>
                  <a:cubicBezTo>
                    <a:pt x="5803" y="1620"/>
                    <a:pt x="5790" y="1620"/>
                    <a:pt x="5777" y="1621"/>
                  </a:cubicBezTo>
                  <a:cubicBezTo>
                    <a:pt x="5640" y="1621"/>
                    <a:pt x="5510" y="1647"/>
                    <a:pt x="5394" y="1710"/>
                  </a:cubicBezTo>
                  <a:cubicBezTo>
                    <a:pt x="5394" y="1710"/>
                    <a:pt x="5387" y="1710"/>
                    <a:pt x="5381" y="1716"/>
                  </a:cubicBezTo>
                  <a:cubicBezTo>
                    <a:pt x="5359" y="1729"/>
                    <a:pt x="5333" y="1744"/>
                    <a:pt x="5312" y="1757"/>
                  </a:cubicBezTo>
                  <a:cubicBezTo>
                    <a:pt x="5305" y="1764"/>
                    <a:pt x="5299" y="1770"/>
                    <a:pt x="5292" y="1770"/>
                  </a:cubicBezTo>
                  <a:cubicBezTo>
                    <a:pt x="5271" y="1792"/>
                    <a:pt x="5257" y="1811"/>
                    <a:pt x="5236" y="1826"/>
                  </a:cubicBezTo>
                  <a:cubicBezTo>
                    <a:pt x="5230" y="1833"/>
                    <a:pt x="5223" y="1839"/>
                    <a:pt x="5216" y="1846"/>
                  </a:cubicBezTo>
                  <a:cubicBezTo>
                    <a:pt x="5195" y="1874"/>
                    <a:pt x="5169" y="1900"/>
                    <a:pt x="5147" y="1935"/>
                  </a:cubicBezTo>
                  <a:cubicBezTo>
                    <a:pt x="4996" y="2181"/>
                    <a:pt x="4929" y="2483"/>
                    <a:pt x="4860" y="2763"/>
                  </a:cubicBezTo>
                  <a:cubicBezTo>
                    <a:pt x="4832" y="2873"/>
                    <a:pt x="4799" y="2976"/>
                    <a:pt x="4765" y="3078"/>
                  </a:cubicBezTo>
                  <a:cubicBezTo>
                    <a:pt x="4683" y="3085"/>
                    <a:pt x="4594" y="3091"/>
                    <a:pt x="4512" y="3106"/>
                  </a:cubicBezTo>
                  <a:cubicBezTo>
                    <a:pt x="3217" y="3242"/>
                    <a:pt x="1808" y="3106"/>
                    <a:pt x="576" y="3592"/>
                  </a:cubicBezTo>
                  <a:cubicBezTo>
                    <a:pt x="555" y="3625"/>
                    <a:pt x="528" y="3653"/>
                    <a:pt x="494" y="3666"/>
                  </a:cubicBezTo>
                  <a:cubicBezTo>
                    <a:pt x="431" y="3694"/>
                    <a:pt x="371" y="3722"/>
                    <a:pt x="315" y="3742"/>
                  </a:cubicBezTo>
                  <a:cubicBezTo>
                    <a:pt x="295" y="3756"/>
                    <a:pt x="267" y="3763"/>
                    <a:pt x="247" y="3770"/>
                  </a:cubicBezTo>
                  <a:cubicBezTo>
                    <a:pt x="260" y="3770"/>
                    <a:pt x="267" y="3763"/>
                    <a:pt x="274" y="3763"/>
                  </a:cubicBezTo>
                  <a:lnTo>
                    <a:pt x="274" y="3763"/>
                  </a:lnTo>
                  <a:cubicBezTo>
                    <a:pt x="260" y="3770"/>
                    <a:pt x="254" y="3770"/>
                    <a:pt x="247" y="3776"/>
                  </a:cubicBezTo>
                  <a:cubicBezTo>
                    <a:pt x="206" y="3789"/>
                    <a:pt x="165" y="3804"/>
                    <a:pt x="131" y="3804"/>
                  </a:cubicBezTo>
                  <a:cubicBezTo>
                    <a:pt x="96" y="3845"/>
                    <a:pt x="103" y="3893"/>
                    <a:pt x="131" y="3934"/>
                  </a:cubicBezTo>
                  <a:cubicBezTo>
                    <a:pt x="137" y="4070"/>
                    <a:pt x="150" y="4215"/>
                    <a:pt x="172" y="4358"/>
                  </a:cubicBezTo>
                  <a:cubicBezTo>
                    <a:pt x="200" y="4625"/>
                    <a:pt x="233" y="4891"/>
                    <a:pt x="254" y="5166"/>
                  </a:cubicBezTo>
                  <a:cubicBezTo>
                    <a:pt x="295" y="5700"/>
                    <a:pt x="384" y="6227"/>
                    <a:pt x="459" y="6761"/>
                  </a:cubicBezTo>
                  <a:cubicBezTo>
                    <a:pt x="610" y="7822"/>
                    <a:pt x="740" y="8896"/>
                    <a:pt x="849" y="9964"/>
                  </a:cubicBezTo>
                  <a:cubicBezTo>
                    <a:pt x="959" y="10997"/>
                    <a:pt x="1021" y="12037"/>
                    <a:pt x="1164" y="13064"/>
                  </a:cubicBezTo>
                  <a:cubicBezTo>
                    <a:pt x="1177" y="13146"/>
                    <a:pt x="1192" y="13228"/>
                    <a:pt x="1205" y="13303"/>
                  </a:cubicBezTo>
                  <a:cubicBezTo>
                    <a:pt x="1212" y="13366"/>
                    <a:pt x="1226" y="13420"/>
                    <a:pt x="1233" y="13481"/>
                  </a:cubicBezTo>
                  <a:cubicBezTo>
                    <a:pt x="1226" y="13850"/>
                    <a:pt x="1233" y="14228"/>
                    <a:pt x="1259" y="14604"/>
                  </a:cubicBezTo>
                  <a:cubicBezTo>
                    <a:pt x="1205" y="14871"/>
                    <a:pt x="1157" y="15145"/>
                    <a:pt x="1103" y="15411"/>
                  </a:cubicBezTo>
                  <a:cubicBezTo>
                    <a:pt x="1095" y="15432"/>
                    <a:pt x="1095" y="15452"/>
                    <a:pt x="1088" y="15473"/>
                  </a:cubicBezTo>
                  <a:cubicBezTo>
                    <a:pt x="1069" y="15583"/>
                    <a:pt x="1041" y="15692"/>
                    <a:pt x="1013" y="15809"/>
                  </a:cubicBezTo>
                  <a:lnTo>
                    <a:pt x="952" y="16035"/>
                  </a:lnTo>
                  <a:cubicBezTo>
                    <a:pt x="918" y="16103"/>
                    <a:pt x="876" y="16178"/>
                    <a:pt x="842" y="16254"/>
                  </a:cubicBezTo>
                  <a:cubicBezTo>
                    <a:pt x="807" y="16329"/>
                    <a:pt x="775" y="16411"/>
                    <a:pt x="740" y="16494"/>
                  </a:cubicBezTo>
                  <a:cubicBezTo>
                    <a:pt x="658" y="16719"/>
                    <a:pt x="610" y="16965"/>
                    <a:pt x="555" y="17205"/>
                  </a:cubicBezTo>
                  <a:cubicBezTo>
                    <a:pt x="446" y="17678"/>
                    <a:pt x="323" y="18162"/>
                    <a:pt x="42" y="18573"/>
                  </a:cubicBezTo>
                  <a:cubicBezTo>
                    <a:pt x="1" y="18642"/>
                    <a:pt x="27" y="18765"/>
                    <a:pt x="103" y="18800"/>
                  </a:cubicBezTo>
                  <a:cubicBezTo>
                    <a:pt x="384" y="18930"/>
                    <a:pt x="678" y="19040"/>
                    <a:pt x="972" y="19122"/>
                  </a:cubicBezTo>
                  <a:cubicBezTo>
                    <a:pt x="1041" y="19141"/>
                    <a:pt x="1116" y="19156"/>
                    <a:pt x="1185" y="19176"/>
                  </a:cubicBezTo>
                  <a:cubicBezTo>
                    <a:pt x="1458" y="19245"/>
                    <a:pt x="1732" y="19306"/>
                    <a:pt x="2013" y="19347"/>
                  </a:cubicBezTo>
                  <a:cubicBezTo>
                    <a:pt x="2074" y="19978"/>
                    <a:pt x="2150" y="20607"/>
                    <a:pt x="2177" y="21236"/>
                  </a:cubicBezTo>
                  <a:cubicBezTo>
                    <a:pt x="2184" y="21359"/>
                    <a:pt x="2273" y="21456"/>
                    <a:pt x="2403" y="21463"/>
                  </a:cubicBezTo>
                  <a:cubicBezTo>
                    <a:pt x="2478" y="21463"/>
                    <a:pt x="2560" y="21469"/>
                    <a:pt x="2642" y="21476"/>
                  </a:cubicBezTo>
                  <a:cubicBezTo>
                    <a:pt x="2820" y="21482"/>
                    <a:pt x="2999" y="21489"/>
                    <a:pt x="3176" y="21497"/>
                  </a:cubicBezTo>
                  <a:lnTo>
                    <a:pt x="3189" y="21497"/>
                  </a:lnTo>
                  <a:cubicBezTo>
                    <a:pt x="3362" y="21504"/>
                    <a:pt x="3539" y="21510"/>
                    <a:pt x="3710" y="21517"/>
                  </a:cubicBezTo>
                  <a:lnTo>
                    <a:pt x="3751" y="21517"/>
                  </a:lnTo>
                  <a:cubicBezTo>
                    <a:pt x="3881" y="21517"/>
                    <a:pt x="4019" y="21523"/>
                    <a:pt x="4149" y="21523"/>
                  </a:cubicBezTo>
                  <a:cubicBezTo>
                    <a:pt x="4272" y="21661"/>
                    <a:pt x="4395" y="21798"/>
                    <a:pt x="4525" y="21927"/>
                  </a:cubicBezTo>
                  <a:cubicBezTo>
                    <a:pt x="6010" y="23434"/>
                    <a:pt x="7905" y="24521"/>
                    <a:pt x="9946" y="25042"/>
                  </a:cubicBezTo>
                  <a:cubicBezTo>
                    <a:pt x="10335" y="25226"/>
                    <a:pt x="10739" y="25377"/>
                    <a:pt x="11150" y="25500"/>
                  </a:cubicBezTo>
                  <a:cubicBezTo>
                    <a:pt x="12090" y="25776"/>
                    <a:pt x="13078" y="25894"/>
                    <a:pt x="14061" y="25894"/>
                  </a:cubicBezTo>
                  <a:cubicBezTo>
                    <a:pt x="14323" y="25894"/>
                    <a:pt x="14585" y="25886"/>
                    <a:pt x="14846" y="25870"/>
                  </a:cubicBezTo>
                  <a:cubicBezTo>
                    <a:pt x="15044" y="25857"/>
                    <a:pt x="15243" y="25842"/>
                    <a:pt x="15442" y="25822"/>
                  </a:cubicBezTo>
                  <a:cubicBezTo>
                    <a:pt x="15462" y="25822"/>
                    <a:pt x="15483" y="25822"/>
                    <a:pt x="15503" y="25816"/>
                  </a:cubicBezTo>
                  <a:cubicBezTo>
                    <a:pt x="15641" y="25801"/>
                    <a:pt x="15777" y="25788"/>
                    <a:pt x="15913" y="25775"/>
                  </a:cubicBezTo>
                  <a:cubicBezTo>
                    <a:pt x="15948" y="25768"/>
                    <a:pt x="15982" y="25760"/>
                    <a:pt x="16023" y="25753"/>
                  </a:cubicBezTo>
                  <a:cubicBezTo>
                    <a:pt x="16140" y="25740"/>
                    <a:pt x="16263" y="25719"/>
                    <a:pt x="16386" y="25699"/>
                  </a:cubicBezTo>
                  <a:cubicBezTo>
                    <a:pt x="16441" y="25692"/>
                    <a:pt x="16488" y="25686"/>
                    <a:pt x="16536" y="25671"/>
                  </a:cubicBezTo>
                  <a:cubicBezTo>
                    <a:pt x="16646" y="25651"/>
                    <a:pt x="16756" y="25637"/>
                    <a:pt x="16858" y="25610"/>
                  </a:cubicBezTo>
                  <a:cubicBezTo>
                    <a:pt x="16927" y="25595"/>
                    <a:pt x="16988" y="25582"/>
                    <a:pt x="17057" y="25563"/>
                  </a:cubicBezTo>
                  <a:cubicBezTo>
                    <a:pt x="17145" y="25541"/>
                    <a:pt x="17242" y="25522"/>
                    <a:pt x="17331" y="25494"/>
                  </a:cubicBezTo>
                  <a:cubicBezTo>
                    <a:pt x="17407" y="25472"/>
                    <a:pt x="17489" y="25446"/>
                    <a:pt x="17563" y="25425"/>
                  </a:cubicBezTo>
                  <a:cubicBezTo>
                    <a:pt x="17638" y="25398"/>
                    <a:pt x="17720" y="25377"/>
                    <a:pt x="17796" y="25349"/>
                  </a:cubicBezTo>
                  <a:cubicBezTo>
                    <a:pt x="17885" y="25316"/>
                    <a:pt x="17981" y="25275"/>
                    <a:pt x="18070" y="25241"/>
                  </a:cubicBezTo>
                  <a:cubicBezTo>
                    <a:pt x="18131" y="25213"/>
                    <a:pt x="18187" y="25193"/>
                    <a:pt x="18248" y="25172"/>
                  </a:cubicBezTo>
                  <a:cubicBezTo>
                    <a:pt x="18392" y="25103"/>
                    <a:pt x="18542" y="25035"/>
                    <a:pt x="18680" y="24953"/>
                  </a:cubicBezTo>
                  <a:cubicBezTo>
                    <a:pt x="19733" y="24372"/>
                    <a:pt x="20560" y="23468"/>
                    <a:pt x="21226" y="22474"/>
                  </a:cubicBezTo>
                  <a:cubicBezTo>
                    <a:pt x="21375" y="22256"/>
                    <a:pt x="21520" y="22031"/>
                    <a:pt x="21656" y="21798"/>
                  </a:cubicBezTo>
                  <a:cubicBezTo>
                    <a:pt x="21935" y="21860"/>
                    <a:pt x="22240" y="21944"/>
                    <a:pt x="22529" y="21944"/>
                  </a:cubicBezTo>
                  <a:cubicBezTo>
                    <a:pt x="22560" y="21944"/>
                    <a:pt x="22591" y="21943"/>
                    <a:pt x="22622" y="21941"/>
                  </a:cubicBezTo>
                  <a:cubicBezTo>
                    <a:pt x="23115" y="21908"/>
                    <a:pt x="23292" y="21476"/>
                    <a:pt x="23346" y="21045"/>
                  </a:cubicBezTo>
                  <a:cubicBezTo>
                    <a:pt x="23422" y="20791"/>
                    <a:pt x="23498" y="20538"/>
                    <a:pt x="23573" y="20291"/>
                  </a:cubicBezTo>
                  <a:cubicBezTo>
                    <a:pt x="23709" y="19874"/>
                    <a:pt x="23833" y="19457"/>
                    <a:pt x="23895" y="19018"/>
                  </a:cubicBezTo>
                  <a:cubicBezTo>
                    <a:pt x="23936" y="18724"/>
                    <a:pt x="23956" y="18417"/>
                    <a:pt x="23977" y="18115"/>
                  </a:cubicBezTo>
                  <a:cubicBezTo>
                    <a:pt x="24470" y="17985"/>
                    <a:pt x="24969" y="17875"/>
                    <a:pt x="25475" y="17842"/>
                  </a:cubicBezTo>
                  <a:cubicBezTo>
                    <a:pt x="25598" y="17834"/>
                    <a:pt x="25667" y="17739"/>
                    <a:pt x="25646" y="17622"/>
                  </a:cubicBezTo>
                  <a:cubicBezTo>
                    <a:pt x="25605" y="17376"/>
                    <a:pt x="25564" y="17129"/>
                    <a:pt x="25516" y="16883"/>
                  </a:cubicBezTo>
                  <a:cubicBezTo>
                    <a:pt x="25324" y="15904"/>
                    <a:pt x="25099" y="14933"/>
                    <a:pt x="24872" y="13954"/>
                  </a:cubicBezTo>
                  <a:cubicBezTo>
                    <a:pt x="24941" y="13345"/>
                    <a:pt x="25004" y="12735"/>
                    <a:pt x="25086" y="12126"/>
                  </a:cubicBezTo>
                  <a:cubicBezTo>
                    <a:pt x="25153" y="11585"/>
                    <a:pt x="25188" y="11045"/>
                    <a:pt x="25229" y="10498"/>
                  </a:cubicBezTo>
                  <a:cubicBezTo>
                    <a:pt x="25277" y="9923"/>
                    <a:pt x="25324" y="9341"/>
                    <a:pt x="25434" y="8766"/>
                  </a:cubicBezTo>
                  <a:cubicBezTo>
                    <a:pt x="25529" y="8265"/>
                    <a:pt x="25605" y="7766"/>
                    <a:pt x="25728" y="7267"/>
                  </a:cubicBezTo>
                  <a:cubicBezTo>
                    <a:pt x="25851" y="6767"/>
                    <a:pt x="26044" y="6309"/>
                    <a:pt x="26256" y="5836"/>
                  </a:cubicBezTo>
                  <a:cubicBezTo>
                    <a:pt x="26277" y="5788"/>
                    <a:pt x="26242" y="5741"/>
                    <a:pt x="26208" y="5734"/>
                  </a:cubicBezTo>
                  <a:cubicBezTo>
                    <a:pt x="26201" y="5706"/>
                    <a:pt x="26187" y="5678"/>
                    <a:pt x="26154" y="5659"/>
                  </a:cubicBezTo>
                  <a:cubicBezTo>
                    <a:pt x="25571" y="5358"/>
                    <a:pt x="24907" y="5384"/>
                    <a:pt x="24291" y="5194"/>
                  </a:cubicBezTo>
                  <a:cubicBezTo>
                    <a:pt x="24107" y="5138"/>
                    <a:pt x="23921" y="5090"/>
                    <a:pt x="23744" y="5043"/>
                  </a:cubicBezTo>
                  <a:cubicBezTo>
                    <a:pt x="23723" y="4591"/>
                    <a:pt x="23690" y="4146"/>
                    <a:pt x="23649" y="3701"/>
                  </a:cubicBezTo>
                  <a:cubicBezTo>
                    <a:pt x="23593" y="3091"/>
                    <a:pt x="23517" y="2490"/>
                    <a:pt x="23409" y="1894"/>
                  </a:cubicBezTo>
                  <a:cubicBezTo>
                    <a:pt x="23353" y="1586"/>
                    <a:pt x="23292" y="1284"/>
                    <a:pt x="23203" y="984"/>
                  </a:cubicBezTo>
                  <a:cubicBezTo>
                    <a:pt x="23121" y="690"/>
                    <a:pt x="23005" y="402"/>
                    <a:pt x="22916" y="108"/>
                  </a:cubicBezTo>
                  <a:cubicBezTo>
                    <a:pt x="22896" y="35"/>
                    <a:pt x="22840" y="1"/>
                    <a:pt x="2277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28"/>
            <p:cNvSpPr/>
            <p:nvPr/>
          </p:nvSpPr>
          <p:spPr>
            <a:xfrm>
              <a:off x="3720875" y="695425"/>
              <a:ext cx="656925" cy="647400"/>
            </a:xfrm>
            <a:custGeom>
              <a:avLst/>
              <a:gdLst/>
              <a:ahLst/>
              <a:cxnLst/>
              <a:rect l="l" t="t" r="r" b="b"/>
              <a:pathLst>
                <a:path w="26277" h="25896" extrusionOk="0">
                  <a:moveTo>
                    <a:pt x="290" y="3760"/>
                  </a:moveTo>
                  <a:cubicBezTo>
                    <a:pt x="292" y="3760"/>
                    <a:pt x="289" y="3762"/>
                    <a:pt x="275" y="3765"/>
                  </a:cubicBezTo>
                  <a:cubicBezTo>
                    <a:pt x="281" y="3762"/>
                    <a:pt x="288" y="3760"/>
                    <a:pt x="290" y="3760"/>
                  </a:cubicBezTo>
                  <a:close/>
                  <a:moveTo>
                    <a:pt x="22771" y="0"/>
                  </a:moveTo>
                  <a:cubicBezTo>
                    <a:pt x="22747" y="0"/>
                    <a:pt x="22721" y="5"/>
                    <a:pt x="22697" y="15"/>
                  </a:cubicBezTo>
                  <a:cubicBezTo>
                    <a:pt x="22423" y="138"/>
                    <a:pt x="22129" y="227"/>
                    <a:pt x="21835" y="302"/>
                  </a:cubicBezTo>
                  <a:cubicBezTo>
                    <a:pt x="21493" y="384"/>
                    <a:pt x="21143" y="445"/>
                    <a:pt x="20801" y="514"/>
                  </a:cubicBezTo>
                  <a:cubicBezTo>
                    <a:pt x="20151" y="637"/>
                    <a:pt x="19487" y="733"/>
                    <a:pt x="18843" y="897"/>
                  </a:cubicBezTo>
                  <a:cubicBezTo>
                    <a:pt x="17298" y="1280"/>
                    <a:pt x="15744" y="1588"/>
                    <a:pt x="14168" y="1835"/>
                  </a:cubicBezTo>
                  <a:cubicBezTo>
                    <a:pt x="12711" y="2068"/>
                    <a:pt x="11253" y="2246"/>
                    <a:pt x="9796" y="2444"/>
                  </a:cubicBezTo>
                  <a:cubicBezTo>
                    <a:pt x="9467" y="2382"/>
                    <a:pt x="9139" y="2321"/>
                    <a:pt x="8817" y="2252"/>
                  </a:cubicBezTo>
                  <a:cubicBezTo>
                    <a:pt x="8043" y="2094"/>
                    <a:pt x="7277" y="1945"/>
                    <a:pt x="6510" y="1746"/>
                  </a:cubicBezTo>
                  <a:cubicBezTo>
                    <a:pt x="6294" y="1687"/>
                    <a:pt x="6048" y="1623"/>
                    <a:pt x="5811" y="1623"/>
                  </a:cubicBezTo>
                  <a:cubicBezTo>
                    <a:pt x="5800" y="1623"/>
                    <a:pt x="5789" y="1623"/>
                    <a:pt x="5778" y="1623"/>
                  </a:cubicBezTo>
                  <a:cubicBezTo>
                    <a:pt x="5641" y="1623"/>
                    <a:pt x="5512" y="1649"/>
                    <a:pt x="5395" y="1705"/>
                  </a:cubicBezTo>
                  <a:cubicBezTo>
                    <a:pt x="5395" y="1712"/>
                    <a:pt x="5388" y="1712"/>
                    <a:pt x="5388" y="1712"/>
                  </a:cubicBezTo>
                  <a:cubicBezTo>
                    <a:pt x="5360" y="1725"/>
                    <a:pt x="5339" y="1746"/>
                    <a:pt x="5313" y="1759"/>
                  </a:cubicBezTo>
                  <a:cubicBezTo>
                    <a:pt x="5306" y="1766"/>
                    <a:pt x="5306" y="1772"/>
                    <a:pt x="5298" y="1772"/>
                  </a:cubicBezTo>
                  <a:cubicBezTo>
                    <a:pt x="5278" y="1794"/>
                    <a:pt x="5257" y="1807"/>
                    <a:pt x="5237" y="1828"/>
                  </a:cubicBezTo>
                  <a:cubicBezTo>
                    <a:pt x="5231" y="1835"/>
                    <a:pt x="5224" y="1841"/>
                    <a:pt x="5216" y="1848"/>
                  </a:cubicBezTo>
                  <a:cubicBezTo>
                    <a:pt x="5196" y="1876"/>
                    <a:pt x="5175" y="1904"/>
                    <a:pt x="5155" y="1937"/>
                  </a:cubicBezTo>
                  <a:cubicBezTo>
                    <a:pt x="4997" y="2183"/>
                    <a:pt x="4928" y="2485"/>
                    <a:pt x="4861" y="2766"/>
                  </a:cubicBezTo>
                  <a:cubicBezTo>
                    <a:pt x="4833" y="2868"/>
                    <a:pt x="4799" y="2972"/>
                    <a:pt x="4772" y="3073"/>
                  </a:cubicBezTo>
                  <a:cubicBezTo>
                    <a:pt x="4682" y="3087"/>
                    <a:pt x="4600" y="3095"/>
                    <a:pt x="4511" y="3108"/>
                  </a:cubicBezTo>
                  <a:cubicBezTo>
                    <a:pt x="3218" y="3244"/>
                    <a:pt x="1807" y="3108"/>
                    <a:pt x="575" y="3594"/>
                  </a:cubicBezTo>
                  <a:cubicBezTo>
                    <a:pt x="556" y="3620"/>
                    <a:pt x="528" y="3655"/>
                    <a:pt x="493" y="3670"/>
                  </a:cubicBezTo>
                  <a:cubicBezTo>
                    <a:pt x="432" y="3696"/>
                    <a:pt x="378" y="3724"/>
                    <a:pt x="316" y="3744"/>
                  </a:cubicBezTo>
                  <a:cubicBezTo>
                    <a:pt x="300" y="3750"/>
                    <a:pt x="284" y="3760"/>
                    <a:pt x="263" y="3767"/>
                  </a:cubicBezTo>
                  <a:lnTo>
                    <a:pt x="263" y="3767"/>
                  </a:lnTo>
                  <a:cubicBezTo>
                    <a:pt x="262" y="3767"/>
                    <a:pt x="261" y="3767"/>
                    <a:pt x="260" y="3768"/>
                  </a:cubicBezTo>
                  <a:lnTo>
                    <a:pt x="260" y="3768"/>
                  </a:lnTo>
                  <a:cubicBezTo>
                    <a:pt x="256" y="3769"/>
                    <a:pt x="251" y="3770"/>
                    <a:pt x="247" y="3772"/>
                  </a:cubicBezTo>
                  <a:cubicBezTo>
                    <a:pt x="206" y="3793"/>
                    <a:pt x="173" y="3799"/>
                    <a:pt x="132" y="3806"/>
                  </a:cubicBezTo>
                  <a:cubicBezTo>
                    <a:pt x="104" y="3847"/>
                    <a:pt x="104" y="3895"/>
                    <a:pt x="132" y="3929"/>
                  </a:cubicBezTo>
                  <a:cubicBezTo>
                    <a:pt x="138" y="4072"/>
                    <a:pt x="158" y="4217"/>
                    <a:pt x="173" y="4360"/>
                  </a:cubicBezTo>
                  <a:cubicBezTo>
                    <a:pt x="199" y="4627"/>
                    <a:pt x="234" y="4893"/>
                    <a:pt x="255" y="5168"/>
                  </a:cubicBezTo>
                  <a:cubicBezTo>
                    <a:pt x="296" y="5702"/>
                    <a:pt x="385" y="6229"/>
                    <a:pt x="460" y="6756"/>
                  </a:cubicBezTo>
                  <a:cubicBezTo>
                    <a:pt x="610" y="7824"/>
                    <a:pt x="740" y="8892"/>
                    <a:pt x="850" y="9966"/>
                  </a:cubicBezTo>
                  <a:cubicBezTo>
                    <a:pt x="960" y="10999"/>
                    <a:pt x="1021" y="12032"/>
                    <a:pt x="1172" y="13066"/>
                  </a:cubicBezTo>
                  <a:cubicBezTo>
                    <a:pt x="1178" y="13148"/>
                    <a:pt x="1191" y="13223"/>
                    <a:pt x="1206" y="13306"/>
                  </a:cubicBezTo>
                  <a:cubicBezTo>
                    <a:pt x="1219" y="13368"/>
                    <a:pt x="1226" y="13422"/>
                    <a:pt x="1232" y="13476"/>
                  </a:cubicBezTo>
                  <a:cubicBezTo>
                    <a:pt x="1226" y="13854"/>
                    <a:pt x="1232" y="14230"/>
                    <a:pt x="1260" y="14607"/>
                  </a:cubicBezTo>
                  <a:cubicBezTo>
                    <a:pt x="1206" y="14873"/>
                    <a:pt x="1159" y="15140"/>
                    <a:pt x="1103" y="15406"/>
                  </a:cubicBezTo>
                  <a:cubicBezTo>
                    <a:pt x="1096" y="15428"/>
                    <a:pt x="1096" y="15448"/>
                    <a:pt x="1090" y="15469"/>
                  </a:cubicBezTo>
                  <a:cubicBezTo>
                    <a:pt x="1068" y="15586"/>
                    <a:pt x="1042" y="15694"/>
                    <a:pt x="1014" y="15804"/>
                  </a:cubicBezTo>
                  <a:cubicBezTo>
                    <a:pt x="994" y="15886"/>
                    <a:pt x="973" y="15955"/>
                    <a:pt x="953" y="16031"/>
                  </a:cubicBezTo>
                  <a:cubicBezTo>
                    <a:pt x="919" y="16105"/>
                    <a:pt x="878" y="16180"/>
                    <a:pt x="843" y="16256"/>
                  </a:cubicBezTo>
                  <a:cubicBezTo>
                    <a:pt x="809" y="16331"/>
                    <a:pt x="774" y="16413"/>
                    <a:pt x="740" y="16489"/>
                  </a:cubicBezTo>
                  <a:cubicBezTo>
                    <a:pt x="658" y="16721"/>
                    <a:pt x="610" y="16967"/>
                    <a:pt x="556" y="17207"/>
                  </a:cubicBezTo>
                  <a:cubicBezTo>
                    <a:pt x="446" y="17680"/>
                    <a:pt x="329" y="18166"/>
                    <a:pt x="42" y="18577"/>
                  </a:cubicBezTo>
                  <a:cubicBezTo>
                    <a:pt x="0" y="18644"/>
                    <a:pt x="28" y="18761"/>
                    <a:pt x="104" y="18795"/>
                  </a:cubicBezTo>
                  <a:cubicBezTo>
                    <a:pt x="385" y="18932"/>
                    <a:pt x="679" y="19042"/>
                    <a:pt x="973" y="19124"/>
                  </a:cubicBezTo>
                  <a:cubicBezTo>
                    <a:pt x="1042" y="19144"/>
                    <a:pt x="1117" y="19158"/>
                    <a:pt x="1185" y="19178"/>
                  </a:cubicBezTo>
                  <a:cubicBezTo>
                    <a:pt x="1459" y="19247"/>
                    <a:pt x="1733" y="19301"/>
                    <a:pt x="2013" y="19349"/>
                  </a:cubicBezTo>
                  <a:cubicBezTo>
                    <a:pt x="2075" y="19980"/>
                    <a:pt x="2151" y="20609"/>
                    <a:pt x="2177" y="21238"/>
                  </a:cubicBezTo>
                  <a:cubicBezTo>
                    <a:pt x="2185" y="21361"/>
                    <a:pt x="2274" y="21451"/>
                    <a:pt x="2404" y="21465"/>
                  </a:cubicBezTo>
                  <a:cubicBezTo>
                    <a:pt x="2479" y="21465"/>
                    <a:pt x="2561" y="21471"/>
                    <a:pt x="2643" y="21471"/>
                  </a:cubicBezTo>
                  <a:cubicBezTo>
                    <a:pt x="2821" y="21484"/>
                    <a:pt x="2998" y="21493"/>
                    <a:pt x="3177" y="21499"/>
                  </a:cubicBezTo>
                  <a:lnTo>
                    <a:pt x="3190" y="21499"/>
                  </a:lnTo>
                  <a:cubicBezTo>
                    <a:pt x="3368" y="21506"/>
                    <a:pt x="3540" y="21512"/>
                    <a:pt x="3711" y="21512"/>
                  </a:cubicBezTo>
                  <a:cubicBezTo>
                    <a:pt x="3724" y="21512"/>
                    <a:pt x="3737" y="21512"/>
                    <a:pt x="3752" y="21519"/>
                  </a:cubicBezTo>
                  <a:cubicBezTo>
                    <a:pt x="3889" y="21519"/>
                    <a:pt x="4018" y="21519"/>
                    <a:pt x="4148" y="21525"/>
                  </a:cubicBezTo>
                  <a:cubicBezTo>
                    <a:pt x="4271" y="21663"/>
                    <a:pt x="4395" y="21793"/>
                    <a:pt x="4526" y="21929"/>
                  </a:cubicBezTo>
                  <a:cubicBezTo>
                    <a:pt x="6011" y="23436"/>
                    <a:pt x="7907" y="24517"/>
                    <a:pt x="9947" y="25044"/>
                  </a:cubicBezTo>
                  <a:cubicBezTo>
                    <a:pt x="10336" y="25230"/>
                    <a:pt x="10740" y="25379"/>
                    <a:pt x="11151" y="25502"/>
                  </a:cubicBezTo>
                  <a:cubicBezTo>
                    <a:pt x="12097" y="25775"/>
                    <a:pt x="13091" y="25895"/>
                    <a:pt x="14081" y="25895"/>
                  </a:cubicBezTo>
                  <a:cubicBezTo>
                    <a:pt x="14337" y="25895"/>
                    <a:pt x="14592" y="25887"/>
                    <a:pt x="14847" y="25872"/>
                  </a:cubicBezTo>
                  <a:cubicBezTo>
                    <a:pt x="15046" y="25859"/>
                    <a:pt x="15244" y="25846"/>
                    <a:pt x="15441" y="25824"/>
                  </a:cubicBezTo>
                  <a:cubicBezTo>
                    <a:pt x="15463" y="25824"/>
                    <a:pt x="15482" y="25818"/>
                    <a:pt x="15504" y="25818"/>
                  </a:cubicBezTo>
                  <a:cubicBezTo>
                    <a:pt x="15640" y="25804"/>
                    <a:pt x="15778" y="25790"/>
                    <a:pt x="15915" y="25770"/>
                  </a:cubicBezTo>
                  <a:cubicBezTo>
                    <a:pt x="15949" y="25770"/>
                    <a:pt x="15990" y="25763"/>
                    <a:pt x="16025" y="25755"/>
                  </a:cubicBezTo>
                  <a:cubicBezTo>
                    <a:pt x="16148" y="25742"/>
                    <a:pt x="16263" y="25722"/>
                    <a:pt x="16386" y="25701"/>
                  </a:cubicBezTo>
                  <a:cubicBezTo>
                    <a:pt x="16442" y="25694"/>
                    <a:pt x="16489" y="25681"/>
                    <a:pt x="16544" y="25673"/>
                  </a:cubicBezTo>
                  <a:cubicBezTo>
                    <a:pt x="16647" y="25653"/>
                    <a:pt x="16756" y="25632"/>
                    <a:pt x="16866" y="25612"/>
                  </a:cubicBezTo>
                  <a:cubicBezTo>
                    <a:pt x="16928" y="25599"/>
                    <a:pt x="16989" y="25578"/>
                    <a:pt x="17058" y="25565"/>
                  </a:cubicBezTo>
                  <a:cubicBezTo>
                    <a:pt x="17146" y="25543"/>
                    <a:pt x="17242" y="25524"/>
                    <a:pt x="17330" y="25496"/>
                  </a:cubicBezTo>
                  <a:cubicBezTo>
                    <a:pt x="17413" y="25476"/>
                    <a:pt x="17488" y="25448"/>
                    <a:pt x="17564" y="25420"/>
                  </a:cubicBezTo>
                  <a:cubicBezTo>
                    <a:pt x="17639" y="25400"/>
                    <a:pt x="17721" y="25379"/>
                    <a:pt x="17797" y="25353"/>
                  </a:cubicBezTo>
                  <a:cubicBezTo>
                    <a:pt x="17892" y="25318"/>
                    <a:pt x="17981" y="25277"/>
                    <a:pt x="18070" y="25243"/>
                  </a:cubicBezTo>
                  <a:cubicBezTo>
                    <a:pt x="18132" y="25215"/>
                    <a:pt x="18186" y="25195"/>
                    <a:pt x="18249" y="25174"/>
                  </a:cubicBezTo>
                  <a:cubicBezTo>
                    <a:pt x="18398" y="25106"/>
                    <a:pt x="18543" y="25037"/>
                    <a:pt x="18679" y="24955"/>
                  </a:cubicBezTo>
                  <a:cubicBezTo>
                    <a:pt x="19740" y="24374"/>
                    <a:pt x="20562" y="23470"/>
                    <a:pt x="21232" y="22478"/>
                  </a:cubicBezTo>
                  <a:cubicBezTo>
                    <a:pt x="21383" y="22258"/>
                    <a:pt x="21519" y="22026"/>
                    <a:pt x="21657" y="21800"/>
                  </a:cubicBezTo>
                  <a:cubicBezTo>
                    <a:pt x="21937" y="21862"/>
                    <a:pt x="22251" y="21947"/>
                    <a:pt x="22542" y="21947"/>
                  </a:cubicBezTo>
                  <a:cubicBezTo>
                    <a:pt x="22571" y="21947"/>
                    <a:pt x="22600" y="21946"/>
                    <a:pt x="22628" y="21944"/>
                  </a:cubicBezTo>
                  <a:cubicBezTo>
                    <a:pt x="23121" y="21910"/>
                    <a:pt x="23293" y="21478"/>
                    <a:pt x="23348" y="21047"/>
                  </a:cubicBezTo>
                  <a:cubicBezTo>
                    <a:pt x="23430" y="20794"/>
                    <a:pt x="23499" y="20540"/>
                    <a:pt x="23573" y="20293"/>
                  </a:cubicBezTo>
                  <a:cubicBezTo>
                    <a:pt x="23711" y="19876"/>
                    <a:pt x="23834" y="19452"/>
                    <a:pt x="23895" y="19020"/>
                  </a:cubicBezTo>
                  <a:cubicBezTo>
                    <a:pt x="23936" y="18720"/>
                    <a:pt x="23957" y="18419"/>
                    <a:pt x="23977" y="18117"/>
                  </a:cubicBezTo>
                  <a:cubicBezTo>
                    <a:pt x="24469" y="17987"/>
                    <a:pt x="24969" y="17870"/>
                    <a:pt x="25476" y="17844"/>
                  </a:cubicBezTo>
                  <a:cubicBezTo>
                    <a:pt x="25606" y="17838"/>
                    <a:pt x="25667" y="17741"/>
                    <a:pt x="25647" y="17617"/>
                  </a:cubicBezTo>
                  <a:cubicBezTo>
                    <a:pt x="25606" y="17378"/>
                    <a:pt x="25565" y="17131"/>
                    <a:pt x="25517" y="16885"/>
                  </a:cubicBezTo>
                  <a:cubicBezTo>
                    <a:pt x="25332" y="15907"/>
                    <a:pt x="25100" y="14928"/>
                    <a:pt x="24874" y="13956"/>
                  </a:cubicBezTo>
                  <a:cubicBezTo>
                    <a:pt x="24943" y="13347"/>
                    <a:pt x="25010" y="12737"/>
                    <a:pt x="25085" y="12129"/>
                  </a:cubicBezTo>
                  <a:cubicBezTo>
                    <a:pt x="25154" y="11587"/>
                    <a:pt x="25189" y="11040"/>
                    <a:pt x="25230" y="10500"/>
                  </a:cubicBezTo>
                  <a:cubicBezTo>
                    <a:pt x="25278" y="9918"/>
                    <a:pt x="25332" y="9343"/>
                    <a:pt x="25435" y="8769"/>
                  </a:cubicBezTo>
                  <a:cubicBezTo>
                    <a:pt x="25531" y="8269"/>
                    <a:pt x="25606" y="7762"/>
                    <a:pt x="25729" y="7269"/>
                  </a:cubicBezTo>
                  <a:cubicBezTo>
                    <a:pt x="25853" y="6769"/>
                    <a:pt x="26051" y="6305"/>
                    <a:pt x="26257" y="5838"/>
                  </a:cubicBezTo>
                  <a:cubicBezTo>
                    <a:pt x="26276" y="5790"/>
                    <a:pt x="26250" y="5743"/>
                    <a:pt x="26209" y="5730"/>
                  </a:cubicBezTo>
                  <a:cubicBezTo>
                    <a:pt x="26201" y="5702"/>
                    <a:pt x="26188" y="5682"/>
                    <a:pt x="26153" y="5661"/>
                  </a:cubicBezTo>
                  <a:cubicBezTo>
                    <a:pt x="25578" y="5360"/>
                    <a:pt x="24908" y="5386"/>
                    <a:pt x="24292" y="5196"/>
                  </a:cubicBezTo>
                  <a:cubicBezTo>
                    <a:pt x="24106" y="5140"/>
                    <a:pt x="23929" y="5086"/>
                    <a:pt x="23745" y="5045"/>
                  </a:cubicBezTo>
                  <a:cubicBezTo>
                    <a:pt x="23724" y="4593"/>
                    <a:pt x="23696" y="4148"/>
                    <a:pt x="23655" y="3703"/>
                  </a:cubicBezTo>
                  <a:cubicBezTo>
                    <a:pt x="23594" y="3095"/>
                    <a:pt x="23518" y="2492"/>
                    <a:pt x="23408" y="1889"/>
                  </a:cubicBezTo>
                  <a:cubicBezTo>
                    <a:pt x="23354" y="1588"/>
                    <a:pt x="23293" y="1280"/>
                    <a:pt x="23211" y="986"/>
                  </a:cubicBezTo>
                  <a:cubicBezTo>
                    <a:pt x="23129" y="692"/>
                    <a:pt x="23006" y="404"/>
                    <a:pt x="22924" y="110"/>
                  </a:cubicBezTo>
                  <a:cubicBezTo>
                    <a:pt x="22899" y="35"/>
                    <a:pt x="22837" y="0"/>
                    <a:pt x="227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28"/>
            <p:cNvSpPr/>
            <p:nvPr/>
          </p:nvSpPr>
          <p:spPr>
            <a:xfrm>
              <a:off x="3731500" y="745275"/>
              <a:ext cx="656925" cy="508125"/>
            </a:xfrm>
            <a:custGeom>
              <a:avLst/>
              <a:gdLst/>
              <a:ahLst/>
              <a:cxnLst/>
              <a:rect l="l" t="t" r="r" b="b"/>
              <a:pathLst>
                <a:path w="26277" h="20325" extrusionOk="0">
                  <a:moveTo>
                    <a:pt x="5793" y="1"/>
                  </a:moveTo>
                  <a:cubicBezTo>
                    <a:pt x="5539" y="1"/>
                    <a:pt x="5302" y="77"/>
                    <a:pt x="5147" y="321"/>
                  </a:cubicBezTo>
                  <a:cubicBezTo>
                    <a:pt x="4996" y="567"/>
                    <a:pt x="4929" y="868"/>
                    <a:pt x="4860" y="1148"/>
                  </a:cubicBezTo>
                  <a:cubicBezTo>
                    <a:pt x="4791" y="1408"/>
                    <a:pt x="4709" y="1654"/>
                    <a:pt x="4613" y="1901"/>
                  </a:cubicBezTo>
                  <a:cubicBezTo>
                    <a:pt x="4586" y="1976"/>
                    <a:pt x="4559" y="2052"/>
                    <a:pt x="4531" y="2127"/>
                  </a:cubicBezTo>
                  <a:cubicBezTo>
                    <a:pt x="4196" y="3016"/>
                    <a:pt x="3915" y="3920"/>
                    <a:pt x="3641" y="4823"/>
                  </a:cubicBezTo>
                  <a:cubicBezTo>
                    <a:pt x="3368" y="5720"/>
                    <a:pt x="3053" y="6595"/>
                    <a:pt x="2738" y="7473"/>
                  </a:cubicBezTo>
                  <a:cubicBezTo>
                    <a:pt x="2424" y="8342"/>
                    <a:pt x="2225" y="9245"/>
                    <a:pt x="1992" y="10142"/>
                  </a:cubicBezTo>
                  <a:cubicBezTo>
                    <a:pt x="1767" y="11039"/>
                    <a:pt x="1473" y="11914"/>
                    <a:pt x="1287" y="12824"/>
                  </a:cubicBezTo>
                  <a:cubicBezTo>
                    <a:pt x="1198" y="13283"/>
                    <a:pt x="1123" y="13741"/>
                    <a:pt x="1013" y="14186"/>
                  </a:cubicBezTo>
                  <a:cubicBezTo>
                    <a:pt x="993" y="14262"/>
                    <a:pt x="972" y="14337"/>
                    <a:pt x="952" y="14413"/>
                  </a:cubicBezTo>
                  <a:cubicBezTo>
                    <a:pt x="911" y="14488"/>
                    <a:pt x="876" y="14562"/>
                    <a:pt x="842" y="14638"/>
                  </a:cubicBezTo>
                  <a:cubicBezTo>
                    <a:pt x="807" y="14713"/>
                    <a:pt x="766" y="14796"/>
                    <a:pt x="740" y="14871"/>
                  </a:cubicBezTo>
                  <a:cubicBezTo>
                    <a:pt x="651" y="15104"/>
                    <a:pt x="610" y="15351"/>
                    <a:pt x="554" y="15582"/>
                  </a:cubicBezTo>
                  <a:cubicBezTo>
                    <a:pt x="446" y="16062"/>
                    <a:pt x="323" y="16548"/>
                    <a:pt x="42" y="16959"/>
                  </a:cubicBezTo>
                  <a:cubicBezTo>
                    <a:pt x="1" y="17026"/>
                    <a:pt x="27" y="17143"/>
                    <a:pt x="103" y="17177"/>
                  </a:cubicBezTo>
                  <a:cubicBezTo>
                    <a:pt x="384" y="17314"/>
                    <a:pt x="678" y="17417"/>
                    <a:pt x="972" y="17506"/>
                  </a:cubicBezTo>
                  <a:cubicBezTo>
                    <a:pt x="1957" y="17793"/>
                    <a:pt x="3005" y="17856"/>
                    <a:pt x="4025" y="17945"/>
                  </a:cubicBezTo>
                  <a:cubicBezTo>
                    <a:pt x="4134" y="17951"/>
                    <a:pt x="4237" y="17958"/>
                    <a:pt x="4347" y="17971"/>
                  </a:cubicBezTo>
                  <a:cubicBezTo>
                    <a:pt x="5811" y="18094"/>
                    <a:pt x="7276" y="18198"/>
                    <a:pt x="8741" y="18334"/>
                  </a:cubicBezTo>
                  <a:cubicBezTo>
                    <a:pt x="10315" y="18472"/>
                    <a:pt x="11876" y="18677"/>
                    <a:pt x="13436" y="18909"/>
                  </a:cubicBezTo>
                  <a:cubicBezTo>
                    <a:pt x="14785" y="19108"/>
                    <a:pt x="16133" y="19252"/>
                    <a:pt x="17489" y="19367"/>
                  </a:cubicBezTo>
                  <a:cubicBezTo>
                    <a:pt x="17597" y="19388"/>
                    <a:pt x="17714" y="19416"/>
                    <a:pt x="17824" y="19436"/>
                  </a:cubicBezTo>
                  <a:cubicBezTo>
                    <a:pt x="18220" y="19518"/>
                    <a:pt x="18617" y="19572"/>
                    <a:pt x="19021" y="19614"/>
                  </a:cubicBezTo>
                  <a:cubicBezTo>
                    <a:pt x="19452" y="19663"/>
                    <a:pt x="19890" y="19704"/>
                    <a:pt x="20307" y="19819"/>
                  </a:cubicBezTo>
                  <a:cubicBezTo>
                    <a:pt x="20739" y="19942"/>
                    <a:pt x="21170" y="20073"/>
                    <a:pt x="21615" y="20169"/>
                  </a:cubicBezTo>
                  <a:cubicBezTo>
                    <a:pt x="21902" y="20236"/>
                    <a:pt x="22216" y="20324"/>
                    <a:pt x="22513" y="20324"/>
                  </a:cubicBezTo>
                  <a:cubicBezTo>
                    <a:pt x="22549" y="20324"/>
                    <a:pt x="22586" y="20323"/>
                    <a:pt x="22622" y="20320"/>
                  </a:cubicBezTo>
                  <a:cubicBezTo>
                    <a:pt x="23115" y="20285"/>
                    <a:pt x="23292" y="19853"/>
                    <a:pt x="23346" y="19430"/>
                  </a:cubicBezTo>
                  <a:cubicBezTo>
                    <a:pt x="23422" y="19177"/>
                    <a:pt x="23491" y="18924"/>
                    <a:pt x="23573" y="18677"/>
                  </a:cubicBezTo>
                  <a:cubicBezTo>
                    <a:pt x="23709" y="18258"/>
                    <a:pt x="23833" y="17835"/>
                    <a:pt x="23895" y="17404"/>
                  </a:cubicBezTo>
                  <a:cubicBezTo>
                    <a:pt x="23936" y="17082"/>
                    <a:pt x="23962" y="16754"/>
                    <a:pt x="23977" y="16432"/>
                  </a:cubicBezTo>
                  <a:cubicBezTo>
                    <a:pt x="24202" y="15541"/>
                    <a:pt x="24511" y="14666"/>
                    <a:pt x="24667" y="13762"/>
                  </a:cubicBezTo>
                  <a:cubicBezTo>
                    <a:pt x="24859" y="12688"/>
                    <a:pt x="24948" y="11592"/>
                    <a:pt x="25086" y="10512"/>
                  </a:cubicBezTo>
                  <a:cubicBezTo>
                    <a:pt x="25153" y="9963"/>
                    <a:pt x="25188" y="9422"/>
                    <a:pt x="25229" y="8882"/>
                  </a:cubicBezTo>
                  <a:cubicBezTo>
                    <a:pt x="25270" y="8301"/>
                    <a:pt x="25324" y="7726"/>
                    <a:pt x="25434" y="7151"/>
                  </a:cubicBezTo>
                  <a:cubicBezTo>
                    <a:pt x="25529" y="6651"/>
                    <a:pt x="25605" y="6144"/>
                    <a:pt x="25728" y="5651"/>
                  </a:cubicBezTo>
                  <a:cubicBezTo>
                    <a:pt x="25851" y="5152"/>
                    <a:pt x="26044" y="4687"/>
                    <a:pt x="26255" y="4222"/>
                  </a:cubicBezTo>
                  <a:cubicBezTo>
                    <a:pt x="26277" y="4166"/>
                    <a:pt x="26242" y="4125"/>
                    <a:pt x="26208" y="4112"/>
                  </a:cubicBezTo>
                  <a:cubicBezTo>
                    <a:pt x="26201" y="4084"/>
                    <a:pt x="26186" y="4064"/>
                    <a:pt x="26154" y="4043"/>
                  </a:cubicBezTo>
                  <a:cubicBezTo>
                    <a:pt x="25570" y="3742"/>
                    <a:pt x="24907" y="3762"/>
                    <a:pt x="24291" y="3578"/>
                  </a:cubicBezTo>
                  <a:cubicBezTo>
                    <a:pt x="23627" y="3373"/>
                    <a:pt x="22950" y="3228"/>
                    <a:pt x="22265" y="3154"/>
                  </a:cubicBezTo>
                  <a:cubicBezTo>
                    <a:pt x="21725" y="3092"/>
                    <a:pt x="21185" y="3072"/>
                    <a:pt x="20651" y="3016"/>
                  </a:cubicBezTo>
                  <a:cubicBezTo>
                    <a:pt x="20417" y="2975"/>
                    <a:pt x="20184" y="2927"/>
                    <a:pt x="19953" y="2886"/>
                  </a:cubicBezTo>
                  <a:cubicBezTo>
                    <a:pt x="19028" y="2722"/>
                    <a:pt x="18090" y="2586"/>
                    <a:pt x="17152" y="2448"/>
                  </a:cubicBezTo>
                  <a:cubicBezTo>
                    <a:pt x="16981" y="2421"/>
                    <a:pt x="16810" y="2394"/>
                    <a:pt x="16639" y="2366"/>
                  </a:cubicBezTo>
                  <a:cubicBezTo>
                    <a:pt x="15935" y="2236"/>
                    <a:pt x="15250" y="2072"/>
                    <a:pt x="14565" y="1881"/>
                  </a:cubicBezTo>
                  <a:cubicBezTo>
                    <a:pt x="14497" y="1860"/>
                    <a:pt x="14435" y="1840"/>
                    <a:pt x="14374" y="1825"/>
                  </a:cubicBezTo>
                  <a:cubicBezTo>
                    <a:pt x="13244" y="1497"/>
                    <a:pt x="12101" y="1265"/>
                    <a:pt x="10951" y="1045"/>
                  </a:cubicBezTo>
                  <a:cubicBezTo>
                    <a:pt x="10240" y="909"/>
                    <a:pt x="9528" y="779"/>
                    <a:pt x="8815" y="634"/>
                  </a:cubicBezTo>
                  <a:cubicBezTo>
                    <a:pt x="8043" y="477"/>
                    <a:pt x="7270" y="321"/>
                    <a:pt x="6509" y="128"/>
                  </a:cubicBezTo>
                  <a:cubicBezTo>
                    <a:pt x="6290" y="69"/>
                    <a:pt x="6034" y="1"/>
                    <a:pt x="5793"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28"/>
            <p:cNvSpPr/>
            <p:nvPr/>
          </p:nvSpPr>
          <p:spPr>
            <a:xfrm>
              <a:off x="3731500" y="1066925"/>
              <a:ext cx="43800" cy="117375"/>
            </a:xfrm>
            <a:custGeom>
              <a:avLst/>
              <a:gdLst/>
              <a:ahLst/>
              <a:cxnLst/>
              <a:rect l="l" t="t" r="r" b="b"/>
              <a:pathLst>
                <a:path w="1752" h="4695" extrusionOk="0">
                  <a:moveTo>
                    <a:pt x="1329" y="0"/>
                  </a:moveTo>
                  <a:cubicBezTo>
                    <a:pt x="1317" y="0"/>
                    <a:pt x="1304" y="2"/>
                    <a:pt x="1294" y="6"/>
                  </a:cubicBezTo>
                  <a:cubicBezTo>
                    <a:pt x="1287" y="13"/>
                    <a:pt x="1281" y="13"/>
                    <a:pt x="1274" y="13"/>
                  </a:cubicBezTo>
                  <a:cubicBezTo>
                    <a:pt x="1192" y="451"/>
                    <a:pt x="1116" y="890"/>
                    <a:pt x="1013" y="1320"/>
                  </a:cubicBezTo>
                  <a:cubicBezTo>
                    <a:pt x="993" y="1396"/>
                    <a:pt x="972" y="1471"/>
                    <a:pt x="952" y="1547"/>
                  </a:cubicBezTo>
                  <a:cubicBezTo>
                    <a:pt x="911" y="1622"/>
                    <a:pt x="876" y="1696"/>
                    <a:pt x="842" y="1772"/>
                  </a:cubicBezTo>
                  <a:cubicBezTo>
                    <a:pt x="807" y="1847"/>
                    <a:pt x="766" y="1930"/>
                    <a:pt x="740" y="2005"/>
                  </a:cubicBezTo>
                  <a:cubicBezTo>
                    <a:pt x="651" y="2238"/>
                    <a:pt x="610" y="2485"/>
                    <a:pt x="554" y="2716"/>
                  </a:cubicBezTo>
                  <a:cubicBezTo>
                    <a:pt x="446" y="3196"/>
                    <a:pt x="323" y="3682"/>
                    <a:pt x="42" y="4093"/>
                  </a:cubicBezTo>
                  <a:cubicBezTo>
                    <a:pt x="1" y="4160"/>
                    <a:pt x="27" y="4277"/>
                    <a:pt x="103" y="4311"/>
                  </a:cubicBezTo>
                  <a:cubicBezTo>
                    <a:pt x="384" y="4448"/>
                    <a:pt x="678" y="4551"/>
                    <a:pt x="972" y="4640"/>
                  </a:cubicBezTo>
                  <a:cubicBezTo>
                    <a:pt x="1041" y="4661"/>
                    <a:pt x="1116" y="4674"/>
                    <a:pt x="1185" y="4694"/>
                  </a:cubicBezTo>
                  <a:cubicBezTo>
                    <a:pt x="1253" y="3894"/>
                    <a:pt x="1363" y="3101"/>
                    <a:pt x="1486" y="2312"/>
                  </a:cubicBezTo>
                  <a:cubicBezTo>
                    <a:pt x="1588" y="1601"/>
                    <a:pt x="1752" y="760"/>
                    <a:pt x="1458" y="75"/>
                  </a:cubicBezTo>
                  <a:cubicBezTo>
                    <a:pt x="1442" y="31"/>
                    <a:pt x="1381" y="0"/>
                    <a:pt x="1329"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28"/>
            <p:cNvSpPr/>
            <p:nvPr/>
          </p:nvSpPr>
          <p:spPr>
            <a:xfrm>
              <a:off x="3831425" y="745275"/>
              <a:ext cx="177800" cy="96300"/>
            </a:xfrm>
            <a:custGeom>
              <a:avLst/>
              <a:gdLst/>
              <a:ahLst/>
              <a:cxnLst/>
              <a:rect l="l" t="t" r="r" b="b"/>
              <a:pathLst>
                <a:path w="7112" h="3852" extrusionOk="0">
                  <a:moveTo>
                    <a:pt x="1796" y="1"/>
                  </a:moveTo>
                  <a:cubicBezTo>
                    <a:pt x="1542" y="1"/>
                    <a:pt x="1305" y="77"/>
                    <a:pt x="1150" y="321"/>
                  </a:cubicBezTo>
                  <a:cubicBezTo>
                    <a:pt x="999" y="567"/>
                    <a:pt x="932" y="868"/>
                    <a:pt x="863" y="1148"/>
                  </a:cubicBezTo>
                  <a:cubicBezTo>
                    <a:pt x="794" y="1408"/>
                    <a:pt x="712" y="1654"/>
                    <a:pt x="616" y="1901"/>
                  </a:cubicBezTo>
                  <a:cubicBezTo>
                    <a:pt x="589" y="1976"/>
                    <a:pt x="562" y="2052"/>
                    <a:pt x="534" y="2127"/>
                  </a:cubicBezTo>
                  <a:cubicBezTo>
                    <a:pt x="342" y="2640"/>
                    <a:pt x="165" y="3167"/>
                    <a:pt x="0" y="3688"/>
                  </a:cubicBezTo>
                  <a:cubicBezTo>
                    <a:pt x="395" y="3809"/>
                    <a:pt x="827" y="3852"/>
                    <a:pt x="1241" y="3852"/>
                  </a:cubicBezTo>
                  <a:cubicBezTo>
                    <a:pt x="1387" y="3852"/>
                    <a:pt x="1532" y="3846"/>
                    <a:pt x="1671" y="3837"/>
                  </a:cubicBezTo>
                  <a:cubicBezTo>
                    <a:pt x="2711" y="3770"/>
                    <a:pt x="3744" y="3502"/>
                    <a:pt x="4723" y="3146"/>
                  </a:cubicBezTo>
                  <a:cubicBezTo>
                    <a:pt x="5449" y="2880"/>
                    <a:pt x="6147" y="2448"/>
                    <a:pt x="6660" y="1853"/>
                  </a:cubicBezTo>
                  <a:cubicBezTo>
                    <a:pt x="6859" y="1620"/>
                    <a:pt x="7023" y="1354"/>
                    <a:pt x="7112" y="1079"/>
                  </a:cubicBezTo>
                  <a:cubicBezTo>
                    <a:pt x="7064" y="1066"/>
                    <a:pt x="7010" y="1052"/>
                    <a:pt x="6954" y="1045"/>
                  </a:cubicBezTo>
                  <a:cubicBezTo>
                    <a:pt x="6243" y="909"/>
                    <a:pt x="5531" y="779"/>
                    <a:pt x="4818" y="634"/>
                  </a:cubicBezTo>
                  <a:cubicBezTo>
                    <a:pt x="4046" y="477"/>
                    <a:pt x="3273" y="321"/>
                    <a:pt x="2512" y="128"/>
                  </a:cubicBezTo>
                  <a:cubicBezTo>
                    <a:pt x="2293" y="69"/>
                    <a:pt x="2037" y="1"/>
                    <a:pt x="179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28"/>
            <p:cNvSpPr/>
            <p:nvPr/>
          </p:nvSpPr>
          <p:spPr>
            <a:xfrm>
              <a:off x="4349725" y="864975"/>
              <a:ext cx="16950" cy="13050"/>
            </a:xfrm>
            <a:custGeom>
              <a:avLst/>
              <a:gdLst/>
              <a:ahLst/>
              <a:cxnLst/>
              <a:rect l="l" t="t" r="r" b="b"/>
              <a:pathLst>
                <a:path w="678" h="522" extrusionOk="0">
                  <a:moveTo>
                    <a:pt x="336" y="1"/>
                  </a:moveTo>
                  <a:cubicBezTo>
                    <a:pt x="0" y="1"/>
                    <a:pt x="0" y="521"/>
                    <a:pt x="336" y="521"/>
                  </a:cubicBezTo>
                  <a:cubicBezTo>
                    <a:pt x="671" y="521"/>
                    <a:pt x="677" y="1"/>
                    <a:pt x="33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28"/>
            <p:cNvSpPr/>
            <p:nvPr/>
          </p:nvSpPr>
          <p:spPr>
            <a:xfrm>
              <a:off x="4345625" y="896450"/>
              <a:ext cx="5325" cy="5025"/>
            </a:xfrm>
            <a:custGeom>
              <a:avLst/>
              <a:gdLst/>
              <a:ahLst/>
              <a:cxnLst/>
              <a:rect l="l" t="t" r="r" b="b"/>
              <a:pathLst>
                <a:path w="213" h="201" extrusionOk="0">
                  <a:moveTo>
                    <a:pt x="109" y="0"/>
                  </a:moveTo>
                  <a:cubicBezTo>
                    <a:pt x="84" y="0"/>
                    <a:pt x="58" y="12"/>
                    <a:pt x="41" y="36"/>
                  </a:cubicBezTo>
                  <a:cubicBezTo>
                    <a:pt x="35" y="43"/>
                    <a:pt x="28" y="56"/>
                    <a:pt x="20" y="64"/>
                  </a:cubicBezTo>
                  <a:cubicBezTo>
                    <a:pt x="7" y="90"/>
                    <a:pt x="0" y="112"/>
                    <a:pt x="0" y="125"/>
                  </a:cubicBezTo>
                  <a:cubicBezTo>
                    <a:pt x="0" y="138"/>
                    <a:pt x="7" y="153"/>
                    <a:pt x="13" y="159"/>
                  </a:cubicBezTo>
                  <a:lnTo>
                    <a:pt x="13" y="166"/>
                  </a:lnTo>
                  <a:cubicBezTo>
                    <a:pt x="35" y="187"/>
                    <a:pt x="69" y="200"/>
                    <a:pt x="102" y="200"/>
                  </a:cubicBezTo>
                  <a:lnTo>
                    <a:pt x="117" y="200"/>
                  </a:lnTo>
                  <a:cubicBezTo>
                    <a:pt x="151" y="200"/>
                    <a:pt x="184" y="187"/>
                    <a:pt x="199" y="166"/>
                  </a:cubicBezTo>
                  <a:lnTo>
                    <a:pt x="206" y="159"/>
                  </a:lnTo>
                  <a:cubicBezTo>
                    <a:pt x="212" y="153"/>
                    <a:pt x="212" y="138"/>
                    <a:pt x="212" y="125"/>
                  </a:cubicBezTo>
                  <a:cubicBezTo>
                    <a:pt x="212" y="112"/>
                    <a:pt x="212" y="90"/>
                    <a:pt x="192" y="64"/>
                  </a:cubicBezTo>
                  <a:cubicBezTo>
                    <a:pt x="184" y="56"/>
                    <a:pt x="178" y="43"/>
                    <a:pt x="171" y="36"/>
                  </a:cubicBezTo>
                  <a:cubicBezTo>
                    <a:pt x="157" y="12"/>
                    <a:pt x="133" y="0"/>
                    <a:pt x="109"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28"/>
            <p:cNvSpPr/>
            <p:nvPr/>
          </p:nvSpPr>
          <p:spPr>
            <a:xfrm>
              <a:off x="3733900" y="704825"/>
              <a:ext cx="639300" cy="538150"/>
            </a:xfrm>
            <a:custGeom>
              <a:avLst/>
              <a:gdLst/>
              <a:ahLst/>
              <a:cxnLst/>
              <a:rect l="l" t="t" r="r" b="b"/>
              <a:pathLst>
                <a:path w="25572" h="21526" extrusionOk="0">
                  <a:moveTo>
                    <a:pt x="192" y="3760"/>
                  </a:moveTo>
                  <a:cubicBezTo>
                    <a:pt x="194" y="3760"/>
                    <a:pt x="188" y="3762"/>
                    <a:pt x="171" y="3765"/>
                  </a:cubicBezTo>
                  <a:cubicBezTo>
                    <a:pt x="182" y="3762"/>
                    <a:pt x="190" y="3760"/>
                    <a:pt x="192" y="3760"/>
                  </a:cubicBezTo>
                  <a:close/>
                  <a:moveTo>
                    <a:pt x="168" y="3766"/>
                  </a:moveTo>
                  <a:cubicBezTo>
                    <a:pt x="162" y="3768"/>
                    <a:pt x="156" y="3770"/>
                    <a:pt x="151" y="3772"/>
                  </a:cubicBezTo>
                  <a:cubicBezTo>
                    <a:pt x="159" y="3768"/>
                    <a:pt x="165" y="3766"/>
                    <a:pt x="168" y="3766"/>
                  </a:cubicBezTo>
                  <a:close/>
                  <a:moveTo>
                    <a:pt x="22671" y="1"/>
                  </a:moveTo>
                  <a:cubicBezTo>
                    <a:pt x="22646" y="1"/>
                    <a:pt x="22619" y="6"/>
                    <a:pt x="22593" y="15"/>
                  </a:cubicBezTo>
                  <a:cubicBezTo>
                    <a:pt x="22005" y="275"/>
                    <a:pt x="21335" y="391"/>
                    <a:pt x="20704" y="508"/>
                  </a:cubicBezTo>
                  <a:cubicBezTo>
                    <a:pt x="20047" y="631"/>
                    <a:pt x="19390" y="733"/>
                    <a:pt x="18748" y="897"/>
                  </a:cubicBezTo>
                  <a:cubicBezTo>
                    <a:pt x="17200" y="1281"/>
                    <a:pt x="15646" y="1589"/>
                    <a:pt x="14073" y="1835"/>
                  </a:cubicBezTo>
                  <a:cubicBezTo>
                    <a:pt x="12471" y="2088"/>
                    <a:pt x="10870" y="2280"/>
                    <a:pt x="9268" y="2499"/>
                  </a:cubicBezTo>
                  <a:cubicBezTo>
                    <a:pt x="7652" y="2725"/>
                    <a:pt x="6037" y="2931"/>
                    <a:pt x="4416" y="3102"/>
                  </a:cubicBezTo>
                  <a:cubicBezTo>
                    <a:pt x="3121" y="3244"/>
                    <a:pt x="1712" y="3108"/>
                    <a:pt x="480" y="3588"/>
                  </a:cubicBezTo>
                  <a:cubicBezTo>
                    <a:pt x="458" y="3622"/>
                    <a:pt x="432" y="3649"/>
                    <a:pt x="398" y="3670"/>
                  </a:cubicBezTo>
                  <a:cubicBezTo>
                    <a:pt x="335" y="3696"/>
                    <a:pt x="274" y="3718"/>
                    <a:pt x="219" y="3745"/>
                  </a:cubicBezTo>
                  <a:cubicBezTo>
                    <a:pt x="204" y="3750"/>
                    <a:pt x="185" y="3759"/>
                    <a:pt x="168" y="3765"/>
                  </a:cubicBezTo>
                  <a:lnTo>
                    <a:pt x="168" y="3765"/>
                  </a:lnTo>
                  <a:cubicBezTo>
                    <a:pt x="161" y="3767"/>
                    <a:pt x="150" y="3772"/>
                    <a:pt x="145" y="3772"/>
                  </a:cubicBezTo>
                  <a:cubicBezTo>
                    <a:pt x="110" y="3793"/>
                    <a:pt x="69" y="3800"/>
                    <a:pt x="35" y="3806"/>
                  </a:cubicBezTo>
                  <a:cubicBezTo>
                    <a:pt x="0" y="3847"/>
                    <a:pt x="7" y="3895"/>
                    <a:pt x="35" y="3929"/>
                  </a:cubicBezTo>
                  <a:cubicBezTo>
                    <a:pt x="41" y="4074"/>
                    <a:pt x="54" y="4217"/>
                    <a:pt x="76" y="4361"/>
                  </a:cubicBezTo>
                  <a:cubicBezTo>
                    <a:pt x="104" y="4628"/>
                    <a:pt x="137" y="4895"/>
                    <a:pt x="158" y="5161"/>
                  </a:cubicBezTo>
                  <a:cubicBezTo>
                    <a:pt x="199" y="5702"/>
                    <a:pt x="288" y="6229"/>
                    <a:pt x="363" y="6756"/>
                  </a:cubicBezTo>
                  <a:cubicBezTo>
                    <a:pt x="514" y="7824"/>
                    <a:pt x="644" y="8892"/>
                    <a:pt x="753" y="9966"/>
                  </a:cubicBezTo>
                  <a:cubicBezTo>
                    <a:pt x="863" y="10999"/>
                    <a:pt x="925" y="12033"/>
                    <a:pt x="1068" y="13068"/>
                  </a:cubicBezTo>
                  <a:cubicBezTo>
                    <a:pt x="1204" y="14045"/>
                    <a:pt x="1431" y="15017"/>
                    <a:pt x="1608" y="15996"/>
                  </a:cubicBezTo>
                  <a:cubicBezTo>
                    <a:pt x="1697" y="16509"/>
                    <a:pt x="1787" y="17023"/>
                    <a:pt x="1848" y="17544"/>
                  </a:cubicBezTo>
                  <a:cubicBezTo>
                    <a:pt x="1787" y="18776"/>
                    <a:pt x="2034" y="20008"/>
                    <a:pt x="2081" y="21240"/>
                  </a:cubicBezTo>
                  <a:cubicBezTo>
                    <a:pt x="2081" y="21363"/>
                    <a:pt x="2177" y="21452"/>
                    <a:pt x="2306" y="21458"/>
                  </a:cubicBezTo>
                  <a:cubicBezTo>
                    <a:pt x="2998" y="21502"/>
                    <a:pt x="3693" y="21525"/>
                    <a:pt x="4388" y="21525"/>
                  </a:cubicBezTo>
                  <a:cubicBezTo>
                    <a:pt x="5220" y="21525"/>
                    <a:pt x="6052" y="21491"/>
                    <a:pt x="6880" y="21417"/>
                  </a:cubicBezTo>
                  <a:cubicBezTo>
                    <a:pt x="8399" y="21281"/>
                    <a:pt x="9897" y="20985"/>
                    <a:pt x="11382" y="20657"/>
                  </a:cubicBezTo>
                  <a:cubicBezTo>
                    <a:pt x="14401" y="19980"/>
                    <a:pt x="17393" y="19206"/>
                    <a:pt x="20458" y="18768"/>
                  </a:cubicBezTo>
                  <a:cubicBezTo>
                    <a:pt x="21279" y="18644"/>
                    <a:pt x="22100" y="18577"/>
                    <a:pt x="22909" y="18372"/>
                  </a:cubicBezTo>
                  <a:cubicBezTo>
                    <a:pt x="23723" y="18166"/>
                    <a:pt x="24538" y="17892"/>
                    <a:pt x="25379" y="17844"/>
                  </a:cubicBezTo>
                  <a:cubicBezTo>
                    <a:pt x="25502" y="17838"/>
                    <a:pt x="25571" y="17734"/>
                    <a:pt x="25550" y="17618"/>
                  </a:cubicBezTo>
                  <a:cubicBezTo>
                    <a:pt x="25154" y="15210"/>
                    <a:pt x="24435" y="12862"/>
                    <a:pt x="24024" y="10446"/>
                  </a:cubicBezTo>
                  <a:cubicBezTo>
                    <a:pt x="23641" y="8222"/>
                    <a:pt x="23764" y="5948"/>
                    <a:pt x="23553" y="3704"/>
                  </a:cubicBezTo>
                  <a:cubicBezTo>
                    <a:pt x="23497" y="3095"/>
                    <a:pt x="23421" y="2492"/>
                    <a:pt x="23313" y="1889"/>
                  </a:cubicBezTo>
                  <a:cubicBezTo>
                    <a:pt x="23257" y="1589"/>
                    <a:pt x="23190" y="1281"/>
                    <a:pt x="23107" y="986"/>
                  </a:cubicBezTo>
                  <a:cubicBezTo>
                    <a:pt x="23025" y="685"/>
                    <a:pt x="22909" y="404"/>
                    <a:pt x="22820" y="110"/>
                  </a:cubicBezTo>
                  <a:cubicBezTo>
                    <a:pt x="22800" y="36"/>
                    <a:pt x="22740" y="1"/>
                    <a:pt x="22671"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28"/>
            <p:cNvSpPr/>
            <p:nvPr/>
          </p:nvSpPr>
          <p:spPr>
            <a:xfrm>
              <a:off x="3733900" y="712200"/>
              <a:ext cx="543450" cy="325425"/>
            </a:xfrm>
            <a:custGeom>
              <a:avLst/>
              <a:gdLst/>
              <a:ahLst/>
              <a:cxnLst/>
              <a:rect l="l" t="t" r="r" b="b"/>
              <a:pathLst>
                <a:path w="21738" h="13017" extrusionOk="0">
                  <a:moveTo>
                    <a:pt x="192" y="3465"/>
                  </a:moveTo>
                  <a:cubicBezTo>
                    <a:pt x="194" y="3465"/>
                    <a:pt x="188" y="3467"/>
                    <a:pt x="171" y="3470"/>
                  </a:cubicBezTo>
                  <a:cubicBezTo>
                    <a:pt x="182" y="3467"/>
                    <a:pt x="190" y="3465"/>
                    <a:pt x="192" y="3465"/>
                  </a:cubicBezTo>
                  <a:close/>
                  <a:moveTo>
                    <a:pt x="168" y="3471"/>
                  </a:moveTo>
                  <a:cubicBezTo>
                    <a:pt x="162" y="3473"/>
                    <a:pt x="156" y="3475"/>
                    <a:pt x="151" y="3477"/>
                  </a:cubicBezTo>
                  <a:cubicBezTo>
                    <a:pt x="159" y="3473"/>
                    <a:pt x="165" y="3471"/>
                    <a:pt x="168" y="3471"/>
                  </a:cubicBezTo>
                  <a:close/>
                  <a:moveTo>
                    <a:pt x="21737" y="1"/>
                  </a:moveTo>
                  <a:lnTo>
                    <a:pt x="21737" y="1"/>
                  </a:lnTo>
                  <a:cubicBezTo>
                    <a:pt x="21389" y="90"/>
                    <a:pt x="21039" y="150"/>
                    <a:pt x="20704" y="213"/>
                  </a:cubicBezTo>
                  <a:cubicBezTo>
                    <a:pt x="20047" y="336"/>
                    <a:pt x="19390" y="438"/>
                    <a:pt x="18748" y="602"/>
                  </a:cubicBezTo>
                  <a:cubicBezTo>
                    <a:pt x="17200" y="986"/>
                    <a:pt x="15646" y="1294"/>
                    <a:pt x="14073" y="1540"/>
                  </a:cubicBezTo>
                  <a:cubicBezTo>
                    <a:pt x="12471" y="1793"/>
                    <a:pt x="10870" y="1985"/>
                    <a:pt x="9268" y="2204"/>
                  </a:cubicBezTo>
                  <a:cubicBezTo>
                    <a:pt x="7652" y="2430"/>
                    <a:pt x="6037" y="2636"/>
                    <a:pt x="4416" y="2807"/>
                  </a:cubicBezTo>
                  <a:cubicBezTo>
                    <a:pt x="3121" y="2949"/>
                    <a:pt x="1712" y="2813"/>
                    <a:pt x="480" y="3293"/>
                  </a:cubicBezTo>
                  <a:cubicBezTo>
                    <a:pt x="458" y="3327"/>
                    <a:pt x="432" y="3354"/>
                    <a:pt x="398" y="3375"/>
                  </a:cubicBezTo>
                  <a:cubicBezTo>
                    <a:pt x="335" y="3401"/>
                    <a:pt x="274" y="3423"/>
                    <a:pt x="219" y="3450"/>
                  </a:cubicBezTo>
                  <a:cubicBezTo>
                    <a:pt x="204" y="3455"/>
                    <a:pt x="185" y="3464"/>
                    <a:pt x="168" y="3470"/>
                  </a:cubicBezTo>
                  <a:lnTo>
                    <a:pt x="168" y="3470"/>
                  </a:lnTo>
                  <a:cubicBezTo>
                    <a:pt x="161" y="3472"/>
                    <a:pt x="150" y="3477"/>
                    <a:pt x="145" y="3477"/>
                  </a:cubicBezTo>
                  <a:cubicBezTo>
                    <a:pt x="110" y="3498"/>
                    <a:pt x="69" y="3505"/>
                    <a:pt x="35" y="3511"/>
                  </a:cubicBezTo>
                  <a:cubicBezTo>
                    <a:pt x="0" y="3552"/>
                    <a:pt x="7" y="3600"/>
                    <a:pt x="35" y="3634"/>
                  </a:cubicBezTo>
                  <a:cubicBezTo>
                    <a:pt x="41" y="3779"/>
                    <a:pt x="54" y="3922"/>
                    <a:pt x="76" y="4066"/>
                  </a:cubicBezTo>
                  <a:cubicBezTo>
                    <a:pt x="104" y="4333"/>
                    <a:pt x="137" y="4600"/>
                    <a:pt x="158" y="4866"/>
                  </a:cubicBezTo>
                  <a:cubicBezTo>
                    <a:pt x="199" y="5407"/>
                    <a:pt x="288" y="5934"/>
                    <a:pt x="363" y="6461"/>
                  </a:cubicBezTo>
                  <a:cubicBezTo>
                    <a:pt x="514" y="7529"/>
                    <a:pt x="644" y="8597"/>
                    <a:pt x="753" y="9671"/>
                  </a:cubicBezTo>
                  <a:cubicBezTo>
                    <a:pt x="863" y="10704"/>
                    <a:pt x="925" y="11738"/>
                    <a:pt x="1068" y="12773"/>
                  </a:cubicBezTo>
                  <a:cubicBezTo>
                    <a:pt x="1081" y="12846"/>
                    <a:pt x="1096" y="12929"/>
                    <a:pt x="1109" y="13011"/>
                  </a:cubicBezTo>
                  <a:cubicBezTo>
                    <a:pt x="1115" y="13015"/>
                    <a:pt x="1121" y="13017"/>
                    <a:pt x="1128" y="13017"/>
                  </a:cubicBezTo>
                  <a:cubicBezTo>
                    <a:pt x="1146" y="13017"/>
                    <a:pt x="1163" y="13004"/>
                    <a:pt x="1163" y="12984"/>
                  </a:cubicBezTo>
                  <a:cubicBezTo>
                    <a:pt x="1157" y="12608"/>
                    <a:pt x="1102" y="12224"/>
                    <a:pt x="1048" y="11848"/>
                  </a:cubicBezTo>
                  <a:cubicBezTo>
                    <a:pt x="986" y="11458"/>
                    <a:pt x="945" y="11074"/>
                    <a:pt x="910" y="10678"/>
                  </a:cubicBezTo>
                  <a:cubicBezTo>
                    <a:pt x="876" y="10274"/>
                    <a:pt x="835" y="9870"/>
                    <a:pt x="828" y="9459"/>
                  </a:cubicBezTo>
                  <a:cubicBezTo>
                    <a:pt x="821" y="9055"/>
                    <a:pt x="843" y="8651"/>
                    <a:pt x="835" y="8247"/>
                  </a:cubicBezTo>
                  <a:cubicBezTo>
                    <a:pt x="821" y="7434"/>
                    <a:pt x="787" y="6626"/>
                    <a:pt x="705" y="5811"/>
                  </a:cubicBezTo>
                  <a:cubicBezTo>
                    <a:pt x="664" y="5413"/>
                    <a:pt x="610" y="5018"/>
                    <a:pt x="588" y="4613"/>
                  </a:cubicBezTo>
                  <a:cubicBezTo>
                    <a:pt x="575" y="4339"/>
                    <a:pt x="582" y="4073"/>
                    <a:pt x="582" y="3799"/>
                  </a:cubicBezTo>
                  <a:cubicBezTo>
                    <a:pt x="780" y="3744"/>
                    <a:pt x="973" y="3697"/>
                    <a:pt x="1171" y="3656"/>
                  </a:cubicBezTo>
                  <a:cubicBezTo>
                    <a:pt x="1336" y="3621"/>
                    <a:pt x="1500" y="3587"/>
                    <a:pt x="1671" y="3565"/>
                  </a:cubicBezTo>
                  <a:lnTo>
                    <a:pt x="1671" y="3565"/>
                  </a:lnTo>
                  <a:cubicBezTo>
                    <a:pt x="1664" y="3574"/>
                    <a:pt x="1656" y="3587"/>
                    <a:pt x="1656" y="3593"/>
                  </a:cubicBezTo>
                  <a:cubicBezTo>
                    <a:pt x="1649" y="3606"/>
                    <a:pt x="1649" y="3615"/>
                    <a:pt x="1649" y="3621"/>
                  </a:cubicBezTo>
                  <a:cubicBezTo>
                    <a:pt x="1643" y="3628"/>
                    <a:pt x="1643" y="3634"/>
                    <a:pt x="1643" y="3634"/>
                  </a:cubicBezTo>
                  <a:cubicBezTo>
                    <a:pt x="1643" y="3648"/>
                    <a:pt x="1636" y="3656"/>
                    <a:pt x="1636" y="3662"/>
                  </a:cubicBezTo>
                  <a:cubicBezTo>
                    <a:pt x="1636" y="3682"/>
                    <a:pt x="1630" y="3697"/>
                    <a:pt x="1630" y="3710"/>
                  </a:cubicBezTo>
                  <a:lnTo>
                    <a:pt x="1630" y="3717"/>
                  </a:lnTo>
                  <a:lnTo>
                    <a:pt x="1630" y="3738"/>
                  </a:lnTo>
                  <a:lnTo>
                    <a:pt x="1630" y="3751"/>
                  </a:lnTo>
                  <a:lnTo>
                    <a:pt x="1630" y="3758"/>
                  </a:lnTo>
                  <a:cubicBezTo>
                    <a:pt x="1636" y="3786"/>
                    <a:pt x="1636" y="3820"/>
                    <a:pt x="1643" y="3846"/>
                  </a:cubicBezTo>
                  <a:cubicBezTo>
                    <a:pt x="1649" y="3868"/>
                    <a:pt x="1664" y="3894"/>
                    <a:pt x="1671" y="3915"/>
                  </a:cubicBezTo>
                  <a:cubicBezTo>
                    <a:pt x="1677" y="3935"/>
                    <a:pt x="1677" y="3956"/>
                    <a:pt x="1684" y="3976"/>
                  </a:cubicBezTo>
                  <a:lnTo>
                    <a:pt x="1684" y="4017"/>
                  </a:lnTo>
                  <a:cubicBezTo>
                    <a:pt x="1690" y="4032"/>
                    <a:pt x="1690" y="4039"/>
                    <a:pt x="1697" y="4052"/>
                  </a:cubicBezTo>
                  <a:cubicBezTo>
                    <a:pt x="1712" y="4080"/>
                    <a:pt x="1725" y="4108"/>
                    <a:pt x="1746" y="4127"/>
                  </a:cubicBezTo>
                  <a:lnTo>
                    <a:pt x="1794" y="4162"/>
                  </a:lnTo>
                  <a:cubicBezTo>
                    <a:pt x="1828" y="4181"/>
                    <a:pt x="1870" y="4190"/>
                    <a:pt x="1911" y="4190"/>
                  </a:cubicBezTo>
                  <a:cubicBezTo>
                    <a:pt x="1925" y="4192"/>
                    <a:pt x="1940" y="4193"/>
                    <a:pt x="1955" y="4193"/>
                  </a:cubicBezTo>
                  <a:cubicBezTo>
                    <a:pt x="2118" y="4193"/>
                    <a:pt x="2275" y="4065"/>
                    <a:pt x="2313" y="3909"/>
                  </a:cubicBezTo>
                  <a:cubicBezTo>
                    <a:pt x="2348" y="3764"/>
                    <a:pt x="2313" y="3606"/>
                    <a:pt x="2190" y="3511"/>
                  </a:cubicBezTo>
                  <a:cubicBezTo>
                    <a:pt x="2600" y="3483"/>
                    <a:pt x="2998" y="3477"/>
                    <a:pt x="3409" y="3388"/>
                  </a:cubicBezTo>
                  <a:cubicBezTo>
                    <a:pt x="3847" y="3293"/>
                    <a:pt x="4271" y="3217"/>
                    <a:pt x="4716" y="3183"/>
                  </a:cubicBezTo>
                  <a:cubicBezTo>
                    <a:pt x="5188" y="3148"/>
                    <a:pt x="5654" y="3135"/>
                    <a:pt x="6126" y="3087"/>
                  </a:cubicBezTo>
                  <a:cubicBezTo>
                    <a:pt x="7044" y="2999"/>
                    <a:pt x="7974" y="2826"/>
                    <a:pt x="8877" y="2636"/>
                  </a:cubicBezTo>
                  <a:cubicBezTo>
                    <a:pt x="9385" y="2526"/>
                    <a:pt x="9877" y="2396"/>
                    <a:pt x="10383" y="2307"/>
                  </a:cubicBezTo>
                  <a:cubicBezTo>
                    <a:pt x="10548" y="2273"/>
                    <a:pt x="10712" y="2251"/>
                    <a:pt x="10876" y="2225"/>
                  </a:cubicBezTo>
                  <a:cubicBezTo>
                    <a:pt x="10917" y="2228"/>
                    <a:pt x="10962" y="2230"/>
                    <a:pt x="11007" y="2230"/>
                  </a:cubicBezTo>
                  <a:cubicBezTo>
                    <a:pt x="11052" y="2230"/>
                    <a:pt x="11098" y="2228"/>
                    <a:pt x="11142" y="2225"/>
                  </a:cubicBezTo>
                  <a:cubicBezTo>
                    <a:pt x="11479" y="2210"/>
                    <a:pt x="11814" y="2197"/>
                    <a:pt x="12156" y="2184"/>
                  </a:cubicBezTo>
                  <a:cubicBezTo>
                    <a:pt x="12999" y="2156"/>
                    <a:pt x="13812" y="1972"/>
                    <a:pt x="14641" y="1828"/>
                  </a:cubicBezTo>
                  <a:cubicBezTo>
                    <a:pt x="15454" y="1691"/>
                    <a:pt x="16256" y="1512"/>
                    <a:pt x="17071" y="1376"/>
                  </a:cubicBezTo>
                  <a:cubicBezTo>
                    <a:pt x="17844" y="1239"/>
                    <a:pt x="18616" y="1123"/>
                    <a:pt x="19336" y="794"/>
                  </a:cubicBezTo>
                  <a:cubicBezTo>
                    <a:pt x="19554" y="684"/>
                    <a:pt x="19766" y="568"/>
                    <a:pt x="20000" y="494"/>
                  </a:cubicBezTo>
                  <a:cubicBezTo>
                    <a:pt x="20205" y="425"/>
                    <a:pt x="20423" y="390"/>
                    <a:pt x="20637" y="349"/>
                  </a:cubicBezTo>
                  <a:cubicBezTo>
                    <a:pt x="21006" y="274"/>
                    <a:pt x="21389" y="172"/>
                    <a:pt x="217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28"/>
            <p:cNvSpPr/>
            <p:nvPr/>
          </p:nvSpPr>
          <p:spPr>
            <a:xfrm>
              <a:off x="3774625" y="804075"/>
              <a:ext cx="25" cy="875"/>
            </a:xfrm>
            <a:custGeom>
              <a:avLst/>
              <a:gdLst/>
              <a:ahLst/>
              <a:cxnLst/>
              <a:rect l="l" t="t" r="r" b="b"/>
              <a:pathLst>
                <a:path w="1" h="35" extrusionOk="0">
                  <a:moveTo>
                    <a:pt x="1" y="35"/>
                  </a:moveTo>
                  <a:lnTo>
                    <a:pt x="1" y="35"/>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28"/>
            <p:cNvSpPr/>
            <p:nvPr/>
          </p:nvSpPr>
          <p:spPr>
            <a:xfrm>
              <a:off x="3774625" y="805100"/>
              <a:ext cx="25" cy="900"/>
            </a:xfrm>
            <a:custGeom>
              <a:avLst/>
              <a:gdLst/>
              <a:ahLst/>
              <a:cxnLst/>
              <a:rect l="l" t="t" r="r" b="b"/>
              <a:pathLst>
                <a:path w="1" h="36" extrusionOk="0">
                  <a:moveTo>
                    <a:pt x="1" y="1"/>
                  </a:moveTo>
                  <a:lnTo>
                    <a:pt x="1" y="1"/>
                  </a:lnTo>
                  <a:lnTo>
                    <a:pt x="1" y="35"/>
                  </a:lnTo>
                  <a:lnTo>
                    <a:pt x="1" y="35"/>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28"/>
            <p:cNvSpPr/>
            <p:nvPr/>
          </p:nvSpPr>
          <p:spPr>
            <a:xfrm>
              <a:off x="3758850" y="777000"/>
              <a:ext cx="614350" cy="465975"/>
            </a:xfrm>
            <a:custGeom>
              <a:avLst/>
              <a:gdLst/>
              <a:ahLst/>
              <a:cxnLst/>
              <a:rect l="l" t="t" r="r" b="b"/>
              <a:pathLst>
                <a:path w="24574" h="18639" extrusionOk="0">
                  <a:moveTo>
                    <a:pt x="18277" y="0"/>
                  </a:moveTo>
                  <a:cubicBezTo>
                    <a:pt x="18026" y="0"/>
                    <a:pt x="17774" y="15"/>
                    <a:pt x="17530" y="22"/>
                  </a:cubicBezTo>
                  <a:cubicBezTo>
                    <a:pt x="16970" y="44"/>
                    <a:pt x="16401" y="98"/>
                    <a:pt x="15839" y="152"/>
                  </a:cubicBezTo>
                  <a:cubicBezTo>
                    <a:pt x="13609" y="351"/>
                    <a:pt x="11370" y="556"/>
                    <a:pt x="9159" y="906"/>
                  </a:cubicBezTo>
                  <a:cubicBezTo>
                    <a:pt x="6941" y="1248"/>
                    <a:pt x="4786" y="1885"/>
                    <a:pt x="2629" y="2501"/>
                  </a:cubicBezTo>
                  <a:cubicBezTo>
                    <a:pt x="2140" y="2641"/>
                    <a:pt x="1651" y="2789"/>
                    <a:pt x="1136" y="2789"/>
                  </a:cubicBezTo>
                  <a:cubicBezTo>
                    <a:pt x="1125" y="2789"/>
                    <a:pt x="1114" y="2789"/>
                    <a:pt x="1103" y="2789"/>
                  </a:cubicBezTo>
                  <a:cubicBezTo>
                    <a:pt x="1014" y="2789"/>
                    <a:pt x="1008" y="2912"/>
                    <a:pt x="1077" y="2938"/>
                  </a:cubicBezTo>
                  <a:cubicBezTo>
                    <a:pt x="1028" y="3102"/>
                    <a:pt x="1001" y="3260"/>
                    <a:pt x="954" y="3431"/>
                  </a:cubicBezTo>
                  <a:cubicBezTo>
                    <a:pt x="885" y="3651"/>
                    <a:pt x="755" y="3828"/>
                    <a:pt x="576" y="3971"/>
                  </a:cubicBezTo>
                  <a:cubicBezTo>
                    <a:pt x="310" y="4205"/>
                    <a:pt x="16" y="4287"/>
                    <a:pt x="1" y="4691"/>
                  </a:cubicBezTo>
                  <a:cubicBezTo>
                    <a:pt x="1" y="4883"/>
                    <a:pt x="63" y="5073"/>
                    <a:pt x="104" y="5253"/>
                  </a:cubicBezTo>
                  <a:cubicBezTo>
                    <a:pt x="165" y="5540"/>
                    <a:pt x="200" y="5834"/>
                    <a:pt x="228" y="6122"/>
                  </a:cubicBezTo>
                  <a:cubicBezTo>
                    <a:pt x="282" y="6710"/>
                    <a:pt x="297" y="7306"/>
                    <a:pt x="323" y="7894"/>
                  </a:cubicBezTo>
                  <a:cubicBezTo>
                    <a:pt x="385" y="9078"/>
                    <a:pt x="543" y="10254"/>
                    <a:pt x="727" y="11426"/>
                  </a:cubicBezTo>
                  <a:cubicBezTo>
                    <a:pt x="919" y="12630"/>
                    <a:pt x="1036" y="13835"/>
                    <a:pt x="1131" y="15046"/>
                  </a:cubicBezTo>
                  <a:cubicBezTo>
                    <a:pt x="1185" y="15703"/>
                    <a:pt x="1226" y="16354"/>
                    <a:pt x="1315" y="17004"/>
                  </a:cubicBezTo>
                  <a:cubicBezTo>
                    <a:pt x="1391" y="17531"/>
                    <a:pt x="1488" y="18057"/>
                    <a:pt x="1548" y="18584"/>
                  </a:cubicBezTo>
                  <a:cubicBezTo>
                    <a:pt x="2163" y="18619"/>
                    <a:pt x="2781" y="18638"/>
                    <a:pt x="3400" y="18638"/>
                  </a:cubicBezTo>
                  <a:cubicBezTo>
                    <a:pt x="4229" y="18638"/>
                    <a:pt x="5059" y="18604"/>
                    <a:pt x="5882" y="18530"/>
                  </a:cubicBezTo>
                  <a:cubicBezTo>
                    <a:pt x="7401" y="18394"/>
                    <a:pt x="8899" y="18098"/>
                    <a:pt x="10384" y="17770"/>
                  </a:cubicBezTo>
                  <a:cubicBezTo>
                    <a:pt x="13403" y="17093"/>
                    <a:pt x="16395" y="16319"/>
                    <a:pt x="19460" y="15881"/>
                  </a:cubicBezTo>
                  <a:cubicBezTo>
                    <a:pt x="20281" y="15757"/>
                    <a:pt x="21102" y="15690"/>
                    <a:pt x="21911" y="15485"/>
                  </a:cubicBezTo>
                  <a:cubicBezTo>
                    <a:pt x="22725" y="15279"/>
                    <a:pt x="23540" y="15005"/>
                    <a:pt x="24381" y="14957"/>
                  </a:cubicBezTo>
                  <a:cubicBezTo>
                    <a:pt x="24504" y="14951"/>
                    <a:pt x="24573" y="14847"/>
                    <a:pt x="24552" y="14731"/>
                  </a:cubicBezTo>
                  <a:cubicBezTo>
                    <a:pt x="24485" y="14294"/>
                    <a:pt x="24394" y="13855"/>
                    <a:pt x="24306" y="13425"/>
                  </a:cubicBezTo>
                  <a:cubicBezTo>
                    <a:pt x="24251" y="13343"/>
                    <a:pt x="24197" y="13252"/>
                    <a:pt x="24156" y="13164"/>
                  </a:cubicBezTo>
                  <a:cubicBezTo>
                    <a:pt x="23902" y="12671"/>
                    <a:pt x="23860" y="12124"/>
                    <a:pt x="23895" y="11577"/>
                  </a:cubicBezTo>
                  <a:cubicBezTo>
                    <a:pt x="23581" y="10241"/>
                    <a:pt x="23259" y="8914"/>
                    <a:pt x="23026" y="7559"/>
                  </a:cubicBezTo>
                  <a:cubicBezTo>
                    <a:pt x="22903" y="6839"/>
                    <a:pt x="22834" y="6115"/>
                    <a:pt x="22786" y="5389"/>
                  </a:cubicBezTo>
                  <a:cubicBezTo>
                    <a:pt x="22581" y="5073"/>
                    <a:pt x="22369" y="4766"/>
                    <a:pt x="22157" y="4451"/>
                  </a:cubicBezTo>
                  <a:cubicBezTo>
                    <a:pt x="21541" y="3534"/>
                    <a:pt x="20912" y="2624"/>
                    <a:pt x="20344" y="1672"/>
                  </a:cubicBezTo>
                  <a:cubicBezTo>
                    <a:pt x="19981" y="1064"/>
                    <a:pt x="19713" y="193"/>
                    <a:pt x="18926" y="50"/>
                  </a:cubicBezTo>
                  <a:cubicBezTo>
                    <a:pt x="18715" y="12"/>
                    <a:pt x="18496" y="0"/>
                    <a:pt x="18277"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28"/>
            <p:cNvSpPr/>
            <p:nvPr/>
          </p:nvSpPr>
          <p:spPr>
            <a:xfrm>
              <a:off x="4292225" y="819175"/>
              <a:ext cx="15925" cy="14375"/>
            </a:xfrm>
            <a:custGeom>
              <a:avLst/>
              <a:gdLst/>
              <a:ahLst/>
              <a:cxnLst/>
              <a:rect l="l" t="t" r="r" b="b"/>
              <a:pathLst>
                <a:path w="637" h="575" extrusionOk="0">
                  <a:moveTo>
                    <a:pt x="347" y="1"/>
                  </a:moveTo>
                  <a:cubicBezTo>
                    <a:pt x="329" y="1"/>
                    <a:pt x="312" y="3"/>
                    <a:pt x="295" y="6"/>
                  </a:cubicBezTo>
                  <a:cubicBezTo>
                    <a:pt x="267" y="12"/>
                    <a:pt x="247" y="26"/>
                    <a:pt x="219" y="34"/>
                  </a:cubicBezTo>
                  <a:cubicBezTo>
                    <a:pt x="219" y="40"/>
                    <a:pt x="219" y="40"/>
                    <a:pt x="213" y="40"/>
                  </a:cubicBezTo>
                  <a:lnTo>
                    <a:pt x="206" y="47"/>
                  </a:lnTo>
                  <a:lnTo>
                    <a:pt x="185" y="47"/>
                  </a:lnTo>
                  <a:cubicBezTo>
                    <a:pt x="158" y="54"/>
                    <a:pt x="158" y="54"/>
                    <a:pt x="124" y="67"/>
                  </a:cubicBezTo>
                  <a:lnTo>
                    <a:pt x="117" y="67"/>
                  </a:lnTo>
                  <a:cubicBezTo>
                    <a:pt x="83" y="88"/>
                    <a:pt x="55" y="116"/>
                    <a:pt x="42" y="149"/>
                  </a:cubicBezTo>
                  <a:cubicBezTo>
                    <a:pt x="35" y="157"/>
                    <a:pt x="29" y="170"/>
                    <a:pt x="20" y="183"/>
                  </a:cubicBezTo>
                  <a:cubicBezTo>
                    <a:pt x="7" y="205"/>
                    <a:pt x="7" y="218"/>
                    <a:pt x="7" y="239"/>
                  </a:cubicBezTo>
                  <a:cubicBezTo>
                    <a:pt x="1" y="265"/>
                    <a:pt x="1" y="293"/>
                    <a:pt x="7" y="328"/>
                  </a:cubicBezTo>
                  <a:cubicBezTo>
                    <a:pt x="14" y="334"/>
                    <a:pt x="14" y="341"/>
                    <a:pt x="14" y="354"/>
                  </a:cubicBezTo>
                  <a:cubicBezTo>
                    <a:pt x="14" y="354"/>
                    <a:pt x="20" y="362"/>
                    <a:pt x="20" y="369"/>
                  </a:cubicBezTo>
                  <a:cubicBezTo>
                    <a:pt x="42" y="423"/>
                    <a:pt x="42" y="423"/>
                    <a:pt x="83" y="471"/>
                  </a:cubicBezTo>
                  <a:cubicBezTo>
                    <a:pt x="89" y="477"/>
                    <a:pt x="96" y="486"/>
                    <a:pt x="96" y="486"/>
                  </a:cubicBezTo>
                  <a:cubicBezTo>
                    <a:pt x="117" y="505"/>
                    <a:pt x="137" y="527"/>
                    <a:pt x="165" y="533"/>
                  </a:cubicBezTo>
                  <a:cubicBezTo>
                    <a:pt x="213" y="559"/>
                    <a:pt x="254" y="574"/>
                    <a:pt x="308" y="574"/>
                  </a:cubicBezTo>
                  <a:cubicBezTo>
                    <a:pt x="349" y="574"/>
                    <a:pt x="390" y="568"/>
                    <a:pt x="425" y="553"/>
                  </a:cubicBezTo>
                  <a:cubicBezTo>
                    <a:pt x="466" y="533"/>
                    <a:pt x="507" y="512"/>
                    <a:pt x="541" y="471"/>
                  </a:cubicBezTo>
                  <a:cubicBezTo>
                    <a:pt x="563" y="451"/>
                    <a:pt x="582" y="430"/>
                    <a:pt x="595" y="403"/>
                  </a:cubicBezTo>
                  <a:lnTo>
                    <a:pt x="595" y="395"/>
                  </a:lnTo>
                  <a:cubicBezTo>
                    <a:pt x="617" y="348"/>
                    <a:pt x="623" y="328"/>
                    <a:pt x="630" y="280"/>
                  </a:cubicBezTo>
                  <a:lnTo>
                    <a:pt x="630" y="265"/>
                  </a:lnTo>
                  <a:lnTo>
                    <a:pt x="630" y="224"/>
                  </a:lnTo>
                  <a:cubicBezTo>
                    <a:pt x="636" y="190"/>
                    <a:pt x="630" y="164"/>
                    <a:pt x="617" y="136"/>
                  </a:cubicBezTo>
                  <a:cubicBezTo>
                    <a:pt x="604" y="108"/>
                    <a:pt x="589" y="88"/>
                    <a:pt x="569" y="67"/>
                  </a:cubicBezTo>
                  <a:cubicBezTo>
                    <a:pt x="554" y="54"/>
                    <a:pt x="541" y="47"/>
                    <a:pt x="528" y="34"/>
                  </a:cubicBezTo>
                  <a:cubicBezTo>
                    <a:pt x="494" y="12"/>
                    <a:pt x="452" y="6"/>
                    <a:pt x="418" y="6"/>
                  </a:cubicBezTo>
                  <a:lnTo>
                    <a:pt x="398" y="6"/>
                  </a:lnTo>
                  <a:cubicBezTo>
                    <a:pt x="381" y="3"/>
                    <a:pt x="364" y="1"/>
                    <a:pt x="347"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28"/>
            <p:cNvSpPr/>
            <p:nvPr/>
          </p:nvSpPr>
          <p:spPr>
            <a:xfrm>
              <a:off x="4302325" y="832650"/>
              <a:ext cx="1400" cy="525"/>
            </a:xfrm>
            <a:custGeom>
              <a:avLst/>
              <a:gdLst/>
              <a:ahLst/>
              <a:cxnLst/>
              <a:rect l="l" t="t" r="r" b="b"/>
              <a:pathLst>
                <a:path w="56" h="21" extrusionOk="0">
                  <a:moveTo>
                    <a:pt x="55" y="1"/>
                  </a:moveTo>
                  <a:cubicBezTo>
                    <a:pt x="44" y="1"/>
                    <a:pt x="37" y="6"/>
                    <a:pt x="26" y="11"/>
                  </a:cubicBezTo>
                  <a:lnTo>
                    <a:pt x="26" y="11"/>
                  </a:lnTo>
                  <a:cubicBezTo>
                    <a:pt x="35" y="8"/>
                    <a:pt x="44" y="4"/>
                    <a:pt x="55" y="1"/>
                  </a:cubicBezTo>
                  <a:close/>
                  <a:moveTo>
                    <a:pt x="26" y="11"/>
                  </a:moveTo>
                  <a:cubicBezTo>
                    <a:pt x="23" y="12"/>
                    <a:pt x="21" y="13"/>
                    <a:pt x="19" y="14"/>
                  </a:cubicBezTo>
                  <a:lnTo>
                    <a:pt x="19" y="14"/>
                  </a:lnTo>
                  <a:cubicBezTo>
                    <a:pt x="19" y="14"/>
                    <a:pt x="20" y="14"/>
                    <a:pt x="21" y="14"/>
                  </a:cubicBezTo>
                  <a:cubicBezTo>
                    <a:pt x="22" y="13"/>
                    <a:pt x="24" y="12"/>
                    <a:pt x="26" y="11"/>
                  </a:cubicBezTo>
                  <a:close/>
                  <a:moveTo>
                    <a:pt x="19" y="14"/>
                  </a:moveTo>
                  <a:lnTo>
                    <a:pt x="19" y="14"/>
                  </a:lnTo>
                  <a:cubicBezTo>
                    <a:pt x="16" y="14"/>
                    <a:pt x="14" y="16"/>
                    <a:pt x="12" y="17"/>
                  </a:cubicBezTo>
                  <a:lnTo>
                    <a:pt x="12" y="17"/>
                  </a:lnTo>
                  <a:cubicBezTo>
                    <a:pt x="14" y="16"/>
                    <a:pt x="17" y="15"/>
                    <a:pt x="19" y="14"/>
                  </a:cubicBezTo>
                  <a:close/>
                  <a:moveTo>
                    <a:pt x="12" y="17"/>
                  </a:moveTo>
                  <a:cubicBezTo>
                    <a:pt x="8" y="18"/>
                    <a:pt x="5" y="19"/>
                    <a:pt x="1" y="20"/>
                  </a:cubicBezTo>
                  <a:cubicBezTo>
                    <a:pt x="4" y="20"/>
                    <a:pt x="8" y="19"/>
                    <a:pt x="12" y="17"/>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28"/>
            <p:cNvSpPr/>
            <p:nvPr/>
          </p:nvSpPr>
          <p:spPr>
            <a:xfrm>
              <a:off x="4277325" y="800125"/>
              <a:ext cx="7050" cy="6725"/>
            </a:xfrm>
            <a:custGeom>
              <a:avLst/>
              <a:gdLst/>
              <a:ahLst/>
              <a:cxnLst/>
              <a:rect l="l" t="t" r="r" b="b"/>
              <a:pathLst>
                <a:path w="282" h="269" extrusionOk="0">
                  <a:moveTo>
                    <a:pt x="132" y="1"/>
                  </a:moveTo>
                  <a:cubicBezTo>
                    <a:pt x="110" y="1"/>
                    <a:pt x="91" y="7"/>
                    <a:pt x="69" y="22"/>
                  </a:cubicBezTo>
                  <a:cubicBezTo>
                    <a:pt x="28" y="42"/>
                    <a:pt x="0" y="89"/>
                    <a:pt x="0" y="131"/>
                  </a:cubicBezTo>
                  <a:cubicBezTo>
                    <a:pt x="0" y="180"/>
                    <a:pt x="28" y="227"/>
                    <a:pt x="69" y="247"/>
                  </a:cubicBezTo>
                  <a:cubicBezTo>
                    <a:pt x="91" y="262"/>
                    <a:pt x="110" y="269"/>
                    <a:pt x="132" y="269"/>
                  </a:cubicBezTo>
                  <a:cubicBezTo>
                    <a:pt x="158" y="269"/>
                    <a:pt x="179" y="262"/>
                    <a:pt x="199" y="247"/>
                  </a:cubicBezTo>
                  <a:lnTo>
                    <a:pt x="221" y="234"/>
                  </a:lnTo>
                  <a:cubicBezTo>
                    <a:pt x="240" y="227"/>
                    <a:pt x="255" y="213"/>
                    <a:pt x="268" y="193"/>
                  </a:cubicBezTo>
                  <a:cubicBezTo>
                    <a:pt x="275" y="172"/>
                    <a:pt x="281" y="158"/>
                    <a:pt x="281" y="131"/>
                  </a:cubicBezTo>
                  <a:cubicBezTo>
                    <a:pt x="281" y="111"/>
                    <a:pt x="275" y="89"/>
                    <a:pt x="268" y="76"/>
                  </a:cubicBezTo>
                  <a:cubicBezTo>
                    <a:pt x="255" y="57"/>
                    <a:pt x="240" y="42"/>
                    <a:pt x="221" y="35"/>
                  </a:cubicBezTo>
                  <a:lnTo>
                    <a:pt x="199" y="22"/>
                  </a:lnTo>
                  <a:cubicBezTo>
                    <a:pt x="179" y="7"/>
                    <a:pt x="158" y="1"/>
                    <a:pt x="132"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28"/>
            <p:cNvSpPr/>
            <p:nvPr/>
          </p:nvSpPr>
          <p:spPr>
            <a:xfrm>
              <a:off x="4218300" y="781650"/>
              <a:ext cx="10300" cy="10300"/>
            </a:xfrm>
            <a:custGeom>
              <a:avLst/>
              <a:gdLst/>
              <a:ahLst/>
              <a:cxnLst/>
              <a:rect l="l" t="t" r="r" b="b"/>
              <a:pathLst>
                <a:path w="412" h="412" extrusionOk="0">
                  <a:moveTo>
                    <a:pt x="206" y="1"/>
                  </a:moveTo>
                  <a:cubicBezTo>
                    <a:pt x="178" y="1"/>
                    <a:pt x="152" y="1"/>
                    <a:pt x="124" y="15"/>
                  </a:cubicBezTo>
                  <a:cubicBezTo>
                    <a:pt x="103" y="29"/>
                    <a:pt x="83" y="42"/>
                    <a:pt x="62" y="63"/>
                  </a:cubicBezTo>
                  <a:cubicBezTo>
                    <a:pt x="42" y="76"/>
                    <a:pt x="29" y="98"/>
                    <a:pt x="21" y="124"/>
                  </a:cubicBezTo>
                  <a:cubicBezTo>
                    <a:pt x="8" y="152"/>
                    <a:pt x="1" y="180"/>
                    <a:pt x="1" y="206"/>
                  </a:cubicBezTo>
                  <a:cubicBezTo>
                    <a:pt x="1" y="221"/>
                    <a:pt x="8" y="240"/>
                    <a:pt x="8" y="262"/>
                  </a:cubicBezTo>
                  <a:cubicBezTo>
                    <a:pt x="21" y="295"/>
                    <a:pt x="35" y="323"/>
                    <a:pt x="62" y="350"/>
                  </a:cubicBezTo>
                  <a:cubicBezTo>
                    <a:pt x="77" y="357"/>
                    <a:pt x="90" y="370"/>
                    <a:pt x="103" y="385"/>
                  </a:cubicBezTo>
                  <a:cubicBezTo>
                    <a:pt x="137" y="398"/>
                    <a:pt x="172" y="411"/>
                    <a:pt x="206" y="411"/>
                  </a:cubicBezTo>
                  <a:cubicBezTo>
                    <a:pt x="234" y="411"/>
                    <a:pt x="260" y="405"/>
                    <a:pt x="288" y="392"/>
                  </a:cubicBezTo>
                  <a:cubicBezTo>
                    <a:pt x="308" y="385"/>
                    <a:pt x="329" y="370"/>
                    <a:pt x="349" y="350"/>
                  </a:cubicBezTo>
                  <a:cubicBezTo>
                    <a:pt x="371" y="329"/>
                    <a:pt x="384" y="309"/>
                    <a:pt x="390" y="281"/>
                  </a:cubicBezTo>
                  <a:cubicBezTo>
                    <a:pt x="405" y="262"/>
                    <a:pt x="412" y="234"/>
                    <a:pt x="412" y="206"/>
                  </a:cubicBezTo>
                  <a:cubicBezTo>
                    <a:pt x="412" y="186"/>
                    <a:pt x="405" y="165"/>
                    <a:pt x="405" y="152"/>
                  </a:cubicBezTo>
                  <a:cubicBezTo>
                    <a:pt x="390" y="117"/>
                    <a:pt x="377" y="83"/>
                    <a:pt x="349" y="63"/>
                  </a:cubicBezTo>
                  <a:cubicBezTo>
                    <a:pt x="336" y="48"/>
                    <a:pt x="323" y="35"/>
                    <a:pt x="308" y="29"/>
                  </a:cubicBezTo>
                  <a:cubicBezTo>
                    <a:pt x="275" y="7"/>
                    <a:pt x="241" y="1"/>
                    <a:pt x="206"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28"/>
            <p:cNvSpPr/>
            <p:nvPr/>
          </p:nvSpPr>
          <p:spPr>
            <a:xfrm>
              <a:off x="4341675" y="1129525"/>
              <a:ext cx="6525" cy="6525"/>
            </a:xfrm>
            <a:custGeom>
              <a:avLst/>
              <a:gdLst/>
              <a:ahLst/>
              <a:cxnLst/>
              <a:rect l="l" t="t" r="r" b="b"/>
              <a:pathLst>
                <a:path w="261" h="261" extrusionOk="0">
                  <a:moveTo>
                    <a:pt x="130" y="1"/>
                  </a:moveTo>
                  <a:cubicBezTo>
                    <a:pt x="111" y="1"/>
                    <a:pt x="96" y="1"/>
                    <a:pt x="83" y="7"/>
                  </a:cubicBezTo>
                  <a:cubicBezTo>
                    <a:pt x="63" y="14"/>
                    <a:pt x="48" y="28"/>
                    <a:pt x="42" y="35"/>
                  </a:cubicBezTo>
                  <a:cubicBezTo>
                    <a:pt x="28" y="48"/>
                    <a:pt x="14" y="63"/>
                    <a:pt x="14" y="83"/>
                  </a:cubicBezTo>
                  <a:cubicBezTo>
                    <a:pt x="0" y="96"/>
                    <a:pt x="0" y="111"/>
                    <a:pt x="0" y="130"/>
                  </a:cubicBezTo>
                  <a:cubicBezTo>
                    <a:pt x="0" y="145"/>
                    <a:pt x="0" y="152"/>
                    <a:pt x="7" y="165"/>
                  </a:cubicBezTo>
                  <a:cubicBezTo>
                    <a:pt x="14" y="186"/>
                    <a:pt x="22" y="206"/>
                    <a:pt x="42" y="219"/>
                  </a:cubicBezTo>
                  <a:cubicBezTo>
                    <a:pt x="48" y="227"/>
                    <a:pt x="55" y="234"/>
                    <a:pt x="63" y="240"/>
                  </a:cubicBezTo>
                  <a:cubicBezTo>
                    <a:pt x="83" y="253"/>
                    <a:pt x="111" y="260"/>
                    <a:pt x="130" y="260"/>
                  </a:cubicBezTo>
                  <a:cubicBezTo>
                    <a:pt x="152" y="260"/>
                    <a:pt x="165" y="260"/>
                    <a:pt x="178" y="247"/>
                  </a:cubicBezTo>
                  <a:cubicBezTo>
                    <a:pt x="199" y="247"/>
                    <a:pt x="212" y="234"/>
                    <a:pt x="227" y="219"/>
                  </a:cubicBezTo>
                  <a:cubicBezTo>
                    <a:pt x="234" y="212"/>
                    <a:pt x="247" y="199"/>
                    <a:pt x="253" y="178"/>
                  </a:cubicBezTo>
                  <a:cubicBezTo>
                    <a:pt x="260" y="165"/>
                    <a:pt x="260" y="152"/>
                    <a:pt x="260" y="130"/>
                  </a:cubicBezTo>
                  <a:cubicBezTo>
                    <a:pt x="260" y="117"/>
                    <a:pt x="260" y="111"/>
                    <a:pt x="253" y="96"/>
                  </a:cubicBezTo>
                  <a:cubicBezTo>
                    <a:pt x="253" y="76"/>
                    <a:pt x="240" y="55"/>
                    <a:pt x="227" y="35"/>
                  </a:cubicBezTo>
                  <a:cubicBezTo>
                    <a:pt x="212" y="28"/>
                    <a:pt x="206" y="22"/>
                    <a:pt x="199" y="14"/>
                  </a:cubicBezTo>
                  <a:cubicBezTo>
                    <a:pt x="178" y="7"/>
                    <a:pt x="158" y="1"/>
                    <a:pt x="13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28"/>
            <p:cNvSpPr/>
            <p:nvPr/>
          </p:nvSpPr>
          <p:spPr>
            <a:xfrm>
              <a:off x="4333625" y="1100075"/>
              <a:ext cx="13750" cy="10675"/>
            </a:xfrm>
            <a:custGeom>
              <a:avLst/>
              <a:gdLst/>
              <a:ahLst/>
              <a:cxnLst/>
              <a:rect l="l" t="t" r="r" b="b"/>
              <a:pathLst>
                <a:path w="550" h="427" extrusionOk="0">
                  <a:moveTo>
                    <a:pt x="275" y="1"/>
                  </a:moveTo>
                  <a:cubicBezTo>
                    <a:pt x="7" y="1"/>
                    <a:pt x="1" y="426"/>
                    <a:pt x="275" y="426"/>
                  </a:cubicBezTo>
                  <a:cubicBezTo>
                    <a:pt x="549" y="426"/>
                    <a:pt x="549" y="1"/>
                    <a:pt x="275"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28"/>
            <p:cNvSpPr/>
            <p:nvPr/>
          </p:nvSpPr>
          <p:spPr>
            <a:xfrm>
              <a:off x="3789325" y="1204625"/>
              <a:ext cx="15975" cy="15425"/>
            </a:xfrm>
            <a:custGeom>
              <a:avLst/>
              <a:gdLst/>
              <a:ahLst/>
              <a:cxnLst/>
              <a:rect l="l" t="t" r="r" b="b"/>
              <a:pathLst>
                <a:path w="639" h="617" extrusionOk="0">
                  <a:moveTo>
                    <a:pt x="309" y="7"/>
                  </a:moveTo>
                  <a:lnTo>
                    <a:pt x="309" y="7"/>
                  </a:lnTo>
                  <a:cubicBezTo>
                    <a:pt x="310" y="7"/>
                    <a:pt x="310" y="8"/>
                    <a:pt x="310" y="8"/>
                  </a:cubicBezTo>
                  <a:lnTo>
                    <a:pt x="316" y="8"/>
                  </a:lnTo>
                  <a:cubicBezTo>
                    <a:pt x="314" y="8"/>
                    <a:pt x="312" y="8"/>
                    <a:pt x="309" y="7"/>
                  </a:cubicBezTo>
                  <a:close/>
                  <a:moveTo>
                    <a:pt x="269" y="1"/>
                  </a:moveTo>
                  <a:lnTo>
                    <a:pt x="269" y="1"/>
                  </a:lnTo>
                  <a:cubicBezTo>
                    <a:pt x="270" y="2"/>
                    <a:pt x="271" y="2"/>
                    <a:pt x="272" y="3"/>
                  </a:cubicBezTo>
                  <a:lnTo>
                    <a:pt x="272" y="3"/>
                  </a:lnTo>
                  <a:cubicBezTo>
                    <a:pt x="271" y="3"/>
                    <a:pt x="269" y="3"/>
                    <a:pt x="268" y="3"/>
                  </a:cubicBezTo>
                  <a:cubicBezTo>
                    <a:pt x="254" y="3"/>
                    <a:pt x="241" y="4"/>
                    <a:pt x="227" y="8"/>
                  </a:cubicBezTo>
                  <a:cubicBezTo>
                    <a:pt x="206" y="8"/>
                    <a:pt x="178" y="16"/>
                    <a:pt x="158" y="29"/>
                  </a:cubicBezTo>
                  <a:cubicBezTo>
                    <a:pt x="152" y="35"/>
                    <a:pt x="145" y="42"/>
                    <a:pt x="137" y="49"/>
                  </a:cubicBezTo>
                  <a:cubicBezTo>
                    <a:pt x="89" y="63"/>
                    <a:pt x="42" y="104"/>
                    <a:pt x="29" y="152"/>
                  </a:cubicBezTo>
                  <a:cubicBezTo>
                    <a:pt x="29" y="180"/>
                    <a:pt x="22" y="206"/>
                    <a:pt x="22" y="234"/>
                  </a:cubicBezTo>
                  <a:cubicBezTo>
                    <a:pt x="29" y="262"/>
                    <a:pt x="29" y="282"/>
                    <a:pt x="35" y="310"/>
                  </a:cubicBezTo>
                  <a:cubicBezTo>
                    <a:pt x="1" y="385"/>
                    <a:pt x="14" y="481"/>
                    <a:pt x="76" y="541"/>
                  </a:cubicBezTo>
                  <a:cubicBezTo>
                    <a:pt x="89" y="556"/>
                    <a:pt x="104" y="563"/>
                    <a:pt x="124" y="576"/>
                  </a:cubicBezTo>
                  <a:cubicBezTo>
                    <a:pt x="137" y="582"/>
                    <a:pt x="158" y="591"/>
                    <a:pt x="178" y="597"/>
                  </a:cubicBezTo>
                  <a:cubicBezTo>
                    <a:pt x="200" y="604"/>
                    <a:pt x="227" y="604"/>
                    <a:pt x="247" y="604"/>
                  </a:cubicBezTo>
                  <a:cubicBezTo>
                    <a:pt x="260" y="604"/>
                    <a:pt x="269" y="597"/>
                    <a:pt x="282" y="597"/>
                  </a:cubicBezTo>
                  <a:cubicBezTo>
                    <a:pt x="295" y="604"/>
                    <a:pt x="316" y="610"/>
                    <a:pt x="336" y="617"/>
                  </a:cubicBezTo>
                  <a:lnTo>
                    <a:pt x="377" y="617"/>
                  </a:lnTo>
                  <a:cubicBezTo>
                    <a:pt x="405" y="610"/>
                    <a:pt x="425" y="604"/>
                    <a:pt x="446" y="597"/>
                  </a:cubicBezTo>
                  <a:cubicBezTo>
                    <a:pt x="459" y="582"/>
                    <a:pt x="474" y="576"/>
                    <a:pt x="487" y="563"/>
                  </a:cubicBezTo>
                  <a:cubicBezTo>
                    <a:pt x="494" y="550"/>
                    <a:pt x="507" y="535"/>
                    <a:pt x="521" y="522"/>
                  </a:cubicBezTo>
                  <a:cubicBezTo>
                    <a:pt x="521" y="515"/>
                    <a:pt x="528" y="509"/>
                    <a:pt x="528" y="500"/>
                  </a:cubicBezTo>
                  <a:cubicBezTo>
                    <a:pt x="535" y="494"/>
                    <a:pt x="541" y="481"/>
                    <a:pt x="548" y="474"/>
                  </a:cubicBezTo>
                  <a:lnTo>
                    <a:pt x="548" y="467"/>
                  </a:lnTo>
                  <a:cubicBezTo>
                    <a:pt x="580" y="436"/>
                    <a:pt x="617" y="386"/>
                    <a:pt x="628" y="341"/>
                  </a:cubicBezTo>
                  <a:lnTo>
                    <a:pt x="628" y="341"/>
                  </a:lnTo>
                  <a:cubicBezTo>
                    <a:pt x="635" y="320"/>
                    <a:pt x="638" y="298"/>
                    <a:pt x="638" y="269"/>
                  </a:cubicBezTo>
                  <a:cubicBezTo>
                    <a:pt x="638" y="247"/>
                    <a:pt x="638" y="228"/>
                    <a:pt x="630" y="206"/>
                  </a:cubicBezTo>
                  <a:cubicBezTo>
                    <a:pt x="617" y="165"/>
                    <a:pt x="597" y="139"/>
                    <a:pt x="569" y="104"/>
                  </a:cubicBezTo>
                  <a:cubicBezTo>
                    <a:pt x="569" y="98"/>
                    <a:pt x="563" y="98"/>
                    <a:pt x="563" y="90"/>
                  </a:cubicBezTo>
                  <a:cubicBezTo>
                    <a:pt x="548" y="83"/>
                    <a:pt x="528" y="63"/>
                    <a:pt x="515" y="57"/>
                  </a:cubicBezTo>
                  <a:cubicBezTo>
                    <a:pt x="500" y="49"/>
                    <a:pt x="480" y="42"/>
                    <a:pt x="466" y="35"/>
                  </a:cubicBezTo>
                  <a:lnTo>
                    <a:pt x="459" y="35"/>
                  </a:lnTo>
                  <a:cubicBezTo>
                    <a:pt x="433" y="22"/>
                    <a:pt x="398" y="22"/>
                    <a:pt x="370" y="16"/>
                  </a:cubicBezTo>
                  <a:cubicBezTo>
                    <a:pt x="347" y="16"/>
                    <a:pt x="323" y="12"/>
                    <a:pt x="300" y="7"/>
                  </a:cubicBezTo>
                  <a:lnTo>
                    <a:pt x="300" y="7"/>
                  </a:lnTo>
                  <a:cubicBezTo>
                    <a:pt x="303" y="7"/>
                    <a:pt x="306" y="7"/>
                    <a:pt x="309" y="7"/>
                  </a:cubicBezTo>
                  <a:lnTo>
                    <a:pt x="309" y="7"/>
                  </a:lnTo>
                  <a:cubicBezTo>
                    <a:pt x="299" y="5"/>
                    <a:pt x="288" y="3"/>
                    <a:pt x="278" y="3"/>
                  </a:cubicBezTo>
                  <a:lnTo>
                    <a:pt x="278" y="3"/>
                  </a:lnTo>
                  <a:cubicBezTo>
                    <a:pt x="275" y="2"/>
                    <a:pt x="272" y="2"/>
                    <a:pt x="269"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28"/>
            <p:cNvSpPr/>
            <p:nvPr/>
          </p:nvSpPr>
          <p:spPr>
            <a:xfrm>
              <a:off x="3757175" y="911575"/>
              <a:ext cx="22075" cy="21025"/>
            </a:xfrm>
            <a:custGeom>
              <a:avLst/>
              <a:gdLst/>
              <a:ahLst/>
              <a:cxnLst/>
              <a:rect l="l" t="t" r="r" b="b"/>
              <a:pathLst>
                <a:path w="883" h="841" extrusionOk="0">
                  <a:moveTo>
                    <a:pt x="362" y="1"/>
                  </a:moveTo>
                  <a:cubicBezTo>
                    <a:pt x="342" y="1"/>
                    <a:pt x="322" y="3"/>
                    <a:pt x="301" y="6"/>
                  </a:cubicBezTo>
                  <a:cubicBezTo>
                    <a:pt x="219" y="12"/>
                    <a:pt x="124" y="40"/>
                    <a:pt x="76" y="116"/>
                  </a:cubicBezTo>
                  <a:cubicBezTo>
                    <a:pt x="61" y="142"/>
                    <a:pt x="55" y="170"/>
                    <a:pt x="55" y="198"/>
                  </a:cubicBezTo>
                  <a:cubicBezTo>
                    <a:pt x="55" y="205"/>
                    <a:pt x="48" y="218"/>
                    <a:pt x="42" y="224"/>
                  </a:cubicBezTo>
                  <a:lnTo>
                    <a:pt x="42" y="259"/>
                  </a:lnTo>
                  <a:cubicBezTo>
                    <a:pt x="20" y="306"/>
                    <a:pt x="14" y="362"/>
                    <a:pt x="14" y="410"/>
                  </a:cubicBezTo>
                  <a:cubicBezTo>
                    <a:pt x="7" y="471"/>
                    <a:pt x="1" y="533"/>
                    <a:pt x="20" y="587"/>
                  </a:cubicBezTo>
                  <a:cubicBezTo>
                    <a:pt x="27" y="642"/>
                    <a:pt x="55" y="691"/>
                    <a:pt x="89" y="732"/>
                  </a:cubicBezTo>
                  <a:cubicBezTo>
                    <a:pt x="96" y="739"/>
                    <a:pt x="102" y="745"/>
                    <a:pt x="117" y="752"/>
                  </a:cubicBezTo>
                  <a:cubicBezTo>
                    <a:pt x="130" y="773"/>
                    <a:pt x="150" y="793"/>
                    <a:pt x="178" y="799"/>
                  </a:cubicBezTo>
                  <a:cubicBezTo>
                    <a:pt x="232" y="826"/>
                    <a:pt x="288" y="840"/>
                    <a:pt x="345" y="840"/>
                  </a:cubicBezTo>
                  <a:cubicBezTo>
                    <a:pt x="390" y="840"/>
                    <a:pt x="434" y="832"/>
                    <a:pt x="479" y="814"/>
                  </a:cubicBezTo>
                  <a:cubicBezTo>
                    <a:pt x="582" y="780"/>
                    <a:pt x="677" y="724"/>
                    <a:pt x="759" y="656"/>
                  </a:cubicBezTo>
                  <a:cubicBezTo>
                    <a:pt x="828" y="594"/>
                    <a:pt x="876" y="512"/>
                    <a:pt x="876" y="417"/>
                  </a:cubicBezTo>
                  <a:cubicBezTo>
                    <a:pt x="883" y="334"/>
                    <a:pt x="842" y="259"/>
                    <a:pt x="787" y="205"/>
                  </a:cubicBezTo>
                  <a:cubicBezTo>
                    <a:pt x="733" y="149"/>
                    <a:pt x="671" y="116"/>
                    <a:pt x="602" y="88"/>
                  </a:cubicBezTo>
                  <a:cubicBezTo>
                    <a:pt x="582" y="75"/>
                    <a:pt x="561" y="60"/>
                    <a:pt x="541" y="47"/>
                  </a:cubicBezTo>
                  <a:cubicBezTo>
                    <a:pt x="484" y="16"/>
                    <a:pt x="424" y="1"/>
                    <a:pt x="362"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28"/>
            <p:cNvSpPr/>
            <p:nvPr/>
          </p:nvSpPr>
          <p:spPr>
            <a:xfrm>
              <a:off x="3772200" y="885025"/>
              <a:ext cx="7925" cy="7700"/>
            </a:xfrm>
            <a:custGeom>
              <a:avLst/>
              <a:gdLst/>
              <a:ahLst/>
              <a:cxnLst/>
              <a:rect l="l" t="t" r="r" b="b"/>
              <a:pathLst>
                <a:path w="317" h="308" extrusionOk="0">
                  <a:moveTo>
                    <a:pt x="158" y="0"/>
                  </a:moveTo>
                  <a:cubicBezTo>
                    <a:pt x="139" y="0"/>
                    <a:pt x="117" y="0"/>
                    <a:pt x="98" y="13"/>
                  </a:cubicBezTo>
                  <a:cubicBezTo>
                    <a:pt x="83" y="20"/>
                    <a:pt x="63" y="28"/>
                    <a:pt x="50" y="48"/>
                  </a:cubicBezTo>
                  <a:cubicBezTo>
                    <a:pt x="35" y="61"/>
                    <a:pt x="22" y="76"/>
                    <a:pt x="16" y="95"/>
                  </a:cubicBezTo>
                  <a:cubicBezTo>
                    <a:pt x="9" y="117"/>
                    <a:pt x="1" y="130"/>
                    <a:pt x="1" y="158"/>
                  </a:cubicBezTo>
                  <a:cubicBezTo>
                    <a:pt x="9" y="171"/>
                    <a:pt x="9" y="184"/>
                    <a:pt x="9" y="199"/>
                  </a:cubicBezTo>
                  <a:cubicBezTo>
                    <a:pt x="16" y="219"/>
                    <a:pt x="29" y="247"/>
                    <a:pt x="50" y="266"/>
                  </a:cubicBezTo>
                  <a:cubicBezTo>
                    <a:pt x="63" y="274"/>
                    <a:pt x="70" y="281"/>
                    <a:pt x="83" y="288"/>
                  </a:cubicBezTo>
                  <a:cubicBezTo>
                    <a:pt x="104" y="301"/>
                    <a:pt x="132" y="307"/>
                    <a:pt x="158" y="307"/>
                  </a:cubicBezTo>
                  <a:cubicBezTo>
                    <a:pt x="180" y="307"/>
                    <a:pt x="200" y="307"/>
                    <a:pt x="221" y="294"/>
                  </a:cubicBezTo>
                  <a:cubicBezTo>
                    <a:pt x="241" y="288"/>
                    <a:pt x="255" y="281"/>
                    <a:pt x="269" y="266"/>
                  </a:cubicBezTo>
                  <a:cubicBezTo>
                    <a:pt x="282" y="253"/>
                    <a:pt x="296" y="233"/>
                    <a:pt x="303" y="212"/>
                  </a:cubicBezTo>
                  <a:cubicBezTo>
                    <a:pt x="310" y="199"/>
                    <a:pt x="316" y="178"/>
                    <a:pt x="316" y="158"/>
                  </a:cubicBezTo>
                  <a:cubicBezTo>
                    <a:pt x="310" y="143"/>
                    <a:pt x="310" y="130"/>
                    <a:pt x="310" y="117"/>
                  </a:cubicBezTo>
                  <a:cubicBezTo>
                    <a:pt x="303" y="89"/>
                    <a:pt x="288" y="61"/>
                    <a:pt x="269" y="48"/>
                  </a:cubicBezTo>
                  <a:cubicBezTo>
                    <a:pt x="262" y="35"/>
                    <a:pt x="247" y="28"/>
                    <a:pt x="234" y="20"/>
                  </a:cubicBezTo>
                  <a:cubicBezTo>
                    <a:pt x="214" y="7"/>
                    <a:pt x="186" y="0"/>
                    <a:pt x="158"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28"/>
            <p:cNvSpPr/>
            <p:nvPr/>
          </p:nvSpPr>
          <p:spPr>
            <a:xfrm>
              <a:off x="3808675" y="828025"/>
              <a:ext cx="7200" cy="7350"/>
            </a:xfrm>
            <a:custGeom>
              <a:avLst/>
              <a:gdLst/>
              <a:ahLst/>
              <a:cxnLst/>
              <a:rect l="l" t="t" r="r" b="b"/>
              <a:pathLst>
                <a:path w="288" h="294" extrusionOk="0">
                  <a:moveTo>
                    <a:pt x="102" y="0"/>
                  </a:moveTo>
                  <a:cubicBezTo>
                    <a:pt x="96" y="8"/>
                    <a:pt x="96" y="8"/>
                    <a:pt x="89" y="15"/>
                  </a:cubicBezTo>
                  <a:cubicBezTo>
                    <a:pt x="69" y="15"/>
                    <a:pt x="55" y="28"/>
                    <a:pt x="42" y="41"/>
                  </a:cubicBezTo>
                  <a:cubicBezTo>
                    <a:pt x="28" y="56"/>
                    <a:pt x="14" y="69"/>
                    <a:pt x="7" y="91"/>
                  </a:cubicBezTo>
                  <a:cubicBezTo>
                    <a:pt x="0" y="104"/>
                    <a:pt x="0" y="123"/>
                    <a:pt x="0" y="145"/>
                  </a:cubicBezTo>
                  <a:lnTo>
                    <a:pt x="0" y="186"/>
                  </a:lnTo>
                  <a:cubicBezTo>
                    <a:pt x="7" y="205"/>
                    <a:pt x="14" y="220"/>
                    <a:pt x="28" y="233"/>
                  </a:cubicBezTo>
                  <a:cubicBezTo>
                    <a:pt x="42" y="247"/>
                    <a:pt x="55" y="261"/>
                    <a:pt x="69" y="274"/>
                  </a:cubicBezTo>
                  <a:cubicBezTo>
                    <a:pt x="83" y="274"/>
                    <a:pt x="96" y="281"/>
                    <a:pt x="102" y="288"/>
                  </a:cubicBezTo>
                  <a:cubicBezTo>
                    <a:pt x="116" y="292"/>
                    <a:pt x="130" y="294"/>
                    <a:pt x="144" y="294"/>
                  </a:cubicBezTo>
                  <a:cubicBezTo>
                    <a:pt x="158" y="294"/>
                    <a:pt x="171" y="292"/>
                    <a:pt x="184" y="288"/>
                  </a:cubicBezTo>
                  <a:cubicBezTo>
                    <a:pt x="193" y="281"/>
                    <a:pt x="206" y="274"/>
                    <a:pt x="219" y="274"/>
                  </a:cubicBezTo>
                  <a:cubicBezTo>
                    <a:pt x="234" y="261"/>
                    <a:pt x="247" y="247"/>
                    <a:pt x="260" y="233"/>
                  </a:cubicBezTo>
                  <a:cubicBezTo>
                    <a:pt x="275" y="220"/>
                    <a:pt x="281" y="205"/>
                    <a:pt x="288" y="186"/>
                  </a:cubicBezTo>
                  <a:lnTo>
                    <a:pt x="288" y="145"/>
                  </a:lnTo>
                  <a:cubicBezTo>
                    <a:pt x="288" y="117"/>
                    <a:pt x="281" y="97"/>
                    <a:pt x="267" y="69"/>
                  </a:cubicBezTo>
                  <a:cubicBezTo>
                    <a:pt x="260" y="63"/>
                    <a:pt x="253" y="49"/>
                    <a:pt x="247" y="41"/>
                  </a:cubicBezTo>
                  <a:cubicBezTo>
                    <a:pt x="225" y="22"/>
                    <a:pt x="206" y="15"/>
                    <a:pt x="184" y="0"/>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28"/>
            <p:cNvSpPr/>
            <p:nvPr/>
          </p:nvSpPr>
          <p:spPr>
            <a:xfrm>
              <a:off x="3816350" y="810225"/>
              <a:ext cx="7575" cy="5875"/>
            </a:xfrm>
            <a:custGeom>
              <a:avLst/>
              <a:gdLst/>
              <a:ahLst/>
              <a:cxnLst/>
              <a:rect l="l" t="t" r="r" b="b"/>
              <a:pathLst>
                <a:path w="303" h="235" extrusionOk="0">
                  <a:moveTo>
                    <a:pt x="152" y="1"/>
                  </a:moveTo>
                  <a:cubicBezTo>
                    <a:pt x="1" y="1"/>
                    <a:pt x="1" y="234"/>
                    <a:pt x="152" y="234"/>
                  </a:cubicBezTo>
                  <a:cubicBezTo>
                    <a:pt x="303" y="234"/>
                    <a:pt x="303" y="1"/>
                    <a:pt x="1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28"/>
            <p:cNvSpPr/>
            <p:nvPr/>
          </p:nvSpPr>
          <p:spPr>
            <a:xfrm>
              <a:off x="4259700" y="750200"/>
              <a:ext cx="17325" cy="13375"/>
            </a:xfrm>
            <a:custGeom>
              <a:avLst/>
              <a:gdLst/>
              <a:ahLst/>
              <a:cxnLst/>
              <a:rect l="l" t="t" r="r" b="b"/>
              <a:pathLst>
                <a:path w="693" h="535" extrusionOk="0">
                  <a:moveTo>
                    <a:pt x="344" y="0"/>
                  </a:moveTo>
                  <a:cubicBezTo>
                    <a:pt x="1" y="0"/>
                    <a:pt x="1" y="534"/>
                    <a:pt x="344" y="534"/>
                  </a:cubicBezTo>
                  <a:cubicBezTo>
                    <a:pt x="692" y="534"/>
                    <a:pt x="692" y="0"/>
                    <a:pt x="34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28"/>
            <p:cNvSpPr/>
            <p:nvPr/>
          </p:nvSpPr>
          <p:spPr>
            <a:xfrm>
              <a:off x="4289325" y="725550"/>
              <a:ext cx="5675" cy="4475"/>
            </a:xfrm>
            <a:custGeom>
              <a:avLst/>
              <a:gdLst/>
              <a:ahLst/>
              <a:cxnLst/>
              <a:rect l="l" t="t" r="r" b="b"/>
              <a:pathLst>
                <a:path w="227" h="179" extrusionOk="0">
                  <a:moveTo>
                    <a:pt x="110" y="1"/>
                  </a:moveTo>
                  <a:cubicBezTo>
                    <a:pt x="0" y="1"/>
                    <a:pt x="0" y="178"/>
                    <a:pt x="110" y="178"/>
                  </a:cubicBezTo>
                  <a:cubicBezTo>
                    <a:pt x="227" y="178"/>
                    <a:pt x="227" y="1"/>
                    <a:pt x="1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28"/>
            <p:cNvSpPr/>
            <p:nvPr/>
          </p:nvSpPr>
          <p:spPr>
            <a:xfrm>
              <a:off x="4225825" y="748150"/>
              <a:ext cx="4125" cy="3250"/>
            </a:xfrm>
            <a:custGeom>
              <a:avLst/>
              <a:gdLst/>
              <a:ahLst/>
              <a:cxnLst/>
              <a:rect l="l" t="t" r="r" b="b"/>
              <a:pathLst>
                <a:path w="165" h="130" extrusionOk="0">
                  <a:moveTo>
                    <a:pt x="83" y="0"/>
                  </a:moveTo>
                  <a:cubicBezTo>
                    <a:pt x="1" y="0"/>
                    <a:pt x="1" y="130"/>
                    <a:pt x="83" y="130"/>
                  </a:cubicBezTo>
                  <a:cubicBezTo>
                    <a:pt x="165" y="130"/>
                    <a:pt x="165" y="0"/>
                    <a:pt x="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28"/>
            <p:cNvSpPr/>
            <p:nvPr/>
          </p:nvSpPr>
          <p:spPr>
            <a:xfrm>
              <a:off x="3756475" y="768400"/>
              <a:ext cx="596200" cy="583825"/>
            </a:xfrm>
            <a:custGeom>
              <a:avLst/>
              <a:gdLst/>
              <a:ahLst/>
              <a:cxnLst/>
              <a:rect l="l" t="t" r="r" b="b"/>
              <a:pathLst>
                <a:path w="23848" h="23353" extrusionOk="0">
                  <a:moveTo>
                    <a:pt x="12279" y="1"/>
                  </a:moveTo>
                  <a:cubicBezTo>
                    <a:pt x="11065" y="1"/>
                    <a:pt x="9850" y="172"/>
                    <a:pt x="8687" y="496"/>
                  </a:cubicBezTo>
                  <a:cubicBezTo>
                    <a:pt x="6100" y="1216"/>
                    <a:pt x="3621" y="2735"/>
                    <a:pt x="2088" y="4981"/>
                  </a:cubicBezTo>
                  <a:cubicBezTo>
                    <a:pt x="589" y="7177"/>
                    <a:pt x="1" y="9950"/>
                    <a:pt x="309" y="12578"/>
                  </a:cubicBezTo>
                  <a:cubicBezTo>
                    <a:pt x="603" y="15137"/>
                    <a:pt x="1712" y="17547"/>
                    <a:pt x="3526" y="19387"/>
                  </a:cubicBezTo>
                  <a:cubicBezTo>
                    <a:pt x="5011" y="20886"/>
                    <a:pt x="6900" y="21974"/>
                    <a:pt x="8947" y="22501"/>
                  </a:cubicBezTo>
                  <a:cubicBezTo>
                    <a:pt x="9336" y="22687"/>
                    <a:pt x="9740" y="22836"/>
                    <a:pt x="10151" y="22959"/>
                  </a:cubicBezTo>
                  <a:cubicBezTo>
                    <a:pt x="11097" y="23232"/>
                    <a:pt x="12091" y="23353"/>
                    <a:pt x="13081" y="23353"/>
                  </a:cubicBezTo>
                  <a:cubicBezTo>
                    <a:pt x="13337" y="23353"/>
                    <a:pt x="13592" y="23345"/>
                    <a:pt x="13847" y="23329"/>
                  </a:cubicBezTo>
                  <a:cubicBezTo>
                    <a:pt x="15148" y="23247"/>
                    <a:pt x="16522" y="23050"/>
                    <a:pt x="17681" y="22412"/>
                  </a:cubicBezTo>
                  <a:cubicBezTo>
                    <a:pt x="18733" y="21831"/>
                    <a:pt x="19561" y="20921"/>
                    <a:pt x="20227" y="19935"/>
                  </a:cubicBezTo>
                  <a:cubicBezTo>
                    <a:pt x="20951" y="18868"/>
                    <a:pt x="21500" y="17696"/>
                    <a:pt x="22034" y="16533"/>
                  </a:cubicBezTo>
                  <a:cubicBezTo>
                    <a:pt x="22650" y="15178"/>
                    <a:pt x="23197" y="13775"/>
                    <a:pt x="23443" y="12304"/>
                  </a:cubicBezTo>
                  <a:cubicBezTo>
                    <a:pt x="23847" y="9894"/>
                    <a:pt x="23285" y="7410"/>
                    <a:pt x="22025" y="5335"/>
                  </a:cubicBezTo>
                  <a:cubicBezTo>
                    <a:pt x="20746" y="3228"/>
                    <a:pt x="18755" y="1592"/>
                    <a:pt x="16449" y="729"/>
                  </a:cubicBezTo>
                  <a:cubicBezTo>
                    <a:pt x="15119" y="235"/>
                    <a:pt x="13700" y="1"/>
                    <a:pt x="1227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28"/>
            <p:cNvSpPr/>
            <p:nvPr/>
          </p:nvSpPr>
          <p:spPr>
            <a:xfrm>
              <a:off x="3993400" y="859775"/>
              <a:ext cx="50725" cy="24350"/>
            </a:xfrm>
            <a:custGeom>
              <a:avLst/>
              <a:gdLst/>
              <a:ahLst/>
              <a:cxnLst/>
              <a:rect l="l" t="t" r="r" b="b"/>
              <a:pathLst>
                <a:path w="2029" h="974" extrusionOk="0">
                  <a:moveTo>
                    <a:pt x="34" y="1"/>
                  </a:moveTo>
                  <a:cubicBezTo>
                    <a:pt x="12" y="1"/>
                    <a:pt x="0" y="33"/>
                    <a:pt x="23" y="44"/>
                  </a:cubicBezTo>
                  <a:cubicBezTo>
                    <a:pt x="99" y="94"/>
                    <a:pt x="181" y="141"/>
                    <a:pt x="256" y="189"/>
                  </a:cubicBezTo>
                  <a:cubicBezTo>
                    <a:pt x="332" y="236"/>
                    <a:pt x="393" y="305"/>
                    <a:pt x="468" y="360"/>
                  </a:cubicBezTo>
                  <a:cubicBezTo>
                    <a:pt x="613" y="463"/>
                    <a:pt x="771" y="537"/>
                    <a:pt x="920" y="627"/>
                  </a:cubicBezTo>
                  <a:cubicBezTo>
                    <a:pt x="996" y="668"/>
                    <a:pt x="1078" y="701"/>
                    <a:pt x="1160" y="736"/>
                  </a:cubicBezTo>
                  <a:cubicBezTo>
                    <a:pt x="1242" y="770"/>
                    <a:pt x="1318" y="811"/>
                    <a:pt x="1406" y="846"/>
                  </a:cubicBezTo>
                  <a:cubicBezTo>
                    <a:pt x="1533" y="889"/>
                    <a:pt x="1672" y="973"/>
                    <a:pt x="1810" y="973"/>
                  </a:cubicBezTo>
                  <a:cubicBezTo>
                    <a:pt x="1844" y="973"/>
                    <a:pt x="1878" y="968"/>
                    <a:pt x="1912" y="956"/>
                  </a:cubicBezTo>
                  <a:cubicBezTo>
                    <a:pt x="1994" y="928"/>
                    <a:pt x="2029" y="846"/>
                    <a:pt x="1994" y="770"/>
                  </a:cubicBezTo>
                  <a:cubicBezTo>
                    <a:pt x="1912" y="606"/>
                    <a:pt x="1700" y="572"/>
                    <a:pt x="1551" y="504"/>
                  </a:cubicBezTo>
                  <a:cubicBezTo>
                    <a:pt x="1475" y="470"/>
                    <a:pt x="1400" y="455"/>
                    <a:pt x="1324" y="429"/>
                  </a:cubicBezTo>
                  <a:cubicBezTo>
                    <a:pt x="1235" y="401"/>
                    <a:pt x="1153" y="353"/>
                    <a:pt x="1065" y="325"/>
                  </a:cubicBezTo>
                  <a:cubicBezTo>
                    <a:pt x="900" y="278"/>
                    <a:pt x="736" y="236"/>
                    <a:pt x="578" y="189"/>
                  </a:cubicBezTo>
                  <a:cubicBezTo>
                    <a:pt x="483" y="161"/>
                    <a:pt x="386" y="154"/>
                    <a:pt x="291" y="120"/>
                  </a:cubicBezTo>
                  <a:cubicBezTo>
                    <a:pt x="209" y="94"/>
                    <a:pt x="127" y="44"/>
                    <a:pt x="44" y="3"/>
                  </a:cubicBezTo>
                  <a:cubicBezTo>
                    <a:pt x="41" y="1"/>
                    <a:pt x="37" y="1"/>
                    <a:pt x="34"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28"/>
            <p:cNvSpPr/>
            <p:nvPr/>
          </p:nvSpPr>
          <p:spPr>
            <a:xfrm>
              <a:off x="3879350" y="942850"/>
              <a:ext cx="90375" cy="39575"/>
            </a:xfrm>
            <a:custGeom>
              <a:avLst/>
              <a:gdLst/>
              <a:ahLst/>
              <a:cxnLst/>
              <a:rect l="l" t="t" r="r" b="b"/>
              <a:pathLst>
                <a:path w="3615" h="1583" extrusionOk="0">
                  <a:moveTo>
                    <a:pt x="20" y="0"/>
                  </a:moveTo>
                  <a:cubicBezTo>
                    <a:pt x="7" y="0"/>
                    <a:pt x="0" y="21"/>
                    <a:pt x="14" y="21"/>
                  </a:cubicBezTo>
                  <a:cubicBezTo>
                    <a:pt x="171" y="89"/>
                    <a:pt x="301" y="151"/>
                    <a:pt x="431" y="261"/>
                  </a:cubicBezTo>
                  <a:cubicBezTo>
                    <a:pt x="547" y="363"/>
                    <a:pt x="664" y="467"/>
                    <a:pt x="781" y="568"/>
                  </a:cubicBezTo>
                  <a:cubicBezTo>
                    <a:pt x="889" y="672"/>
                    <a:pt x="999" y="761"/>
                    <a:pt x="1122" y="843"/>
                  </a:cubicBezTo>
                  <a:cubicBezTo>
                    <a:pt x="1274" y="945"/>
                    <a:pt x="1444" y="1014"/>
                    <a:pt x="1609" y="1096"/>
                  </a:cubicBezTo>
                  <a:cubicBezTo>
                    <a:pt x="1909" y="1247"/>
                    <a:pt x="2253" y="1321"/>
                    <a:pt x="2566" y="1431"/>
                  </a:cubicBezTo>
                  <a:cubicBezTo>
                    <a:pt x="2775" y="1505"/>
                    <a:pt x="2970" y="1582"/>
                    <a:pt x="3174" y="1582"/>
                  </a:cubicBezTo>
                  <a:cubicBezTo>
                    <a:pt x="3272" y="1582"/>
                    <a:pt x="3372" y="1564"/>
                    <a:pt x="3476" y="1519"/>
                  </a:cubicBezTo>
                  <a:cubicBezTo>
                    <a:pt x="3567" y="1478"/>
                    <a:pt x="3614" y="1342"/>
                    <a:pt x="3504" y="1294"/>
                  </a:cubicBezTo>
                  <a:cubicBezTo>
                    <a:pt x="3245" y="1171"/>
                    <a:pt x="2964" y="1089"/>
                    <a:pt x="2696" y="986"/>
                  </a:cubicBezTo>
                  <a:cubicBezTo>
                    <a:pt x="2361" y="856"/>
                    <a:pt x="2019" y="795"/>
                    <a:pt x="1684" y="685"/>
                  </a:cubicBezTo>
                  <a:cubicBezTo>
                    <a:pt x="1109" y="499"/>
                    <a:pt x="636" y="62"/>
                    <a:pt x="20"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28"/>
            <p:cNvSpPr/>
            <p:nvPr/>
          </p:nvSpPr>
          <p:spPr>
            <a:xfrm>
              <a:off x="3817125" y="1032575"/>
              <a:ext cx="126075" cy="53475"/>
            </a:xfrm>
            <a:custGeom>
              <a:avLst/>
              <a:gdLst/>
              <a:ahLst/>
              <a:cxnLst/>
              <a:rect l="l" t="t" r="r" b="b"/>
              <a:pathLst>
                <a:path w="5043" h="2139" extrusionOk="0">
                  <a:moveTo>
                    <a:pt x="14" y="1"/>
                  </a:moveTo>
                  <a:cubicBezTo>
                    <a:pt x="2" y="1"/>
                    <a:pt x="0" y="21"/>
                    <a:pt x="11" y="31"/>
                  </a:cubicBezTo>
                  <a:cubicBezTo>
                    <a:pt x="216" y="163"/>
                    <a:pt x="436" y="265"/>
                    <a:pt x="655" y="388"/>
                  </a:cubicBezTo>
                  <a:cubicBezTo>
                    <a:pt x="881" y="518"/>
                    <a:pt x="1072" y="675"/>
                    <a:pt x="1264" y="846"/>
                  </a:cubicBezTo>
                  <a:cubicBezTo>
                    <a:pt x="1640" y="1162"/>
                    <a:pt x="2092" y="1326"/>
                    <a:pt x="2550" y="1484"/>
                  </a:cubicBezTo>
                  <a:cubicBezTo>
                    <a:pt x="3002" y="1633"/>
                    <a:pt x="3468" y="1737"/>
                    <a:pt x="3912" y="1914"/>
                  </a:cubicBezTo>
                  <a:cubicBezTo>
                    <a:pt x="4071" y="1985"/>
                    <a:pt x="4411" y="2138"/>
                    <a:pt x="4677" y="2138"/>
                  </a:cubicBezTo>
                  <a:cubicBezTo>
                    <a:pt x="4823" y="2138"/>
                    <a:pt x="4947" y="2092"/>
                    <a:pt x="5008" y="1962"/>
                  </a:cubicBezTo>
                  <a:cubicBezTo>
                    <a:pt x="5042" y="1879"/>
                    <a:pt x="5036" y="1812"/>
                    <a:pt x="4980" y="1743"/>
                  </a:cubicBezTo>
                  <a:cubicBezTo>
                    <a:pt x="4878" y="1620"/>
                    <a:pt x="4659" y="1626"/>
                    <a:pt x="4508" y="1579"/>
                  </a:cubicBezTo>
                  <a:cubicBezTo>
                    <a:pt x="4323" y="1531"/>
                    <a:pt x="4139" y="1442"/>
                    <a:pt x="3953" y="1373"/>
                  </a:cubicBezTo>
                  <a:cubicBezTo>
                    <a:pt x="3510" y="1196"/>
                    <a:pt x="3043" y="1107"/>
                    <a:pt x="2585" y="991"/>
                  </a:cubicBezTo>
                  <a:cubicBezTo>
                    <a:pt x="2126" y="874"/>
                    <a:pt x="1688" y="764"/>
                    <a:pt x="1264" y="546"/>
                  </a:cubicBezTo>
                  <a:cubicBezTo>
                    <a:pt x="860" y="327"/>
                    <a:pt x="443" y="176"/>
                    <a:pt x="25" y="5"/>
                  </a:cubicBezTo>
                  <a:cubicBezTo>
                    <a:pt x="21" y="2"/>
                    <a:pt x="18" y="1"/>
                    <a:pt x="14"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28"/>
            <p:cNvSpPr/>
            <p:nvPr/>
          </p:nvSpPr>
          <p:spPr>
            <a:xfrm>
              <a:off x="3997000" y="1204675"/>
              <a:ext cx="197025" cy="35775"/>
            </a:xfrm>
            <a:custGeom>
              <a:avLst/>
              <a:gdLst/>
              <a:ahLst/>
              <a:cxnLst/>
              <a:rect l="l" t="t" r="r" b="b"/>
              <a:pathLst>
                <a:path w="7881" h="1431" extrusionOk="0">
                  <a:moveTo>
                    <a:pt x="233" y="0"/>
                  </a:moveTo>
                  <a:cubicBezTo>
                    <a:pt x="123" y="0"/>
                    <a:pt x="1" y="84"/>
                    <a:pt x="52" y="211"/>
                  </a:cubicBezTo>
                  <a:cubicBezTo>
                    <a:pt x="270" y="732"/>
                    <a:pt x="975" y="807"/>
                    <a:pt x="1461" y="889"/>
                  </a:cubicBezTo>
                  <a:cubicBezTo>
                    <a:pt x="2213" y="1012"/>
                    <a:pt x="2974" y="971"/>
                    <a:pt x="3726" y="1114"/>
                  </a:cubicBezTo>
                  <a:cubicBezTo>
                    <a:pt x="4459" y="1259"/>
                    <a:pt x="5170" y="1389"/>
                    <a:pt x="5916" y="1423"/>
                  </a:cubicBezTo>
                  <a:cubicBezTo>
                    <a:pt x="6034" y="1428"/>
                    <a:pt x="6150" y="1431"/>
                    <a:pt x="6265" y="1431"/>
                  </a:cubicBezTo>
                  <a:cubicBezTo>
                    <a:pt x="6483" y="1431"/>
                    <a:pt x="6699" y="1420"/>
                    <a:pt x="6923" y="1389"/>
                  </a:cubicBezTo>
                  <a:cubicBezTo>
                    <a:pt x="7210" y="1348"/>
                    <a:pt x="7498" y="1252"/>
                    <a:pt x="7792" y="1252"/>
                  </a:cubicBezTo>
                  <a:cubicBezTo>
                    <a:pt x="7846" y="1252"/>
                    <a:pt x="7880" y="1177"/>
                    <a:pt x="7839" y="1136"/>
                  </a:cubicBezTo>
                  <a:cubicBezTo>
                    <a:pt x="7757" y="1066"/>
                    <a:pt x="7661" y="1045"/>
                    <a:pt x="7561" y="1045"/>
                  </a:cubicBezTo>
                  <a:cubicBezTo>
                    <a:pt x="7453" y="1045"/>
                    <a:pt x="7341" y="1070"/>
                    <a:pt x="7238" y="1088"/>
                  </a:cubicBezTo>
                  <a:cubicBezTo>
                    <a:pt x="7100" y="1123"/>
                    <a:pt x="6957" y="1136"/>
                    <a:pt x="6819" y="1149"/>
                  </a:cubicBezTo>
                  <a:cubicBezTo>
                    <a:pt x="6683" y="1088"/>
                    <a:pt x="6525" y="1081"/>
                    <a:pt x="6382" y="1054"/>
                  </a:cubicBezTo>
                  <a:cubicBezTo>
                    <a:pt x="6212" y="1026"/>
                    <a:pt x="6039" y="991"/>
                    <a:pt x="5868" y="958"/>
                  </a:cubicBezTo>
                  <a:cubicBezTo>
                    <a:pt x="5540" y="889"/>
                    <a:pt x="5218" y="848"/>
                    <a:pt x="4889" y="820"/>
                  </a:cubicBezTo>
                  <a:cubicBezTo>
                    <a:pt x="4630" y="753"/>
                    <a:pt x="4377" y="690"/>
                    <a:pt x="4124" y="636"/>
                  </a:cubicBezTo>
                  <a:cubicBezTo>
                    <a:pt x="3774" y="567"/>
                    <a:pt x="3432" y="507"/>
                    <a:pt x="3082" y="465"/>
                  </a:cubicBezTo>
                  <a:cubicBezTo>
                    <a:pt x="2700" y="416"/>
                    <a:pt x="2317" y="424"/>
                    <a:pt x="1941" y="383"/>
                  </a:cubicBezTo>
                  <a:cubicBezTo>
                    <a:pt x="1645" y="355"/>
                    <a:pt x="1344" y="321"/>
                    <a:pt x="1050" y="280"/>
                  </a:cubicBezTo>
                  <a:cubicBezTo>
                    <a:pt x="763" y="239"/>
                    <a:pt x="558" y="129"/>
                    <a:pt x="305" y="14"/>
                  </a:cubicBezTo>
                  <a:cubicBezTo>
                    <a:pt x="283" y="5"/>
                    <a:pt x="258" y="0"/>
                    <a:pt x="233"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28"/>
            <p:cNvSpPr/>
            <p:nvPr/>
          </p:nvSpPr>
          <p:spPr>
            <a:xfrm>
              <a:off x="4004600" y="1104175"/>
              <a:ext cx="160625" cy="38900"/>
            </a:xfrm>
            <a:custGeom>
              <a:avLst/>
              <a:gdLst/>
              <a:ahLst/>
              <a:cxnLst/>
              <a:rect l="l" t="t" r="r" b="b"/>
              <a:pathLst>
                <a:path w="6425" h="1556" extrusionOk="0">
                  <a:moveTo>
                    <a:pt x="208" y="1"/>
                  </a:moveTo>
                  <a:cubicBezTo>
                    <a:pt x="158" y="1"/>
                    <a:pt x="110" y="7"/>
                    <a:pt x="68" y="22"/>
                  </a:cubicBezTo>
                  <a:cubicBezTo>
                    <a:pt x="27" y="36"/>
                    <a:pt x="1" y="77"/>
                    <a:pt x="14" y="118"/>
                  </a:cubicBezTo>
                  <a:cubicBezTo>
                    <a:pt x="68" y="323"/>
                    <a:pt x="329" y="433"/>
                    <a:pt x="500" y="515"/>
                  </a:cubicBezTo>
                  <a:cubicBezTo>
                    <a:pt x="740" y="632"/>
                    <a:pt x="1006" y="714"/>
                    <a:pt x="1267" y="768"/>
                  </a:cubicBezTo>
                  <a:cubicBezTo>
                    <a:pt x="1793" y="878"/>
                    <a:pt x="2341" y="946"/>
                    <a:pt x="2847" y="1118"/>
                  </a:cubicBezTo>
                  <a:cubicBezTo>
                    <a:pt x="3115" y="1207"/>
                    <a:pt x="3368" y="1330"/>
                    <a:pt x="3634" y="1397"/>
                  </a:cubicBezTo>
                  <a:cubicBezTo>
                    <a:pt x="3797" y="1443"/>
                    <a:pt x="3958" y="1457"/>
                    <a:pt x="4121" y="1457"/>
                  </a:cubicBezTo>
                  <a:cubicBezTo>
                    <a:pt x="4251" y="1457"/>
                    <a:pt x="4383" y="1448"/>
                    <a:pt x="4518" y="1438"/>
                  </a:cubicBezTo>
                  <a:cubicBezTo>
                    <a:pt x="4738" y="1424"/>
                    <a:pt x="4951" y="1402"/>
                    <a:pt x="5167" y="1402"/>
                  </a:cubicBezTo>
                  <a:cubicBezTo>
                    <a:pt x="5246" y="1402"/>
                    <a:pt x="5326" y="1405"/>
                    <a:pt x="5407" y="1412"/>
                  </a:cubicBezTo>
                  <a:cubicBezTo>
                    <a:pt x="5722" y="1432"/>
                    <a:pt x="6031" y="1507"/>
                    <a:pt x="6344" y="1555"/>
                  </a:cubicBezTo>
                  <a:cubicBezTo>
                    <a:pt x="6347" y="1555"/>
                    <a:pt x="6350" y="1555"/>
                    <a:pt x="6353" y="1555"/>
                  </a:cubicBezTo>
                  <a:cubicBezTo>
                    <a:pt x="6403" y="1555"/>
                    <a:pt x="6425" y="1499"/>
                    <a:pt x="6386" y="1466"/>
                  </a:cubicBezTo>
                  <a:cubicBezTo>
                    <a:pt x="6146" y="1309"/>
                    <a:pt x="5866" y="1274"/>
                    <a:pt x="5592" y="1233"/>
                  </a:cubicBezTo>
                  <a:cubicBezTo>
                    <a:pt x="5462" y="1213"/>
                    <a:pt x="5318" y="1200"/>
                    <a:pt x="5188" y="1166"/>
                  </a:cubicBezTo>
                  <a:cubicBezTo>
                    <a:pt x="5045" y="1131"/>
                    <a:pt x="4914" y="1069"/>
                    <a:pt x="4771" y="1036"/>
                  </a:cubicBezTo>
                  <a:cubicBezTo>
                    <a:pt x="4497" y="973"/>
                    <a:pt x="4216" y="939"/>
                    <a:pt x="3943" y="878"/>
                  </a:cubicBezTo>
                  <a:cubicBezTo>
                    <a:pt x="3655" y="809"/>
                    <a:pt x="3388" y="699"/>
                    <a:pt x="3115" y="604"/>
                  </a:cubicBezTo>
                  <a:cubicBezTo>
                    <a:pt x="2607" y="420"/>
                    <a:pt x="2088" y="344"/>
                    <a:pt x="1561" y="256"/>
                  </a:cubicBezTo>
                  <a:cubicBezTo>
                    <a:pt x="1293" y="206"/>
                    <a:pt x="1021" y="159"/>
                    <a:pt x="753" y="104"/>
                  </a:cubicBezTo>
                  <a:cubicBezTo>
                    <a:pt x="598" y="78"/>
                    <a:pt x="385" y="1"/>
                    <a:pt x="208"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28"/>
            <p:cNvSpPr/>
            <p:nvPr/>
          </p:nvSpPr>
          <p:spPr>
            <a:xfrm>
              <a:off x="4170925" y="1143200"/>
              <a:ext cx="41425" cy="10375"/>
            </a:xfrm>
            <a:custGeom>
              <a:avLst/>
              <a:gdLst/>
              <a:ahLst/>
              <a:cxnLst/>
              <a:rect l="l" t="t" r="r" b="b"/>
              <a:pathLst>
                <a:path w="1657" h="415" extrusionOk="0">
                  <a:moveTo>
                    <a:pt x="27" y="1"/>
                  </a:moveTo>
                  <a:cubicBezTo>
                    <a:pt x="7" y="1"/>
                    <a:pt x="0" y="28"/>
                    <a:pt x="20" y="28"/>
                  </a:cubicBezTo>
                  <a:cubicBezTo>
                    <a:pt x="158" y="70"/>
                    <a:pt x="260" y="165"/>
                    <a:pt x="396" y="214"/>
                  </a:cubicBezTo>
                  <a:cubicBezTo>
                    <a:pt x="528" y="255"/>
                    <a:pt x="664" y="268"/>
                    <a:pt x="800" y="303"/>
                  </a:cubicBezTo>
                  <a:cubicBezTo>
                    <a:pt x="930" y="329"/>
                    <a:pt x="1068" y="350"/>
                    <a:pt x="1204" y="378"/>
                  </a:cubicBezTo>
                  <a:cubicBezTo>
                    <a:pt x="1287" y="388"/>
                    <a:pt x="1387" y="414"/>
                    <a:pt x="1480" y="414"/>
                  </a:cubicBezTo>
                  <a:cubicBezTo>
                    <a:pt x="1517" y="414"/>
                    <a:pt x="1554" y="410"/>
                    <a:pt x="1587" y="398"/>
                  </a:cubicBezTo>
                  <a:cubicBezTo>
                    <a:pt x="1628" y="378"/>
                    <a:pt x="1656" y="322"/>
                    <a:pt x="1615" y="288"/>
                  </a:cubicBezTo>
                  <a:cubicBezTo>
                    <a:pt x="1526" y="206"/>
                    <a:pt x="1382" y="193"/>
                    <a:pt x="1259" y="165"/>
                  </a:cubicBezTo>
                  <a:cubicBezTo>
                    <a:pt x="1129" y="139"/>
                    <a:pt x="992" y="111"/>
                    <a:pt x="856" y="83"/>
                  </a:cubicBezTo>
                  <a:cubicBezTo>
                    <a:pt x="725" y="56"/>
                    <a:pt x="588" y="22"/>
                    <a:pt x="452" y="9"/>
                  </a:cubicBezTo>
                  <a:cubicBezTo>
                    <a:pt x="420" y="4"/>
                    <a:pt x="388" y="2"/>
                    <a:pt x="356" y="2"/>
                  </a:cubicBezTo>
                  <a:cubicBezTo>
                    <a:pt x="285" y="2"/>
                    <a:pt x="215" y="11"/>
                    <a:pt x="144" y="11"/>
                  </a:cubicBezTo>
                  <a:cubicBezTo>
                    <a:pt x="105" y="11"/>
                    <a:pt x="66" y="8"/>
                    <a:pt x="27"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28"/>
            <p:cNvSpPr/>
            <p:nvPr/>
          </p:nvSpPr>
          <p:spPr>
            <a:xfrm>
              <a:off x="4090675" y="1018325"/>
              <a:ext cx="166500" cy="25000"/>
            </a:xfrm>
            <a:custGeom>
              <a:avLst/>
              <a:gdLst/>
              <a:ahLst/>
              <a:cxnLst/>
              <a:rect l="l" t="t" r="r" b="b"/>
              <a:pathLst>
                <a:path w="6660" h="1000" extrusionOk="0">
                  <a:moveTo>
                    <a:pt x="570" y="0"/>
                  </a:moveTo>
                  <a:cubicBezTo>
                    <a:pt x="395" y="0"/>
                    <a:pt x="221" y="9"/>
                    <a:pt x="48" y="35"/>
                  </a:cubicBezTo>
                  <a:cubicBezTo>
                    <a:pt x="1" y="48"/>
                    <a:pt x="14" y="130"/>
                    <a:pt x="61" y="130"/>
                  </a:cubicBezTo>
                  <a:cubicBezTo>
                    <a:pt x="342" y="130"/>
                    <a:pt x="623" y="253"/>
                    <a:pt x="889" y="314"/>
                  </a:cubicBezTo>
                  <a:cubicBezTo>
                    <a:pt x="1164" y="383"/>
                    <a:pt x="1451" y="390"/>
                    <a:pt x="1725" y="445"/>
                  </a:cubicBezTo>
                  <a:cubicBezTo>
                    <a:pt x="2259" y="554"/>
                    <a:pt x="2813" y="725"/>
                    <a:pt x="3368" y="759"/>
                  </a:cubicBezTo>
                  <a:cubicBezTo>
                    <a:pt x="3902" y="800"/>
                    <a:pt x="4421" y="945"/>
                    <a:pt x="4961" y="964"/>
                  </a:cubicBezTo>
                  <a:cubicBezTo>
                    <a:pt x="5228" y="975"/>
                    <a:pt x="5514" y="999"/>
                    <a:pt x="5798" y="999"/>
                  </a:cubicBezTo>
                  <a:cubicBezTo>
                    <a:pt x="6083" y="999"/>
                    <a:pt x="6365" y="975"/>
                    <a:pt x="6625" y="889"/>
                  </a:cubicBezTo>
                  <a:cubicBezTo>
                    <a:pt x="6660" y="876"/>
                    <a:pt x="6653" y="822"/>
                    <a:pt x="6612" y="822"/>
                  </a:cubicBezTo>
                  <a:cubicBezTo>
                    <a:pt x="6247" y="822"/>
                    <a:pt x="5884" y="835"/>
                    <a:pt x="5522" y="835"/>
                  </a:cubicBezTo>
                  <a:cubicBezTo>
                    <a:pt x="5306" y="835"/>
                    <a:pt x="5090" y="830"/>
                    <a:pt x="4873" y="815"/>
                  </a:cubicBezTo>
                  <a:cubicBezTo>
                    <a:pt x="4585" y="794"/>
                    <a:pt x="4304" y="746"/>
                    <a:pt x="4032" y="651"/>
                  </a:cubicBezTo>
                  <a:cubicBezTo>
                    <a:pt x="3770" y="560"/>
                    <a:pt x="3524" y="445"/>
                    <a:pt x="3265" y="342"/>
                  </a:cubicBezTo>
                  <a:cubicBezTo>
                    <a:pt x="2737" y="137"/>
                    <a:pt x="2162" y="82"/>
                    <a:pt x="1602" y="54"/>
                  </a:cubicBezTo>
                  <a:cubicBezTo>
                    <a:pt x="1261" y="36"/>
                    <a:pt x="914" y="0"/>
                    <a:pt x="570"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28"/>
            <p:cNvSpPr/>
            <p:nvPr/>
          </p:nvSpPr>
          <p:spPr>
            <a:xfrm>
              <a:off x="4146275" y="909825"/>
              <a:ext cx="57850" cy="12450"/>
            </a:xfrm>
            <a:custGeom>
              <a:avLst/>
              <a:gdLst/>
              <a:ahLst/>
              <a:cxnLst/>
              <a:rect l="l" t="t" r="r" b="b"/>
              <a:pathLst>
                <a:path w="2314" h="498" extrusionOk="0">
                  <a:moveTo>
                    <a:pt x="203" y="0"/>
                  </a:moveTo>
                  <a:cubicBezTo>
                    <a:pt x="131" y="0"/>
                    <a:pt x="65" y="14"/>
                    <a:pt x="20" y="55"/>
                  </a:cubicBezTo>
                  <a:cubicBezTo>
                    <a:pt x="1" y="69"/>
                    <a:pt x="1" y="104"/>
                    <a:pt x="7" y="117"/>
                  </a:cubicBezTo>
                  <a:cubicBezTo>
                    <a:pt x="96" y="234"/>
                    <a:pt x="336" y="240"/>
                    <a:pt x="466" y="268"/>
                  </a:cubicBezTo>
                  <a:cubicBezTo>
                    <a:pt x="671" y="301"/>
                    <a:pt x="870" y="357"/>
                    <a:pt x="1075" y="376"/>
                  </a:cubicBezTo>
                  <a:cubicBezTo>
                    <a:pt x="1287" y="398"/>
                    <a:pt x="1492" y="432"/>
                    <a:pt x="1698" y="452"/>
                  </a:cubicBezTo>
                  <a:cubicBezTo>
                    <a:pt x="1804" y="469"/>
                    <a:pt x="1938" y="497"/>
                    <a:pt x="2063" y="497"/>
                  </a:cubicBezTo>
                  <a:cubicBezTo>
                    <a:pt x="2138" y="497"/>
                    <a:pt x="2211" y="487"/>
                    <a:pt x="2273" y="459"/>
                  </a:cubicBezTo>
                  <a:cubicBezTo>
                    <a:pt x="2314" y="445"/>
                    <a:pt x="2314" y="370"/>
                    <a:pt x="2273" y="350"/>
                  </a:cubicBezTo>
                  <a:cubicBezTo>
                    <a:pt x="2197" y="316"/>
                    <a:pt x="2115" y="322"/>
                    <a:pt x="2026" y="316"/>
                  </a:cubicBezTo>
                  <a:cubicBezTo>
                    <a:pt x="1916" y="309"/>
                    <a:pt x="1808" y="294"/>
                    <a:pt x="1704" y="281"/>
                  </a:cubicBezTo>
                  <a:cubicBezTo>
                    <a:pt x="1492" y="247"/>
                    <a:pt x="1293" y="206"/>
                    <a:pt x="1088" y="151"/>
                  </a:cubicBezTo>
                  <a:cubicBezTo>
                    <a:pt x="904" y="96"/>
                    <a:pt x="705" y="69"/>
                    <a:pt x="513" y="41"/>
                  </a:cubicBezTo>
                  <a:cubicBezTo>
                    <a:pt x="432" y="30"/>
                    <a:pt x="311" y="0"/>
                    <a:pt x="203"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28"/>
            <p:cNvSpPr/>
            <p:nvPr/>
          </p:nvSpPr>
          <p:spPr>
            <a:xfrm>
              <a:off x="3871625" y="1142325"/>
              <a:ext cx="321525" cy="91625"/>
            </a:xfrm>
            <a:custGeom>
              <a:avLst/>
              <a:gdLst/>
              <a:ahLst/>
              <a:cxnLst/>
              <a:rect l="l" t="t" r="r" b="b"/>
              <a:pathLst>
                <a:path w="12861" h="3665" extrusionOk="0">
                  <a:moveTo>
                    <a:pt x="136" y="0"/>
                  </a:moveTo>
                  <a:cubicBezTo>
                    <a:pt x="48" y="0"/>
                    <a:pt x="1" y="116"/>
                    <a:pt x="83" y="174"/>
                  </a:cubicBezTo>
                  <a:cubicBezTo>
                    <a:pt x="459" y="420"/>
                    <a:pt x="815" y="679"/>
                    <a:pt x="1219" y="891"/>
                  </a:cubicBezTo>
                  <a:cubicBezTo>
                    <a:pt x="1596" y="1084"/>
                    <a:pt x="1987" y="1248"/>
                    <a:pt x="2376" y="1399"/>
                  </a:cubicBezTo>
                  <a:cubicBezTo>
                    <a:pt x="3163" y="1700"/>
                    <a:pt x="3936" y="2041"/>
                    <a:pt x="4717" y="2357"/>
                  </a:cubicBezTo>
                  <a:cubicBezTo>
                    <a:pt x="5484" y="2664"/>
                    <a:pt x="6277" y="2925"/>
                    <a:pt x="7092" y="3042"/>
                  </a:cubicBezTo>
                  <a:cubicBezTo>
                    <a:pt x="7982" y="3171"/>
                    <a:pt x="8878" y="3191"/>
                    <a:pt x="9768" y="3314"/>
                  </a:cubicBezTo>
                  <a:cubicBezTo>
                    <a:pt x="10662" y="3440"/>
                    <a:pt x="11557" y="3665"/>
                    <a:pt x="12462" y="3665"/>
                  </a:cubicBezTo>
                  <a:cubicBezTo>
                    <a:pt x="12554" y="3665"/>
                    <a:pt x="12646" y="3663"/>
                    <a:pt x="12738" y="3658"/>
                  </a:cubicBezTo>
                  <a:cubicBezTo>
                    <a:pt x="12753" y="3658"/>
                    <a:pt x="12753" y="3649"/>
                    <a:pt x="12759" y="3649"/>
                  </a:cubicBezTo>
                  <a:cubicBezTo>
                    <a:pt x="12835" y="3623"/>
                    <a:pt x="12861" y="3500"/>
                    <a:pt x="12766" y="3485"/>
                  </a:cubicBezTo>
                  <a:cubicBezTo>
                    <a:pt x="12342" y="3424"/>
                    <a:pt x="12033" y="3206"/>
                    <a:pt x="11691" y="2979"/>
                  </a:cubicBezTo>
                  <a:cubicBezTo>
                    <a:pt x="11383" y="2767"/>
                    <a:pt x="11048" y="2623"/>
                    <a:pt x="10693" y="2508"/>
                  </a:cubicBezTo>
                  <a:cubicBezTo>
                    <a:pt x="9878" y="2247"/>
                    <a:pt x="9029" y="2082"/>
                    <a:pt x="8214" y="1801"/>
                  </a:cubicBezTo>
                  <a:cubicBezTo>
                    <a:pt x="7434" y="1535"/>
                    <a:pt x="6688" y="1179"/>
                    <a:pt x="5901" y="932"/>
                  </a:cubicBezTo>
                  <a:cubicBezTo>
                    <a:pt x="5510" y="809"/>
                    <a:pt x="5114" y="721"/>
                    <a:pt x="4710" y="666"/>
                  </a:cubicBezTo>
                  <a:cubicBezTo>
                    <a:pt x="4265" y="610"/>
                    <a:pt x="3820" y="604"/>
                    <a:pt x="3383" y="543"/>
                  </a:cubicBezTo>
                  <a:cubicBezTo>
                    <a:pt x="2890" y="468"/>
                    <a:pt x="2417" y="310"/>
                    <a:pt x="1924" y="241"/>
                  </a:cubicBezTo>
                  <a:cubicBezTo>
                    <a:pt x="1650" y="200"/>
                    <a:pt x="1377" y="187"/>
                    <a:pt x="1103" y="180"/>
                  </a:cubicBezTo>
                  <a:cubicBezTo>
                    <a:pt x="787" y="126"/>
                    <a:pt x="474" y="63"/>
                    <a:pt x="158" y="3"/>
                  </a:cubicBezTo>
                  <a:cubicBezTo>
                    <a:pt x="151" y="1"/>
                    <a:pt x="143" y="0"/>
                    <a:pt x="13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28"/>
            <p:cNvSpPr/>
            <p:nvPr/>
          </p:nvSpPr>
          <p:spPr>
            <a:xfrm>
              <a:off x="3816775" y="1029925"/>
              <a:ext cx="411825" cy="123325"/>
            </a:xfrm>
            <a:custGeom>
              <a:avLst/>
              <a:gdLst/>
              <a:ahLst/>
              <a:cxnLst/>
              <a:rect l="l" t="t" r="r" b="b"/>
              <a:pathLst>
                <a:path w="16473" h="4933" extrusionOk="0">
                  <a:moveTo>
                    <a:pt x="53" y="0"/>
                  </a:moveTo>
                  <a:cubicBezTo>
                    <a:pt x="22" y="0"/>
                    <a:pt x="1" y="44"/>
                    <a:pt x="33" y="64"/>
                  </a:cubicBezTo>
                  <a:cubicBezTo>
                    <a:pt x="33" y="64"/>
                    <a:pt x="39" y="64"/>
                    <a:pt x="39" y="70"/>
                  </a:cubicBezTo>
                  <a:cubicBezTo>
                    <a:pt x="33" y="70"/>
                    <a:pt x="33" y="90"/>
                    <a:pt x="46" y="96"/>
                  </a:cubicBezTo>
                  <a:cubicBezTo>
                    <a:pt x="600" y="310"/>
                    <a:pt x="1101" y="611"/>
                    <a:pt x="1634" y="870"/>
                  </a:cubicBezTo>
                  <a:cubicBezTo>
                    <a:pt x="2099" y="1097"/>
                    <a:pt x="2586" y="1240"/>
                    <a:pt x="3085" y="1363"/>
                  </a:cubicBezTo>
                  <a:cubicBezTo>
                    <a:pt x="3625" y="1501"/>
                    <a:pt x="4181" y="1609"/>
                    <a:pt x="4706" y="1801"/>
                  </a:cubicBezTo>
                  <a:cubicBezTo>
                    <a:pt x="5220" y="1979"/>
                    <a:pt x="5692" y="2253"/>
                    <a:pt x="6199" y="2458"/>
                  </a:cubicBezTo>
                  <a:cubicBezTo>
                    <a:pt x="6733" y="2677"/>
                    <a:pt x="7274" y="2910"/>
                    <a:pt x="7849" y="2992"/>
                  </a:cubicBezTo>
                  <a:cubicBezTo>
                    <a:pt x="8102" y="3027"/>
                    <a:pt x="8355" y="3040"/>
                    <a:pt x="8608" y="3074"/>
                  </a:cubicBezTo>
                  <a:cubicBezTo>
                    <a:pt x="8936" y="3116"/>
                    <a:pt x="9238" y="3204"/>
                    <a:pt x="9546" y="3308"/>
                  </a:cubicBezTo>
                  <a:cubicBezTo>
                    <a:pt x="10635" y="3677"/>
                    <a:pt x="11696" y="4054"/>
                    <a:pt x="12837" y="4196"/>
                  </a:cubicBezTo>
                  <a:cubicBezTo>
                    <a:pt x="13908" y="4331"/>
                    <a:pt x="14920" y="4933"/>
                    <a:pt x="16004" y="4933"/>
                  </a:cubicBezTo>
                  <a:cubicBezTo>
                    <a:pt x="16084" y="4933"/>
                    <a:pt x="16165" y="4929"/>
                    <a:pt x="16246" y="4922"/>
                  </a:cubicBezTo>
                  <a:cubicBezTo>
                    <a:pt x="16287" y="4922"/>
                    <a:pt x="16302" y="4888"/>
                    <a:pt x="16295" y="4853"/>
                  </a:cubicBezTo>
                  <a:lnTo>
                    <a:pt x="16295" y="4853"/>
                  </a:lnTo>
                  <a:cubicBezTo>
                    <a:pt x="16321" y="4868"/>
                    <a:pt x="16349" y="4875"/>
                    <a:pt x="16377" y="4881"/>
                  </a:cubicBezTo>
                  <a:cubicBezTo>
                    <a:pt x="16383" y="4883"/>
                    <a:pt x="16388" y="4884"/>
                    <a:pt x="16393" y="4884"/>
                  </a:cubicBezTo>
                  <a:cubicBezTo>
                    <a:pt x="16450" y="4884"/>
                    <a:pt x="16473" y="4790"/>
                    <a:pt x="16404" y="4765"/>
                  </a:cubicBezTo>
                  <a:cubicBezTo>
                    <a:pt x="15885" y="4587"/>
                    <a:pt x="15364" y="4408"/>
                    <a:pt x="14837" y="4252"/>
                  </a:cubicBezTo>
                  <a:cubicBezTo>
                    <a:pt x="14331" y="4108"/>
                    <a:pt x="13905" y="3792"/>
                    <a:pt x="13434" y="3574"/>
                  </a:cubicBezTo>
                  <a:cubicBezTo>
                    <a:pt x="12442" y="3116"/>
                    <a:pt x="11305" y="3157"/>
                    <a:pt x="10272" y="2848"/>
                  </a:cubicBezTo>
                  <a:cubicBezTo>
                    <a:pt x="9725" y="2684"/>
                    <a:pt x="9197" y="2452"/>
                    <a:pt x="8663" y="2247"/>
                  </a:cubicBezTo>
                  <a:cubicBezTo>
                    <a:pt x="8123" y="2048"/>
                    <a:pt x="7581" y="1849"/>
                    <a:pt x="7040" y="1657"/>
                  </a:cubicBezTo>
                  <a:cubicBezTo>
                    <a:pt x="6487" y="1466"/>
                    <a:pt x="5925" y="1309"/>
                    <a:pt x="5350" y="1185"/>
                  </a:cubicBezTo>
                  <a:cubicBezTo>
                    <a:pt x="4788" y="1075"/>
                    <a:pt x="4213" y="987"/>
                    <a:pt x="3660" y="844"/>
                  </a:cubicBezTo>
                  <a:cubicBezTo>
                    <a:pt x="3064" y="693"/>
                    <a:pt x="2482" y="548"/>
                    <a:pt x="1881" y="440"/>
                  </a:cubicBezTo>
                  <a:cubicBezTo>
                    <a:pt x="1265" y="330"/>
                    <a:pt x="662" y="187"/>
                    <a:pt x="59" y="1"/>
                  </a:cubicBezTo>
                  <a:cubicBezTo>
                    <a:pt x="57" y="1"/>
                    <a:pt x="55" y="0"/>
                    <a:pt x="53"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28"/>
            <p:cNvSpPr/>
            <p:nvPr/>
          </p:nvSpPr>
          <p:spPr>
            <a:xfrm>
              <a:off x="3877950" y="938550"/>
              <a:ext cx="380925" cy="101525"/>
            </a:xfrm>
            <a:custGeom>
              <a:avLst/>
              <a:gdLst/>
              <a:ahLst/>
              <a:cxnLst/>
              <a:rect l="l" t="t" r="r" b="b"/>
              <a:pathLst>
                <a:path w="15237" h="4061" extrusionOk="0">
                  <a:moveTo>
                    <a:pt x="1899" y="1"/>
                  </a:moveTo>
                  <a:cubicBezTo>
                    <a:pt x="1882" y="1"/>
                    <a:pt x="1866" y="1"/>
                    <a:pt x="1849" y="1"/>
                  </a:cubicBezTo>
                  <a:cubicBezTo>
                    <a:pt x="1241" y="8"/>
                    <a:pt x="645" y="77"/>
                    <a:pt x="42" y="131"/>
                  </a:cubicBezTo>
                  <a:cubicBezTo>
                    <a:pt x="9" y="138"/>
                    <a:pt x="1" y="187"/>
                    <a:pt x="29" y="200"/>
                  </a:cubicBezTo>
                  <a:cubicBezTo>
                    <a:pt x="15" y="207"/>
                    <a:pt x="15" y="241"/>
                    <a:pt x="42" y="241"/>
                  </a:cubicBezTo>
                  <a:cubicBezTo>
                    <a:pt x="48" y="241"/>
                    <a:pt x="53" y="241"/>
                    <a:pt x="59" y="241"/>
                  </a:cubicBezTo>
                  <a:cubicBezTo>
                    <a:pt x="464" y="241"/>
                    <a:pt x="855" y="462"/>
                    <a:pt x="1200" y="652"/>
                  </a:cubicBezTo>
                  <a:cubicBezTo>
                    <a:pt x="1555" y="836"/>
                    <a:pt x="1904" y="1056"/>
                    <a:pt x="2287" y="1179"/>
                  </a:cubicBezTo>
                  <a:cubicBezTo>
                    <a:pt x="3342" y="1521"/>
                    <a:pt x="4457" y="1678"/>
                    <a:pt x="5525" y="1972"/>
                  </a:cubicBezTo>
                  <a:cubicBezTo>
                    <a:pt x="6046" y="2117"/>
                    <a:pt x="6558" y="2301"/>
                    <a:pt x="7057" y="2500"/>
                  </a:cubicBezTo>
                  <a:cubicBezTo>
                    <a:pt x="7572" y="2705"/>
                    <a:pt x="8064" y="2958"/>
                    <a:pt x="8577" y="3157"/>
                  </a:cubicBezTo>
                  <a:cubicBezTo>
                    <a:pt x="9543" y="3526"/>
                    <a:pt x="10589" y="3457"/>
                    <a:pt x="11603" y="3608"/>
                  </a:cubicBezTo>
                  <a:cubicBezTo>
                    <a:pt x="12123" y="3684"/>
                    <a:pt x="12623" y="3883"/>
                    <a:pt x="13150" y="3916"/>
                  </a:cubicBezTo>
                  <a:cubicBezTo>
                    <a:pt x="13265" y="3916"/>
                    <a:pt x="13382" y="3916"/>
                    <a:pt x="13498" y="3909"/>
                  </a:cubicBezTo>
                  <a:cubicBezTo>
                    <a:pt x="14032" y="4006"/>
                    <a:pt x="14573" y="4060"/>
                    <a:pt x="15106" y="4060"/>
                  </a:cubicBezTo>
                  <a:cubicBezTo>
                    <a:pt x="15203" y="4060"/>
                    <a:pt x="15236" y="3930"/>
                    <a:pt x="15154" y="3875"/>
                  </a:cubicBezTo>
                  <a:cubicBezTo>
                    <a:pt x="14341" y="3375"/>
                    <a:pt x="13388" y="3232"/>
                    <a:pt x="12513" y="2882"/>
                  </a:cubicBezTo>
                  <a:cubicBezTo>
                    <a:pt x="11548" y="2500"/>
                    <a:pt x="10555" y="2178"/>
                    <a:pt x="9610" y="1754"/>
                  </a:cubicBezTo>
                  <a:cubicBezTo>
                    <a:pt x="8680" y="1328"/>
                    <a:pt x="7736" y="939"/>
                    <a:pt x="6744" y="680"/>
                  </a:cubicBezTo>
                  <a:cubicBezTo>
                    <a:pt x="5717" y="405"/>
                    <a:pt x="4649" y="323"/>
                    <a:pt x="3601" y="179"/>
                  </a:cubicBezTo>
                  <a:cubicBezTo>
                    <a:pt x="3037" y="107"/>
                    <a:pt x="2472" y="1"/>
                    <a:pt x="1899"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28"/>
            <p:cNvSpPr/>
            <p:nvPr/>
          </p:nvSpPr>
          <p:spPr>
            <a:xfrm>
              <a:off x="3992150" y="856425"/>
              <a:ext cx="218250" cy="65000"/>
            </a:xfrm>
            <a:custGeom>
              <a:avLst/>
              <a:gdLst/>
              <a:ahLst/>
              <a:cxnLst/>
              <a:rect l="l" t="t" r="r" b="b"/>
              <a:pathLst>
                <a:path w="8730" h="2600" extrusionOk="0">
                  <a:moveTo>
                    <a:pt x="821" y="1"/>
                  </a:moveTo>
                  <a:cubicBezTo>
                    <a:pt x="603" y="1"/>
                    <a:pt x="386" y="8"/>
                    <a:pt x="170" y="22"/>
                  </a:cubicBezTo>
                  <a:cubicBezTo>
                    <a:pt x="163" y="22"/>
                    <a:pt x="155" y="14"/>
                    <a:pt x="149" y="14"/>
                  </a:cubicBezTo>
                  <a:cubicBezTo>
                    <a:pt x="142" y="7"/>
                    <a:pt x="136" y="7"/>
                    <a:pt x="122" y="7"/>
                  </a:cubicBezTo>
                  <a:cubicBezTo>
                    <a:pt x="114" y="7"/>
                    <a:pt x="108" y="7"/>
                    <a:pt x="101" y="14"/>
                  </a:cubicBezTo>
                  <a:cubicBezTo>
                    <a:pt x="94" y="14"/>
                    <a:pt x="88" y="22"/>
                    <a:pt x="81" y="29"/>
                  </a:cubicBezTo>
                  <a:cubicBezTo>
                    <a:pt x="73" y="29"/>
                    <a:pt x="73" y="35"/>
                    <a:pt x="67" y="42"/>
                  </a:cubicBezTo>
                  <a:cubicBezTo>
                    <a:pt x="60" y="49"/>
                    <a:pt x="60" y="63"/>
                    <a:pt x="60" y="70"/>
                  </a:cubicBezTo>
                  <a:lnTo>
                    <a:pt x="60" y="90"/>
                  </a:lnTo>
                  <a:cubicBezTo>
                    <a:pt x="60" y="96"/>
                    <a:pt x="67" y="96"/>
                    <a:pt x="67" y="104"/>
                  </a:cubicBezTo>
                  <a:cubicBezTo>
                    <a:pt x="53" y="96"/>
                    <a:pt x="47" y="96"/>
                    <a:pt x="32" y="96"/>
                  </a:cubicBezTo>
                  <a:cubicBezTo>
                    <a:pt x="30" y="96"/>
                    <a:pt x="28" y="95"/>
                    <a:pt x="27" y="95"/>
                  </a:cubicBezTo>
                  <a:cubicBezTo>
                    <a:pt x="5" y="95"/>
                    <a:pt x="1" y="131"/>
                    <a:pt x="19" y="137"/>
                  </a:cubicBezTo>
                  <a:cubicBezTo>
                    <a:pt x="341" y="288"/>
                    <a:pt x="689" y="398"/>
                    <a:pt x="1026" y="535"/>
                  </a:cubicBezTo>
                  <a:cubicBezTo>
                    <a:pt x="1381" y="686"/>
                    <a:pt x="1737" y="835"/>
                    <a:pt x="2107" y="967"/>
                  </a:cubicBezTo>
                  <a:cubicBezTo>
                    <a:pt x="2470" y="1090"/>
                    <a:pt x="2852" y="1164"/>
                    <a:pt x="3222" y="1274"/>
                  </a:cubicBezTo>
                  <a:cubicBezTo>
                    <a:pt x="3585" y="1377"/>
                    <a:pt x="3942" y="1501"/>
                    <a:pt x="4296" y="1616"/>
                  </a:cubicBezTo>
                  <a:cubicBezTo>
                    <a:pt x="5009" y="1849"/>
                    <a:pt x="5714" y="2082"/>
                    <a:pt x="6460" y="2164"/>
                  </a:cubicBezTo>
                  <a:cubicBezTo>
                    <a:pt x="6857" y="2212"/>
                    <a:pt x="7233" y="2294"/>
                    <a:pt x="7623" y="2389"/>
                  </a:cubicBezTo>
                  <a:cubicBezTo>
                    <a:pt x="7899" y="2460"/>
                    <a:pt x="8169" y="2507"/>
                    <a:pt x="8445" y="2507"/>
                  </a:cubicBezTo>
                  <a:cubicBezTo>
                    <a:pt x="8464" y="2507"/>
                    <a:pt x="8482" y="2506"/>
                    <a:pt x="8500" y="2506"/>
                  </a:cubicBezTo>
                  <a:cubicBezTo>
                    <a:pt x="8520" y="2534"/>
                    <a:pt x="8548" y="2554"/>
                    <a:pt x="8561" y="2575"/>
                  </a:cubicBezTo>
                  <a:cubicBezTo>
                    <a:pt x="8577" y="2593"/>
                    <a:pt x="8597" y="2600"/>
                    <a:pt x="8617" y="2600"/>
                  </a:cubicBezTo>
                  <a:cubicBezTo>
                    <a:pt x="8673" y="2600"/>
                    <a:pt x="8730" y="2541"/>
                    <a:pt x="8705" y="2486"/>
                  </a:cubicBezTo>
                  <a:cubicBezTo>
                    <a:pt x="8712" y="2458"/>
                    <a:pt x="8705" y="2424"/>
                    <a:pt x="8671" y="2424"/>
                  </a:cubicBezTo>
                  <a:lnTo>
                    <a:pt x="8664" y="2424"/>
                  </a:lnTo>
                  <a:cubicBezTo>
                    <a:pt x="8342" y="2000"/>
                    <a:pt x="7705" y="1767"/>
                    <a:pt x="7240" y="1555"/>
                  </a:cubicBezTo>
                  <a:cubicBezTo>
                    <a:pt x="6521" y="1233"/>
                    <a:pt x="5790" y="945"/>
                    <a:pt x="5042" y="712"/>
                  </a:cubicBezTo>
                  <a:cubicBezTo>
                    <a:pt x="3702" y="298"/>
                    <a:pt x="2242" y="1"/>
                    <a:pt x="821"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28"/>
            <p:cNvSpPr/>
            <p:nvPr/>
          </p:nvSpPr>
          <p:spPr>
            <a:xfrm>
              <a:off x="4169350" y="1143400"/>
              <a:ext cx="725" cy="525"/>
            </a:xfrm>
            <a:custGeom>
              <a:avLst/>
              <a:gdLst/>
              <a:ahLst/>
              <a:cxnLst/>
              <a:rect l="l" t="t" r="r" b="b"/>
              <a:pathLst>
                <a:path w="29" h="21" extrusionOk="0">
                  <a:moveTo>
                    <a:pt x="16" y="1"/>
                  </a:moveTo>
                  <a:cubicBezTo>
                    <a:pt x="1" y="1"/>
                    <a:pt x="1" y="20"/>
                    <a:pt x="16" y="20"/>
                  </a:cubicBezTo>
                  <a:cubicBezTo>
                    <a:pt x="29" y="20"/>
                    <a:pt x="29" y="1"/>
                    <a:pt x="16"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28"/>
            <p:cNvSpPr/>
            <p:nvPr/>
          </p:nvSpPr>
          <p:spPr>
            <a:xfrm>
              <a:off x="4076625" y="1267950"/>
              <a:ext cx="8950" cy="8950"/>
            </a:xfrm>
            <a:custGeom>
              <a:avLst/>
              <a:gdLst/>
              <a:ahLst/>
              <a:cxnLst/>
              <a:rect l="l" t="t" r="r" b="b"/>
              <a:pathLst>
                <a:path w="358" h="358" extrusionOk="0">
                  <a:moveTo>
                    <a:pt x="178" y="1"/>
                  </a:moveTo>
                  <a:cubicBezTo>
                    <a:pt x="158" y="1"/>
                    <a:pt x="131" y="7"/>
                    <a:pt x="111" y="21"/>
                  </a:cubicBezTo>
                  <a:cubicBezTo>
                    <a:pt x="89" y="29"/>
                    <a:pt x="70" y="35"/>
                    <a:pt x="55" y="55"/>
                  </a:cubicBezTo>
                  <a:cubicBezTo>
                    <a:pt x="35" y="70"/>
                    <a:pt x="20" y="90"/>
                    <a:pt x="14" y="111"/>
                  </a:cubicBezTo>
                  <a:cubicBezTo>
                    <a:pt x="7" y="131"/>
                    <a:pt x="1" y="159"/>
                    <a:pt x="1" y="178"/>
                  </a:cubicBezTo>
                  <a:cubicBezTo>
                    <a:pt x="1" y="200"/>
                    <a:pt x="7" y="213"/>
                    <a:pt x="7" y="226"/>
                  </a:cubicBezTo>
                  <a:cubicBezTo>
                    <a:pt x="14" y="260"/>
                    <a:pt x="35" y="282"/>
                    <a:pt x="55" y="308"/>
                  </a:cubicBezTo>
                  <a:cubicBezTo>
                    <a:pt x="70" y="316"/>
                    <a:pt x="76" y="323"/>
                    <a:pt x="89" y="336"/>
                  </a:cubicBezTo>
                  <a:cubicBezTo>
                    <a:pt x="117" y="349"/>
                    <a:pt x="144" y="357"/>
                    <a:pt x="178" y="357"/>
                  </a:cubicBezTo>
                  <a:cubicBezTo>
                    <a:pt x="206" y="357"/>
                    <a:pt x="226" y="357"/>
                    <a:pt x="247" y="343"/>
                  </a:cubicBezTo>
                  <a:cubicBezTo>
                    <a:pt x="267" y="336"/>
                    <a:pt x="288" y="323"/>
                    <a:pt x="301" y="308"/>
                  </a:cubicBezTo>
                  <a:cubicBezTo>
                    <a:pt x="323" y="288"/>
                    <a:pt x="336" y="275"/>
                    <a:pt x="342" y="247"/>
                  </a:cubicBezTo>
                  <a:cubicBezTo>
                    <a:pt x="349" y="226"/>
                    <a:pt x="357" y="206"/>
                    <a:pt x="357" y="178"/>
                  </a:cubicBezTo>
                  <a:cubicBezTo>
                    <a:pt x="357" y="165"/>
                    <a:pt x="349" y="152"/>
                    <a:pt x="349" y="131"/>
                  </a:cubicBezTo>
                  <a:cubicBezTo>
                    <a:pt x="342" y="103"/>
                    <a:pt x="329" y="76"/>
                    <a:pt x="301" y="55"/>
                  </a:cubicBezTo>
                  <a:cubicBezTo>
                    <a:pt x="295" y="49"/>
                    <a:pt x="282" y="35"/>
                    <a:pt x="267" y="29"/>
                  </a:cubicBezTo>
                  <a:cubicBezTo>
                    <a:pt x="241" y="14"/>
                    <a:pt x="213" y="1"/>
                    <a:pt x="17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28"/>
            <p:cNvSpPr/>
            <p:nvPr/>
          </p:nvSpPr>
          <p:spPr>
            <a:xfrm>
              <a:off x="4219675" y="1184975"/>
              <a:ext cx="4650" cy="3625"/>
            </a:xfrm>
            <a:custGeom>
              <a:avLst/>
              <a:gdLst/>
              <a:ahLst/>
              <a:cxnLst/>
              <a:rect l="l" t="t" r="r" b="b"/>
              <a:pathLst>
                <a:path w="186" h="145" extrusionOk="0">
                  <a:moveTo>
                    <a:pt x="89" y="0"/>
                  </a:moveTo>
                  <a:cubicBezTo>
                    <a:pt x="0" y="0"/>
                    <a:pt x="0" y="145"/>
                    <a:pt x="89" y="145"/>
                  </a:cubicBezTo>
                  <a:cubicBezTo>
                    <a:pt x="186" y="145"/>
                    <a:pt x="186" y="0"/>
                    <a:pt x="8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28"/>
            <p:cNvSpPr/>
            <p:nvPr/>
          </p:nvSpPr>
          <p:spPr>
            <a:xfrm>
              <a:off x="4210950" y="1179825"/>
              <a:ext cx="3600" cy="3800"/>
            </a:xfrm>
            <a:custGeom>
              <a:avLst/>
              <a:gdLst/>
              <a:ahLst/>
              <a:cxnLst/>
              <a:rect l="l" t="t" r="r" b="b"/>
              <a:pathLst>
                <a:path w="144" h="152" extrusionOk="0">
                  <a:moveTo>
                    <a:pt x="68" y="1"/>
                  </a:moveTo>
                  <a:cubicBezTo>
                    <a:pt x="62" y="1"/>
                    <a:pt x="55" y="7"/>
                    <a:pt x="49" y="7"/>
                  </a:cubicBezTo>
                  <a:cubicBezTo>
                    <a:pt x="42" y="7"/>
                    <a:pt x="42" y="14"/>
                    <a:pt x="35" y="22"/>
                  </a:cubicBezTo>
                  <a:lnTo>
                    <a:pt x="27" y="22"/>
                  </a:lnTo>
                  <a:cubicBezTo>
                    <a:pt x="27" y="29"/>
                    <a:pt x="21" y="35"/>
                    <a:pt x="21" y="42"/>
                  </a:cubicBezTo>
                  <a:lnTo>
                    <a:pt x="14" y="42"/>
                  </a:lnTo>
                  <a:cubicBezTo>
                    <a:pt x="14" y="48"/>
                    <a:pt x="7" y="55"/>
                    <a:pt x="7" y="63"/>
                  </a:cubicBezTo>
                  <a:lnTo>
                    <a:pt x="7" y="76"/>
                  </a:lnTo>
                  <a:cubicBezTo>
                    <a:pt x="1" y="83"/>
                    <a:pt x="1" y="96"/>
                    <a:pt x="7" y="104"/>
                  </a:cubicBezTo>
                  <a:cubicBezTo>
                    <a:pt x="7" y="117"/>
                    <a:pt x="14" y="124"/>
                    <a:pt x="21" y="137"/>
                  </a:cubicBezTo>
                  <a:cubicBezTo>
                    <a:pt x="27" y="145"/>
                    <a:pt x="42" y="145"/>
                    <a:pt x="49" y="152"/>
                  </a:cubicBezTo>
                  <a:lnTo>
                    <a:pt x="76" y="152"/>
                  </a:lnTo>
                  <a:cubicBezTo>
                    <a:pt x="83" y="152"/>
                    <a:pt x="90" y="152"/>
                    <a:pt x="96" y="145"/>
                  </a:cubicBezTo>
                  <a:cubicBezTo>
                    <a:pt x="109" y="137"/>
                    <a:pt x="118" y="131"/>
                    <a:pt x="118" y="124"/>
                  </a:cubicBezTo>
                  <a:cubicBezTo>
                    <a:pt x="124" y="111"/>
                    <a:pt x="131" y="104"/>
                    <a:pt x="131" y="89"/>
                  </a:cubicBezTo>
                  <a:cubicBezTo>
                    <a:pt x="131" y="83"/>
                    <a:pt x="124" y="83"/>
                    <a:pt x="124" y="76"/>
                  </a:cubicBezTo>
                  <a:cubicBezTo>
                    <a:pt x="131" y="76"/>
                    <a:pt x="131" y="76"/>
                    <a:pt x="131" y="70"/>
                  </a:cubicBezTo>
                  <a:lnTo>
                    <a:pt x="137" y="70"/>
                  </a:lnTo>
                  <a:lnTo>
                    <a:pt x="144" y="63"/>
                  </a:lnTo>
                  <a:lnTo>
                    <a:pt x="144" y="48"/>
                  </a:lnTo>
                  <a:lnTo>
                    <a:pt x="144" y="42"/>
                  </a:lnTo>
                  <a:lnTo>
                    <a:pt x="144" y="29"/>
                  </a:lnTo>
                  <a:lnTo>
                    <a:pt x="137" y="22"/>
                  </a:lnTo>
                  <a:cubicBezTo>
                    <a:pt x="137" y="22"/>
                    <a:pt x="137" y="14"/>
                    <a:pt x="131" y="14"/>
                  </a:cubicBezTo>
                  <a:lnTo>
                    <a:pt x="124" y="7"/>
                  </a:lnTo>
                  <a:cubicBezTo>
                    <a:pt x="124" y="7"/>
                    <a:pt x="118" y="7"/>
                    <a:pt x="11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28"/>
            <p:cNvSpPr/>
            <p:nvPr/>
          </p:nvSpPr>
          <p:spPr>
            <a:xfrm>
              <a:off x="4274250" y="1102825"/>
              <a:ext cx="10500" cy="8250"/>
            </a:xfrm>
            <a:custGeom>
              <a:avLst/>
              <a:gdLst/>
              <a:ahLst/>
              <a:cxnLst/>
              <a:rect l="l" t="t" r="r" b="b"/>
              <a:pathLst>
                <a:path w="420" h="330" extrusionOk="0">
                  <a:moveTo>
                    <a:pt x="214" y="1"/>
                  </a:moveTo>
                  <a:cubicBezTo>
                    <a:pt x="0" y="1"/>
                    <a:pt x="0" y="329"/>
                    <a:pt x="214" y="329"/>
                  </a:cubicBezTo>
                  <a:cubicBezTo>
                    <a:pt x="419" y="329"/>
                    <a:pt x="419" y="1"/>
                    <a:pt x="214"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28"/>
            <p:cNvSpPr/>
            <p:nvPr/>
          </p:nvSpPr>
          <p:spPr>
            <a:xfrm>
              <a:off x="4209400" y="1073750"/>
              <a:ext cx="3975" cy="3100"/>
            </a:xfrm>
            <a:custGeom>
              <a:avLst/>
              <a:gdLst/>
              <a:ahLst/>
              <a:cxnLst/>
              <a:rect l="l" t="t" r="r" b="b"/>
              <a:pathLst>
                <a:path w="159" h="124" extrusionOk="0">
                  <a:moveTo>
                    <a:pt x="83" y="1"/>
                  </a:moveTo>
                  <a:cubicBezTo>
                    <a:pt x="0" y="1"/>
                    <a:pt x="0" y="124"/>
                    <a:pt x="83" y="124"/>
                  </a:cubicBezTo>
                  <a:cubicBezTo>
                    <a:pt x="158" y="124"/>
                    <a:pt x="158" y="1"/>
                    <a:pt x="83"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28"/>
            <p:cNvSpPr/>
            <p:nvPr/>
          </p:nvSpPr>
          <p:spPr>
            <a:xfrm>
              <a:off x="4220525" y="950200"/>
              <a:ext cx="7750" cy="6000"/>
            </a:xfrm>
            <a:custGeom>
              <a:avLst/>
              <a:gdLst/>
              <a:ahLst/>
              <a:cxnLst/>
              <a:rect l="l" t="t" r="r" b="b"/>
              <a:pathLst>
                <a:path w="310" h="240" extrusionOk="0">
                  <a:moveTo>
                    <a:pt x="152" y="0"/>
                  </a:moveTo>
                  <a:cubicBezTo>
                    <a:pt x="1" y="0"/>
                    <a:pt x="1" y="240"/>
                    <a:pt x="152" y="240"/>
                  </a:cubicBezTo>
                  <a:cubicBezTo>
                    <a:pt x="309" y="240"/>
                    <a:pt x="309" y="0"/>
                    <a:pt x="15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28"/>
            <p:cNvSpPr/>
            <p:nvPr/>
          </p:nvSpPr>
          <p:spPr>
            <a:xfrm>
              <a:off x="4226200" y="875100"/>
              <a:ext cx="8550" cy="8225"/>
            </a:xfrm>
            <a:custGeom>
              <a:avLst/>
              <a:gdLst/>
              <a:ahLst/>
              <a:cxnLst/>
              <a:rect l="l" t="t" r="r" b="b"/>
              <a:pathLst>
                <a:path w="342" h="329" extrusionOk="0">
                  <a:moveTo>
                    <a:pt x="159" y="0"/>
                  </a:moveTo>
                  <a:cubicBezTo>
                    <a:pt x="131" y="0"/>
                    <a:pt x="102" y="7"/>
                    <a:pt x="74" y="21"/>
                  </a:cubicBezTo>
                  <a:cubicBezTo>
                    <a:pt x="27" y="55"/>
                    <a:pt x="0" y="110"/>
                    <a:pt x="0" y="164"/>
                  </a:cubicBezTo>
                  <a:cubicBezTo>
                    <a:pt x="0" y="220"/>
                    <a:pt x="27" y="274"/>
                    <a:pt x="74" y="308"/>
                  </a:cubicBezTo>
                  <a:cubicBezTo>
                    <a:pt x="102" y="322"/>
                    <a:pt x="131" y="328"/>
                    <a:pt x="159" y="328"/>
                  </a:cubicBezTo>
                  <a:cubicBezTo>
                    <a:pt x="188" y="328"/>
                    <a:pt x="215" y="322"/>
                    <a:pt x="239" y="308"/>
                  </a:cubicBezTo>
                  <a:cubicBezTo>
                    <a:pt x="253" y="302"/>
                    <a:pt x="260" y="294"/>
                    <a:pt x="273" y="287"/>
                  </a:cubicBezTo>
                  <a:cubicBezTo>
                    <a:pt x="294" y="274"/>
                    <a:pt x="308" y="261"/>
                    <a:pt x="321" y="239"/>
                  </a:cubicBezTo>
                  <a:cubicBezTo>
                    <a:pt x="335" y="212"/>
                    <a:pt x="342" y="192"/>
                    <a:pt x="342" y="164"/>
                  </a:cubicBezTo>
                  <a:cubicBezTo>
                    <a:pt x="342" y="138"/>
                    <a:pt x="335" y="116"/>
                    <a:pt x="321" y="88"/>
                  </a:cubicBezTo>
                  <a:cubicBezTo>
                    <a:pt x="308" y="69"/>
                    <a:pt x="294" y="55"/>
                    <a:pt x="273" y="41"/>
                  </a:cubicBezTo>
                  <a:cubicBezTo>
                    <a:pt x="260" y="34"/>
                    <a:pt x="253" y="28"/>
                    <a:pt x="239" y="21"/>
                  </a:cubicBezTo>
                  <a:cubicBezTo>
                    <a:pt x="215" y="7"/>
                    <a:pt x="188" y="0"/>
                    <a:pt x="15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28"/>
            <p:cNvSpPr/>
            <p:nvPr/>
          </p:nvSpPr>
          <p:spPr>
            <a:xfrm>
              <a:off x="4293250" y="956725"/>
              <a:ext cx="3100" cy="2400"/>
            </a:xfrm>
            <a:custGeom>
              <a:avLst/>
              <a:gdLst/>
              <a:ahLst/>
              <a:cxnLst/>
              <a:rect l="l" t="t" r="r" b="b"/>
              <a:pathLst>
                <a:path w="124" h="96" extrusionOk="0">
                  <a:moveTo>
                    <a:pt x="62" y="0"/>
                  </a:moveTo>
                  <a:cubicBezTo>
                    <a:pt x="1" y="0"/>
                    <a:pt x="1" y="96"/>
                    <a:pt x="62" y="96"/>
                  </a:cubicBezTo>
                  <a:cubicBezTo>
                    <a:pt x="124" y="96"/>
                    <a:pt x="124" y="0"/>
                    <a:pt x="6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28"/>
            <p:cNvSpPr/>
            <p:nvPr/>
          </p:nvSpPr>
          <p:spPr>
            <a:xfrm>
              <a:off x="3818600" y="918825"/>
              <a:ext cx="30625" cy="51500"/>
            </a:xfrm>
            <a:custGeom>
              <a:avLst/>
              <a:gdLst/>
              <a:ahLst/>
              <a:cxnLst/>
              <a:rect l="l" t="t" r="r" b="b"/>
              <a:pathLst>
                <a:path w="1225" h="2060" extrusionOk="0">
                  <a:moveTo>
                    <a:pt x="931" y="1"/>
                  </a:moveTo>
                  <a:cubicBezTo>
                    <a:pt x="891" y="1"/>
                    <a:pt x="850" y="16"/>
                    <a:pt x="814" y="44"/>
                  </a:cubicBezTo>
                  <a:cubicBezTo>
                    <a:pt x="760" y="85"/>
                    <a:pt x="699" y="127"/>
                    <a:pt x="650" y="181"/>
                  </a:cubicBezTo>
                  <a:cubicBezTo>
                    <a:pt x="643" y="187"/>
                    <a:pt x="643" y="202"/>
                    <a:pt x="637" y="202"/>
                  </a:cubicBezTo>
                  <a:cubicBezTo>
                    <a:pt x="520" y="291"/>
                    <a:pt x="431" y="414"/>
                    <a:pt x="349" y="524"/>
                  </a:cubicBezTo>
                  <a:cubicBezTo>
                    <a:pt x="247" y="654"/>
                    <a:pt x="157" y="797"/>
                    <a:pt x="96" y="948"/>
                  </a:cubicBezTo>
                  <a:cubicBezTo>
                    <a:pt x="27" y="1106"/>
                    <a:pt x="1" y="1283"/>
                    <a:pt x="8" y="1454"/>
                  </a:cubicBezTo>
                  <a:cubicBezTo>
                    <a:pt x="21" y="1633"/>
                    <a:pt x="75" y="1782"/>
                    <a:pt x="165" y="1947"/>
                  </a:cubicBezTo>
                  <a:cubicBezTo>
                    <a:pt x="206" y="2020"/>
                    <a:pt x="286" y="2060"/>
                    <a:pt x="366" y="2060"/>
                  </a:cubicBezTo>
                  <a:cubicBezTo>
                    <a:pt x="405" y="2060"/>
                    <a:pt x="445" y="2050"/>
                    <a:pt x="479" y="2029"/>
                  </a:cubicBezTo>
                  <a:cubicBezTo>
                    <a:pt x="665" y="1927"/>
                    <a:pt x="781" y="1776"/>
                    <a:pt x="822" y="1570"/>
                  </a:cubicBezTo>
                  <a:cubicBezTo>
                    <a:pt x="829" y="1510"/>
                    <a:pt x="835" y="1447"/>
                    <a:pt x="842" y="1378"/>
                  </a:cubicBezTo>
                  <a:cubicBezTo>
                    <a:pt x="877" y="1296"/>
                    <a:pt x="911" y="1214"/>
                    <a:pt x="937" y="1125"/>
                  </a:cubicBezTo>
                  <a:cubicBezTo>
                    <a:pt x="959" y="1058"/>
                    <a:pt x="978" y="989"/>
                    <a:pt x="1000" y="920"/>
                  </a:cubicBezTo>
                  <a:cubicBezTo>
                    <a:pt x="1000" y="913"/>
                    <a:pt x="1006" y="907"/>
                    <a:pt x="1006" y="900"/>
                  </a:cubicBezTo>
                  <a:cubicBezTo>
                    <a:pt x="1060" y="812"/>
                    <a:pt x="1116" y="721"/>
                    <a:pt x="1151" y="626"/>
                  </a:cubicBezTo>
                  <a:cubicBezTo>
                    <a:pt x="1225" y="427"/>
                    <a:pt x="1192" y="187"/>
                    <a:pt x="1034" y="44"/>
                  </a:cubicBezTo>
                  <a:cubicBezTo>
                    <a:pt x="1004" y="14"/>
                    <a:pt x="968" y="1"/>
                    <a:pt x="9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28"/>
            <p:cNvSpPr/>
            <p:nvPr/>
          </p:nvSpPr>
          <p:spPr>
            <a:xfrm>
              <a:off x="3791550" y="862250"/>
              <a:ext cx="188275" cy="314875"/>
            </a:xfrm>
            <a:custGeom>
              <a:avLst/>
              <a:gdLst/>
              <a:ahLst/>
              <a:cxnLst/>
              <a:rect l="l" t="t" r="r" b="b"/>
              <a:pathLst>
                <a:path w="7531" h="12595" extrusionOk="0">
                  <a:moveTo>
                    <a:pt x="5408" y="1"/>
                  </a:moveTo>
                  <a:cubicBezTo>
                    <a:pt x="5153" y="1"/>
                    <a:pt x="4892" y="41"/>
                    <a:pt x="4641" y="118"/>
                  </a:cubicBezTo>
                  <a:cubicBezTo>
                    <a:pt x="2376" y="816"/>
                    <a:pt x="1535" y="3231"/>
                    <a:pt x="746" y="5217"/>
                  </a:cubicBezTo>
                  <a:cubicBezTo>
                    <a:pt x="521" y="5770"/>
                    <a:pt x="240" y="6297"/>
                    <a:pt x="117" y="6879"/>
                  </a:cubicBezTo>
                  <a:cubicBezTo>
                    <a:pt x="0" y="7454"/>
                    <a:pt x="0" y="8050"/>
                    <a:pt x="83" y="8632"/>
                  </a:cubicBezTo>
                  <a:cubicBezTo>
                    <a:pt x="171" y="9276"/>
                    <a:pt x="370" y="9924"/>
                    <a:pt x="685" y="10508"/>
                  </a:cubicBezTo>
                  <a:cubicBezTo>
                    <a:pt x="658" y="10527"/>
                    <a:pt x="644" y="10555"/>
                    <a:pt x="651" y="10590"/>
                  </a:cubicBezTo>
                  <a:cubicBezTo>
                    <a:pt x="720" y="11109"/>
                    <a:pt x="986" y="11478"/>
                    <a:pt x="1397" y="11794"/>
                  </a:cubicBezTo>
                  <a:cubicBezTo>
                    <a:pt x="1801" y="12109"/>
                    <a:pt x="2287" y="12321"/>
                    <a:pt x="2780" y="12464"/>
                  </a:cubicBezTo>
                  <a:cubicBezTo>
                    <a:pt x="3045" y="12542"/>
                    <a:pt x="3322" y="12595"/>
                    <a:pt x="3598" y="12595"/>
                  </a:cubicBezTo>
                  <a:cubicBezTo>
                    <a:pt x="3811" y="12595"/>
                    <a:pt x="4024" y="12563"/>
                    <a:pt x="4230" y="12485"/>
                  </a:cubicBezTo>
                  <a:cubicBezTo>
                    <a:pt x="4641" y="12328"/>
                    <a:pt x="4963" y="12027"/>
                    <a:pt x="5175" y="11649"/>
                  </a:cubicBezTo>
                  <a:cubicBezTo>
                    <a:pt x="5462" y="11130"/>
                    <a:pt x="5518" y="10508"/>
                    <a:pt x="5559" y="9924"/>
                  </a:cubicBezTo>
                  <a:cubicBezTo>
                    <a:pt x="5613" y="9226"/>
                    <a:pt x="5607" y="8528"/>
                    <a:pt x="5696" y="7838"/>
                  </a:cubicBezTo>
                  <a:cubicBezTo>
                    <a:pt x="5873" y="6490"/>
                    <a:pt x="6331" y="5195"/>
                    <a:pt x="6839" y="3944"/>
                  </a:cubicBezTo>
                  <a:cubicBezTo>
                    <a:pt x="7174" y="3094"/>
                    <a:pt x="7530" y="2054"/>
                    <a:pt x="7194" y="1158"/>
                  </a:cubicBezTo>
                  <a:cubicBezTo>
                    <a:pt x="6897" y="361"/>
                    <a:pt x="6175" y="1"/>
                    <a:pt x="5408"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28"/>
            <p:cNvSpPr/>
            <p:nvPr/>
          </p:nvSpPr>
          <p:spPr>
            <a:xfrm>
              <a:off x="3982675" y="814850"/>
              <a:ext cx="71550" cy="70925"/>
            </a:xfrm>
            <a:custGeom>
              <a:avLst/>
              <a:gdLst/>
              <a:ahLst/>
              <a:cxnLst/>
              <a:rect l="l" t="t" r="r" b="b"/>
              <a:pathLst>
                <a:path w="2862" h="2837" extrusionOk="0">
                  <a:moveTo>
                    <a:pt x="2040" y="1"/>
                  </a:moveTo>
                  <a:cubicBezTo>
                    <a:pt x="1877" y="1"/>
                    <a:pt x="1713" y="42"/>
                    <a:pt x="1561" y="103"/>
                  </a:cubicBezTo>
                  <a:cubicBezTo>
                    <a:pt x="1048" y="309"/>
                    <a:pt x="584" y="665"/>
                    <a:pt x="275" y="1123"/>
                  </a:cubicBezTo>
                  <a:cubicBezTo>
                    <a:pt x="152" y="1294"/>
                    <a:pt x="69" y="1513"/>
                    <a:pt x="63" y="1718"/>
                  </a:cubicBezTo>
                  <a:cubicBezTo>
                    <a:pt x="0" y="1932"/>
                    <a:pt x="9" y="2178"/>
                    <a:pt x="110" y="2375"/>
                  </a:cubicBezTo>
                  <a:cubicBezTo>
                    <a:pt x="276" y="2710"/>
                    <a:pt x="632" y="2837"/>
                    <a:pt x="990" y="2837"/>
                  </a:cubicBezTo>
                  <a:cubicBezTo>
                    <a:pt x="1152" y="2837"/>
                    <a:pt x="1314" y="2811"/>
                    <a:pt x="1459" y="2766"/>
                  </a:cubicBezTo>
                  <a:cubicBezTo>
                    <a:pt x="2027" y="2589"/>
                    <a:pt x="2514" y="2170"/>
                    <a:pt x="2698" y="1588"/>
                  </a:cubicBezTo>
                  <a:cubicBezTo>
                    <a:pt x="2808" y="1260"/>
                    <a:pt x="2862" y="856"/>
                    <a:pt x="2752" y="514"/>
                  </a:cubicBezTo>
                  <a:cubicBezTo>
                    <a:pt x="2678" y="281"/>
                    <a:pt x="2505" y="90"/>
                    <a:pt x="2259" y="28"/>
                  </a:cubicBezTo>
                  <a:cubicBezTo>
                    <a:pt x="2187" y="9"/>
                    <a:pt x="2114" y="1"/>
                    <a:pt x="2040"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2" name="Google Shape;2502;p28"/>
          <p:cNvGrpSpPr/>
          <p:nvPr/>
        </p:nvGrpSpPr>
        <p:grpSpPr>
          <a:xfrm rot="3626169">
            <a:off x="3733846" y="3918206"/>
            <a:ext cx="447677" cy="410858"/>
            <a:chOff x="3466333" y="-758239"/>
            <a:chExt cx="188176" cy="172699"/>
          </a:xfrm>
        </p:grpSpPr>
        <p:sp>
          <p:nvSpPr>
            <p:cNvPr id="2503" name="Google Shape;2503;p28"/>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28"/>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28"/>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28"/>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28"/>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28"/>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9" name="Google Shape;2509;p28"/>
          <p:cNvGrpSpPr/>
          <p:nvPr/>
        </p:nvGrpSpPr>
        <p:grpSpPr>
          <a:xfrm>
            <a:off x="4537424" y="4103607"/>
            <a:ext cx="1268955" cy="1309260"/>
            <a:chOff x="3567075" y="2632325"/>
            <a:chExt cx="406925" cy="419850"/>
          </a:xfrm>
        </p:grpSpPr>
        <p:sp>
          <p:nvSpPr>
            <p:cNvPr id="2510" name="Google Shape;2510;p28"/>
            <p:cNvSpPr/>
            <p:nvPr/>
          </p:nvSpPr>
          <p:spPr>
            <a:xfrm>
              <a:off x="3584000" y="2663625"/>
              <a:ext cx="390000" cy="388550"/>
            </a:xfrm>
            <a:custGeom>
              <a:avLst/>
              <a:gdLst/>
              <a:ahLst/>
              <a:cxnLst/>
              <a:rect l="l" t="t" r="r" b="b"/>
              <a:pathLst>
                <a:path w="15600" h="15542" extrusionOk="0">
                  <a:moveTo>
                    <a:pt x="7803" y="1"/>
                  </a:moveTo>
                  <a:cubicBezTo>
                    <a:pt x="6063" y="1"/>
                    <a:pt x="4302" y="448"/>
                    <a:pt x="2855" y="1420"/>
                  </a:cubicBezTo>
                  <a:cubicBezTo>
                    <a:pt x="2075" y="1948"/>
                    <a:pt x="1410" y="2639"/>
                    <a:pt x="945" y="3452"/>
                  </a:cubicBezTo>
                  <a:cubicBezTo>
                    <a:pt x="727" y="3837"/>
                    <a:pt x="556" y="4241"/>
                    <a:pt x="424" y="4665"/>
                  </a:cubicBezTo>
                  <a:cubicBezTo>
                    <a:pt x="391" y="4747"/>
                    <a:pt x="363" y="4836"/>
                    <a:pt x="336" y="4918"/>
                  </a:cubicBezTo>
                  <a:cubicBezTo>
                    <a:pt x="260" y="5177"/>
                    <a:pt x="206" y="5452"/>
                    <a:pt x="158" y="5711"/>
                  </a:cubicBezTo>
                  <a:cubicBezTo>
                    <a:pt x="0" y="6615"/>
                    <a:pt x="0" y="7559"/>
                    <a:pt x="111" y="8471"/>
                  </a:cubicBezTo>
                  <a:cubicBezTo>
                    <a:pt x="130" y="8600"/>
                    <a:pt x="145" y="8737"/>
                    <a:pt x="165" y="8867"/>
                  </a:cubicBezTo>
                  <a:cubicBezTo>
                    <a:pt x="342" y="10064"/>
                    <a:pt x="699" y="11263"/>
                    <a:pt x="1328" y="12275"/>
                  </a:cubicBezTo>
                  <a:cubicBezTo>
                    <a:pt x="1369" y="12344"/>
                    <a:pt x="1410" y="12398"/>
                    <a:pt x="1451" y="12461"/>
                  </a:cubicBezTo>
                  <a:cubicBezTo>
                    <a:pt x="1479" y="12502"/>
                    <a:pt x="1500" y="12543"/>
                    <a:pt x="1526" y="12577"/>
                  </a:cubicBezTo>
                  <a:cubicBezTo>
                    <a:pt x="1568" y="12632"/>
                    <a:pt x="1609" y="12686"/>
                    <a:pt x="1650" y="12742"/>
                  </a:cubicBezTo>
                  <a:cubicBezTo>
                    <a:pt x="1684" y="12789"/>
                    <a:pt x="1719" y="12830"/>
                    <a:pt x="1753" y="12871"/>
                  </a:cubicBezTo>
                  <a:cubicBezTo>
                    <a:pt x="1794" y="12919"/>
                    <a:pt x="1829" y="12967"/>
                    <a:pt x="1870" y="13014"/>
                  </a:cubicBezTo>
                  <a:cubicBezTo>
                    <a:pt x="1937" y="13103"/>
                    <a:pt x="2013" y="13185"/>
                    <a:pt x="2095" y="13261"/>
                  </a:cubicBezTo>
                  <a:cubicBezTo>
                    <a:pt x="2123" y="13295"/>
                    <a:pt x="2149" y="13323"/>
                    <a:pt x="2184" y="13349"/>
                  </a:cubicBezTo>
                  <a:cubicBezTo>
                    <a:pt x="2239" y="13405"/>
                    <a:pt x="2300" y="13466"/>
                    <a:pt x="2363" y="13522"/>
                  </a:cubicBezTo>
                  <a:cubicBezTo>
                    <a:pt x="2395" y="13548"/>
                    <a:pt x="2430" y="13583"/>
                    <a:pt x="2464" y="13611"/>
                  </a:cubicBezTo>
                  <a:cubicBezTo>
                    <a:pt x="2533" y="13665"/>
                    <a:pt x="2594" y="13719"/>
                    <a:pt x="2663" y="13768"/>
                  </a:cubicBezTo>
                  <a:cubicBezTo>
                    <a:pt x="2698" y="13795"/>
                    <a:pt x="2724" y="13822"/>
                    <a:pt x="2758" y="13842"/>
                  </a:cubicBezTo>
                  <a:cubicBezTo>
                    <a:pt x="2862" y="13918"/>
                    <a:pt x="2964" y="13987"/>
                    <a:pt x="3074" y="14056"/>
                  </a:cubicBezTo>
                  <a:cubicBezTo>
                    <a:pt x="4018" y="14644"/>
                    <a:pt x="5099" y="15041"/>
                    <a:pt x="6188" y="15294"/>
                  </a:cubicBezTo>
                  <a:cubicBezTo>
                    <a:pt x="6830" y="15443"/>
                    <a:pt x="7505" y="15542"/>
                    <a:pt x="8176" y="15542"/>
                  </a:cubicBezTo>
                  <a:cubicBezTo>
                    <a:pt x="8613" y="15542"/>
                    <a:pt x="9049" y="15500"/>
                    <a:pt x="9474" y="15403"/>
                  </a:cubicBezTo>
                  <a:cubicBezTo>
                    <a:pt x="10555" y="15150"/>
                    <a:pt x="11561" y="14609"/>
                    <a:pt x="12444" y="13946"/>
                  </a:cubicBezTo>
                  <a:cubicBezTo>
                    <a:pt x="13286" y="13323"/>
                    <a:pt x="14067" y="12556"/>
                    <a:pt x="14607" y="11653"/>
                  </a:cubicBezTo>
                  <a:cubicBezTo>
                    <a:pt x="15483" y="10195"/>
                    <a:pt x="15599" y="8367"/>
                    <a:pt x="15318" y="6731"/>
                  </a:cubicBezTo>
                  <a:cubicBezTo>
                    <a:pt x="15037" y="5028"/>
                    <a:pt x="14326" y="3316"/>
                    <a:pt x="13135" y="2043"/>
                  </a:cubicBezTo>
                  <a:cubicBezTo>
                    <a:pt x="13046" y="1948"/>
                    <a:pt x="12958" y="1851"/>
                    <a:pt x="12861" y="1762"/>
                  </a:cubicBezTo>
                  <a:cubicBezTo>
                    <a:pt x="12848" y="1756"/>
                    <a:pt x="12841" y="1749"/>
                    <a:pt x="12826" y="1736"/>
                  </a:cubicBezTo>
                  <a:cubicBezTo>
                    <a:pt x="12738" y="1654"/>
                    <a:pt x="12642" y="1563"/>
                    <a:pt x="12547" y="1489"/>
                  </a:cubicBezTo>
                  <a:cubicBezTo>
                    <a:pt x="12219" y="1215"/>
                    <a:pt x="11869" y="982"/>
                    <a:pt x="11486" y="791"/>
                  </a:cubicBezTo>
                  <a:cubicBezTo>
                    <a:pt x="11471" y="783"/>
                    <a:pt x="11465" y="777"/>
                    <a:pt x="11451" y="770"/>
                  </a:cubicBezTo>
                  <a:cubicBezTo>
                    <a:pt x="11335" y="716"/>
                    <a:pt x="11218" y="660"/>
                    <a:pt x="11102" y="612"/>
                  </a:cubicBezTo>
                  <a:cubicBezTo>
                    <a:pt x="10239" y="257"/>
                    <a:pt x="9309" y="65"/>
                    <a:pt x="8385" y="18"/>
                  </a:cubicBezTo>
                  <a:cubicBezTo>
                    <a:pt x="8191" y="7"/>
                    <a:pt x="7997" y="1"/>
                    <a:pt x="7803"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28"/>
            <p:cNvSpPr/>
            <p:nvPr/>
          </p:nvSpPr>
          <p:spPr>
            <a:xfrm>
              <a:off x="3567075" y="2632325"/>
              <a:ext cx="389800" cy="388625"/>
            </a:xfrm>
            <a:custGeom>
              <a:avLst/>
              <a:gdLst/>
              <a:ahLst/>
              <a:cxnLst/>
              <a:rect l="l" t="t" r="r" b="b"/>
              <a:pathLst>
                <a:path w="15592" h="15545" extrusionOk="0">
                  <a:moveTo>
                    <a:pt x="7804" y="0"/>
                  </a:moveTo>
                  <a:cubicBezTo>
                    <a:pt x="6066" y="0"/>
                    <a:pt x="4296" y="447"/>
                    <a:pt x="2847" y="1427"/>
                  </a:cubicBezTo>
                  <a:cubicBezTo>
                    <a:pt x="2067" y="1946"/>
                    <a:pt x="1404" y="2638"/>
                    <a:pt x="937" y="3453"/>
                  </a:cubicBezTo>
                  <a:cubicBezTo>
                    <a:pt x="719" y="3835"/>
                    <a:pt x="548" y="4246"/>
                    <a:pt x="418" y="4663"/>
                  </a:cubicBezTo>
                  <a:cubicBezTo>
                    <a:pt x="288" y="5007"/>
                    <a:pt x="213" y="5370"/>
                    <a:pt x="150" y="5711"/>
                  </a:cubicBezTo>
                  <a:cubicBezTo>
                    <a:pt x="1" y="6615"/>
                    <a:pt x="1" y="7559"/>
                    <a:pt x="103" y="8469"/>
                  </a:cubicBezTo>
                  <a:cubicBezTo>
                    <a:pt x="362" y="10618"/>
                    <a:pt x="1151" y="12863"/>
                    <a:pt x="3066" y="14061"/>
                  </a:cubicBezTo>
                  <a:cubicBezTo>
                    <a:pt x="4017" y="14651"/>
                    <a:pt x="5093" y="15040"/>
                    <a:pt x="6180" y="15293"/>
                  </a:cubicBezTo>
                  <a:cubicBezTo>
                    <a:pt x="6825" y="15443"/>
                    <a:pt x="7503" y="15545"/>
                    <a:pt x="8177" y="15545"/>
                  </a:cubicBezTo>
                  <a:cubicBezTo>
                    <a:pt x="8612" y="15545"/>
                    <a:pt x="9044" y="15502"/>
                    <a:pt x="9466" y="15403"/>
                  </a:cubicBezTo>
                  <a:cubicBezTo>
                    <a:pt x="10547" y="15157"/>
                    <a:pt x="11553" y="14610"/>
                    <a:pt x="12436" y="13953"/>
                  </a:cubicBezTo>
                  <a:cubicBezTo>
                    <a:pt x="13278" y="13322"/>
                    <a:pt x="14059" y="12556"/>
                    <a:pt x="14599" y="11653"/>
                  </a:cubicBezTo>
                  <a:cubicBezTo>
                    <a:pt x="15475" y="10201"/>
                    <a:pt x="15591" y="8374"/>
                    <a:pt x="15318" y="6731"/>
                  </a:cubicBezTo>
                  <a:cubicBezTo>
                    <a:pt x="15031" y="5026"/>
                    <a:pt x="14318" y="3316"/>
                    <a:pt x="13127" y="2043"/>
                  </a:cubicBezTo>
                  <a:cubicBezTo>
                    <a:pt x="12552" y="1427"/>
                    <a:pt x="11875" y="934"/>
                    <a:pt x="11095" y="613"/>
                  </a:cubicBezTo>
                  <a:cubicBezTo>
                    <a:pt x="10233" y="256"/>
                    <a:pt x="9308" y="72"/>
                    <a:pt x="8378" y="16"/>
                  </a:cubicBezTo>
                  <a:cubicBezTo>
                    <a:pt x="8187" y="5"/>
                    <a:pt x="7996" y="0"/>
                    <a:pt x="780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28"/>
            <p:cNvSpPr/>
            <p:nvPr/>
          </p:nvSpPr>
          <p:spPr>
            <a:xfrm>
              <a:off x="3567075" y="2632325"/>
              <a:ext cx="296525" cy="221850"/>
            </a:xfrm>
            <a:custGeom>
              <a:avLst/>
              <a:gdLst/>
              <a:ahLst/>
              <a:cxnLst/>
              <a:rect l="l" t="t" r="r" b="b"/>
              <a:pathLst>
                <a:path w="11861" h="8874" extrusionOk="0">
                  <a:moveTo>
                    <a:pt x="7804" y="0"/>
                  </a:moveTo>
                  <a:cubicBezTo>
                    <a:pt x="6066" y="0"/>
                    <a:pt x="4296" y="447"/>
                    <a:pt x="2847" y="1427"/>
                  </a:cubicBezTo>
                  <a:cubicBezTo>
                    <a:pt x="2067" y="1946"/>
                    <a:pt x="1404" y="2638"/>
                    <a:pt x="937" y="3453"/>
                  </a:cubicBezTo>
                  <a:cubicBezTo>
                    <a:pt x="719" y="3835"/>
                    <a:pt x="548" y="4246"/>
                    <a:pt x="418" y="4663"/>
                  </a:cubicBezTo>
                  <a:cubicBezTo>
                    <a:pt x="383" y="4745"/>
                    <a:pt x="356" y="4836"/>
                    <a:pt x="336" y="4918"/>
                  </a:cubicBezTo>
                  <a:cubicBezTo>
                    <a:pt x="336" y="4951"/>
                    <a:pt x="329" y="4979"/>
                    <a:pt x="329" y="5013"/>
                  </a:cubicBezTo>
                  <a:cubicBezTo>
                    <a:pt x="260" y="5238"/>
                    <a:pt x="206" y="5478"/>
                    <a:pt x="150" y="5711"/>
                  </a:cubicBezTo>
                  <a:cubicBezTo>
                    <a:pt x="1" y="6615"/>
                    <a:pt x="1" y="7559"/>
                    <a:pt x="103" y="8469"/>
                  </a:cubicBezTo>
                  <a:cubicBezTo>
                    <a:pt x="124" y="8599"/>
                    <a:pt x="137" y="8737"/>
                    <a:pt x="157" y="8873"/>
                  </a:cubicBezTo>
                  <a:cubicBezTo>
                    <a:pt x="198" y="8647"/>
                    <a:pt x="198" y="8428"/>
                    <a:pt x="206" y="8203"/>
                  </a:cubicBezTo>
                  <a:cubicBezTo>
                    <a:pt x="213" y="7881"/>
                    <a:pt x="239" y="7566"/>
                    <a:pt x="301" y="7244"/>
                  </a:cubicBezTo>
                  <a:cubicBezTo>
                    <a:pt x="403" y="6684"/>
                    <a:pt x="526" y="6109"/>
                    <a:pt x="712" y="5560"/>
                  </a:cubicBezTo>
                  <a:cubicBezTo>
                    <a:pt x="1040" y="4555"/>
                    <a:pt x="1492" y="3658"/>
                    <a:pt x="2177" y="2850"/>
                  </a:cubicBezTo>
                  <a:cubicBezTo>
                    <a:pt x="2916" y="1974"/>
                    <a:pt x="3833" y="1248"/>
                    <a:pt x="4888" y="797"/>
                  </a:cubicBezTo>
                  <a:cubicBezTo>
                    <a:pt x="5700" y="451"/>
                    <a:pt x="6633" y="219"/>
                    <a:pt x="7543" y="219"/>
                  </a:cubicBezTo>
                  <a:cubicBezTo>
                    <a:pt x="7783" y="219"/>
                    <a:pt x="8021" y="235"/>
                    <a:pt x="8255" y="269"/>
                  </a:cubicBezTo>
                  <a:cubicBezTo>
                    <a:pt x="8878" y="360"/>
                    <a:pt x="9487" y="571"/>
                    <a:pt x="10110" y="688"/>
                  </a:cubicBezTo>
                  <a:cubicBezTo>
                    <a:pt x="10404" y="742"/>
                    <a:pt x="10691" y="783"/>
                    <a:pt x="10972" y="900"/>
                  </a:cubicBezTo>
                  <a:cubicBezTo>
                    <a:pt x="11238" y="1008"/>
                    <a:pt x="11450" y="1146"/>
                    <a:pt x="11746" y="1153"/>
                  </a:cubicBezTo>
                  <a:cubicBezTo>
                    <a:pt x="11806" y="1153"/>
                    <a:pt x="11861" y="1064"/>
                    <a:pt x="11834" y="1008"/>
                  </a:cubicBezTo>
                  <a:cubicBezTo>
                    <a:pt x="11820" y="995"/>
                    <a:pt x="11813" y="982"/>
                    <a:pt x="11806" y="967"/>
                  </a:cubicBezTo>
                  <a:cubicBezTo>
                    <a:pt x="11581" y="838"/>
                    <a:pt x="11342" y="714"/>
                    <a:pt x="11095" y="613"/>
                  </a:cubicBezTo>
                  <a:cubicBezTo>
                    <a:pt x="10233" y="256"/>
                    <a:pt x="9308" y="72"/>
                    <a:pt x="8378" y="16"/>
                  </a:cubicBezTo>
                  <a:cubicBezTo>
                    <a:pt x="8187" y="5"/>
                    <a:pt x="7996" y="0"/>
                    <a:pt x="780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28"/>
            <p:cNvSpPr/>
            <p:nvPr/>
          </p:nvSpPr>
          <p:spPr>
            <a:xfrm>
              <a:off x="3600100" y="2669525"/>
              <a:ext cx="356775" cy="351425"/>
            </a:xfrm>
            <a:custGeom>
              <a:avLst/>
              <a:gdLst/>
              <a:ahLst/>
              <a:cxnLst/>
              <a:rect l="l" t="t" r="r" b="b"/>
              <a:pathLst>
                <a:path w="14271" h="14057" extrusionOk="0">
                  <a:moveTo>
                    <a:pt x="11218" y="0"/>
                  </a:moveTo>
                  <a:lnTo>
                    <a:pt x="11218" y="0"/>
                  </a:lnTo>
                  <a:cubicBezTo>
                    <a:pt x="11225" y="342"/>
                    <a:pt x="11190" y="692"/>
                    <a:pt x="11149" y="1020"/>
                  </a:cubicBezTo>
                  <a:cubicBezTo>
                    <a:pt x="11074" y="1697"/>
                    <a:pt x="10917" y="2354"/>
                    <a:pt x="10650" y="2985"/>
                  </a:cubicBezTo>
                  <a:cubicBezTo>
                    <a:pt x="10096" y="4284"/>
                    <a:pt x="9199" y="5442"/>
                    <a:pt x="8179" y="6413"/>
                  </a:cubicBezTo>
                  <a:cubicBezTo>
                    <a:pt x="7139" y="7392"/>
                    <a:pt x="5962" y="8213"/>
                    <a:pt x="4723" y="8911"/>
                  </a:cubicBezTo>
                  <a:cubicBezTo>
                    <a:pt x="3491" y="9603"/>
                    <a:pt x="2156" y="10247"/>
                    <a:pt x="794" y="10617"/>
                  </a:cubicBezTo>
                  <a:cubicBezTo>
                    <a:pt x="534" y="10690"/>
                    <a:pt x="266" y="10746"/>
                    <a:pt x="0" y="10794"/>
                  </a:cubicBezTo>
                  <a:cubicBezTo>
                    <a:pt x="437" y="11499"/>
                    <a:pt x="1006" y="12108"/>
                    <a:pt x="1745" y="12573"/>
                  </a:cubicBezTo>
                  <a:cubicBezTo>
                    <a:pt x="2696" y="13163"/>
                    <a:pt x="3772" y="13552"/>
                    <a:pt x="4859" y="13805"/>
                  </a:cubicBezTo>
                  <a:cubicBezTo>
                    <a:pt x="5504" y="13955"/>
                    <a:pt x="6182" y="14057"/>
                    <a:pt x="6856" y="14057"/>
                  </a:cubicBezTo>
                  <a:cubicBezTo>
                    <a:pt x="7291" y="14057"/>
                    <a:pt x="7723" y="14014"/>
                    <a:pt x="8145" y="13915"/>
                  </a:cubicBezTo>
                  <a:cubicBezTo>
                    <a:pt x="9226" y="13669"/>
                    <a:pt x="10232" y="13122"/>
                    <a:pt x="11115" y="12465"/>
                  </a:cubicBezTo>
                  <a:cubicBezTo>
                    <a:pt x="11957" y="11834"/>
                    <a:pt x="12738" y="11068"/>
                    <a:pt x="13278" y="10165"/>
                  </a:cubicBezTo>
                  <a:cubicBezTo>
                    <a:pt x="14154" y="8713"/>
                    <a:pt x="14270" y="6886"/>
                    <a:pt x="13997" y="5243"/>
                  </a:cubicBezTo>
                  <a:cubicBezTo>
                    <a:pt x="13710" y="3538"/>
                    <a:pt x="12997" y="1828"/>
                    <a:pt x="11806" y="555"/>
                  </a:cubicBezTo>
                  <a:cubicBezTo>
                    <a:pt x="11622" y="357"/>
                    <a:pt x="11423" y="171"/>
                    <a:pt x="11218"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28"/>
            <p:cNvSpPr/>
            <p:nvPr/>
          </p:nvSpPr>
          <p:spPr>
            <a:xfrm>
              <a:off x="3885400" y="2785975"/>
              <a:ext cx="56600" cy="161800"/>
            </a:xfrm>
            <a:custGeom>
              <a:avLst/>
              <a:gdLst/>
              <a:ahLst/>
              <a:cxnLst/>
              <a:rect l="l" t="t" r="r" b="b"/>
              <a:pathLst>
                <a:path w="2264" h="6472" extrusionOk="0">
                  <a:moveTo>
                    <a:pt x="1795" y="1"/>
                  </a:moveTo>
                  <a:cubicBezTo>
                    <a:pt x="1743" y="1"/>
                    <a:pt x="1695" y="43"/>
                    <a:pt x="1695" y="106"/>
                  </a:cubicBezTo>
                  <a:cubicBezTo>
                    <a:pt x="1702" y="393"/>
                    <a:pt x="1846" y="661"/>
                    <a:pt x="1846" y="955"/>
                  </a:cubicBezTo>
                  <a:cubicBezTo>
                    <a:pt x="1838" y="1215"/>
                    <a:pt x="1797" y="1468"/>
                    <a:pt x="1797" y="1729"/>
                  </a:cubicBezTo>
                  <a:cubicBezTo>
                    <a:pt x="1797" y="2304"/>
                    <a:pt x="1797" y="2879"/>
                    <a:pt x="1723" y="3445"/>
                  </a:cubicBezTo>
                  <a:cubicBezTo>
                    <a:pt x="1689" y="3726"/>
                    <a:pt x="1626" y="3994"/>
                    <a:pt x="1544" y="4267"/>
                  </a:cubicBezTo>
                  <a:cubicBezTo>
                    <a:pt x="1455" y="4554"/>
                    <a:pt x="1401" y="4822"/>
                    <a:pt x="1209" y="5068"/>
                  </a:cubicBezTo>
                  <a:cubicBezTo>
                    <a:pt x="1045" y="5287"/>
                    <a:pt x="887" y="5513"/>
                    <a:pt x="710" y="5725"/>
                  </a:cubicBezTo>
                  <a:cubicBezTo>
                    <a:pt x="517" y="5950"/>
                    <a:pt x="236" y="6095"/>
                    <a:pt x="52" y="6320"/>
                  </a:cubicBezTo>
                  <a:cubicBezTo>
                    <a:pt x="0" y="6380"/>
                    <a:pt x="49" y="6471"/>
                    <a:pt x="127" y="6471"/>
                  </a:cubicBezTo>
                  <a:cubicBezTo>
                    <a:pt x="129" y="6471"/>
                    <a:pt x="132" y="6471"/>
                    <a:pt x="135" y="6471"/>
                  </a:cubicBezTo>
                  <a:cubicBezTo>
                    <a:pt x="409" y="6443"/>
                    <a:pt x="696" y="6212"/>
                    <a:pt x="894" y="6026"/>
                  </a:cubicBezTo>
                  <a:cubicBezTo>
                    <a:pt x="1114" y="5827"/>
                    <a:pt x="1298" y="5609"/>
                    <a:pt x="1490" y="5390"/>
                  </a:cubicBezTo>
                  <a:cubicBezTo>
                    <a:pt x="1900" y="4897"/>
                    <a:pt x="2052" y="4247"/>
                    <a:pt x="2147" y="3631"/>
                  </a:cubicBezTo>
                  <a:cubicBezTo>
                    <a:pt x="2249" y="3015"/>
                    <a:pt x="2134" y="2392"/>
                    <a:pt x="2126" y="1776"/>
                  </a:cubicBezTo>
                  <a:cubicBezTo>
                    <a:pt x="2119" y="1221"/>
                    <a:pt x="2264" y="497"/>
                    <a:pt x="1873" y="37"/>
                  </a:cubicBezTo>
                  <a:cubicBezTo>
                    <a:pt x="1850" y="12"/>
                    <a:pt x="1822" y="1"/>
                    <a:pt x="179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28"/>
            <p:cNvSpPr/>
            <p:nvPr/>
          </p:nvSpPr>
          <p:spPr>
            <a:xfrm>
              <a:off x="3781200" y="2695300"/>
              <a:ext cx="114425" cy="153825"/>
            </a:xfrm>
            <a:custGeom>
              <a:avLst/>
              <a:gdLst/>
              <a:ahLst/>
              <a:cxnLst/>
              <a:rect l="l" t="t" r="r" b="b"/>
              <a:pathLst>
                <a:path w="4577" h="6153" extrusionOk="0">
                  <a:moveTo>
                    <a:pt x="3630" y="1"/>
                  </a:moveTo>
                  <a:cubicBezTo>
                    <a:pt x="3560" y="1"/>
                    <a:pt x="3491" y="83"/>
                    <a:pt x="3529" y="153"/>
                  </a:cubicBezTo>
                  <a:cubicBezTo>
                    <a:pt x="3646" y="372"/>
                    <a:pt x="3816" y="558"/>
                    <a:pt x="3926" y="797"/>
                  </a:cubicBezTo>
                  <a:cubicBezTo>
                    <a:pt x="4009" y="988"/>
                    <a:pt x="4132" y="1262"/>
                    <a:pt x="4097" y="1481"/>
                  </a:cubicBezTo>
                  <a:cubicBezTo>
                    <a:pt x="4056" y="1734"/>
                    <a:pt x="3823" y="1939"/>
                    <a:pt x="3652" y="2111"/>
                  </a:cubicBezTo>
                  <a:cubicBezTo>
                    <a:pt x="3447" y="2317"/>
                    <a:pt x="3269" y="2522"/>
                    <a:pt x="3084" y="2747"/>
                  </a:cubicBezTo>
                  <a:cubicBezTo>
                    <a:pt x="2606" y="3322"/>
                    <a:pt x="2078" y="3856"/>
                    <a:pt x="1545" y="4390"/>
                  </a:cubicBezTo>
                  <a:cubicBezTo>
                    <a:pt x="1277" y="4658"/>
                    <a:pt x="1024" y="4924"/>
                    <a:pt x="771" y="5205"/>
                  </a:cubicBezTo>
                  <a:cubicBezTo>
                    <a:pt x="525" y="5485"/>
                    <a:pt x="216" y="5745"/>
                    <a:pt x="25" y="6067"/>
                  </a:cubicBezTo>
                  <a:cubicBezTo>
                    <a:pt x="1" y="6103"/>
                    <a:pt x="24" y="6153"/>
                    <a:pt x="65" y="6153"/>
                  </a:cubicBezTo>
                  <a:cubicBezTo>
                    <a:pt x="72" y="6153"/>
                    <a:pt x="79" y="6152"/>
                    <a:pt x="86" y="6149"/>
                  </a:cubicBezTo>
                  <a:cubicBezTo>
                    <a:pt x="860" y="5821"/>
                    <a:pt x="1387" y="5142"/>
                    <a:pt x="1968" y="4567"/>
                  </a:cubicBezTo>
                  <a:cubicBezTo>
                    <a:pt x="2565" y="3966"/>
                    <a:pt x="3125" y="3350"/>
                    <a:pt x="3680" y="2706"/>
                  </a:cubicBezTo>
                  <a:cubicBezTo>
                    <a:pt x="4022" y="2309"/>
                    <a:pt x="4577" y="1947"/>
                    <a:pt x="4536" y="1351"/>
                  </a:cubicBezTo>
                  <a:cubicBezTo>
                    <a:pt x="4515" y="1063"/>
                    <a:pt x="4372" y="797"/>
                    <a:pt x="4227" y="558"/>
                  </a:cubicBezTo>
                  <a:cubicBezTo>
                    <a:pt x="4091" y="337"/>
                    <a:pt x="3920" y="58"/>
                    <a:pt x="3646" y="2"/>
                  </a:cubicBezTo>
                  <a:cubicBezTo>
                    <a:pt x="3640" y="1"/>
                    <a:pt x="3635" y="1"/>
                    <a:pt x="36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28"/>
            <p:cNvSpPr/>
            <p:nvPr/>
          </p:nvSpPr>
          <p:spPr>
            <a:xfrm>
              <a:off x="3630725" y="2647550"/>
              <a:ext cx="136050" cy="201950"/>
            </a:xfrm>
            <a:custGeom>
              <a:avLst/>
              <a:gdLst/>
              <a:ahLst/>
              <a:cxnLst/>
              <a:rect l="l" t="t" r="r" b="b"/>
              <a:pathLst>
                <a:path w="5442" h="8078" extrusionOk="0">
                  <a:moveTo>
                    <a:pt x="4339" y="1"/>
                  </a:moveTo>
                  <a:cubicBezTo>
                    <a:pt x="4278" y="1"/>
                    <a:pt x="4218" y="4"/>
                    <a:pt x="4162" y="10"/>
                  </a:cubicBezTo>
                  <a:cubicBezTo>
                    <a:pt x="3764" y="58"/>
                    <a:pt x="3381" y="229"/>
                    <a:pt x="3025" y="414"/>
                  </a:cubicBezTo>
                  <a:cubicBezTo>
                    <a:pt x="2573" y="639"/>
                    <a:pt x="2115" y="873"/>
                    <a:pt x="1670" y="1125"/>
                  </a:cubicBezTo>
                  <a:cubicBezTo>
                    <a:pt x="1382" y="1283"/>
                    <a:pt x="1101" y="1454"/>
                    <a:pt x="863" y="1687"/>
                  </a:cubicBezTo>
                  <a:cubicBezTo>
                    <a:pt x="630" y="1906"/>
                    <a:pt x="403" y="2180"/>
                    <a:pt x="96" y="2303"/>
                  </a:cubicBezTo>
                  <a:cubicBezTo>
                    <a:pt x="48" y="2323"/>
                    <a:pt x="1" y="2385"/>
                    <a:pt x="14" y="2446"/>
                  </a:cubicBezTo>
                  <a:cubicBezTo>
                    <a:pt x="62" y="2720"/>
                    <a:pt x="219" y="2946"/>
                    <a:pt x="384" y="3172"/>
                  </a:cubicBezTo>
                  <a:cubicBezTo>
                    <a:pt x="568" y="3419"/>
                    <a:pt x="747" y="3685"/>
                    <a:pt x="937" y="3931"/>
                  </a:cubicBezTo>
                  <a:cubicBezTo>
                    <a:pt x="1142" y="4186"/>
                    <a:pt x="1397" y="4404"/>
                    <a:pt x="1643" y="4629"/>
                  </a:cubicBezTo>
                  <a:cubicBezTo>
                    <a:pt x="1903" y="4869"/>
                    <a:pt x="2149" y="5122"/>
                    <a:pt x="2389" y="5383"/>
                  </a:cubicBezTo>
                  <a:cubicBezTo>
                    <a:pt x="3217" y="6293"/>
                    <a:pt x="4038" y="7333"/>
                    <a:pt x="5160" y="7888"/>
                  </a:cubicBezTo>
                  <a:cubicBezTo>
                    <a:pt x="5160" y="7923"/>
                    <a:pt x="5167" y="7949"/>
                    <a:pt x="5167" y="7977"/>
                  </a:cubicBezTo>
                  <a:cubicBezTo>
                    <a:pt x="5167" y="8046"/>
                    <a:pt x="5215" y="8078"/>
                    <a:pt x="5266" y="8078"/>
                  </a:cubicBezTo>
                  <a:cubicBezTo>
                    <a:pt x="5327" y="8078"/>
                    <a:pt x="5394" y="8034"/>
                    <a:pt x="5394" y="7956"/>
                  </a:cubicBezTo>
                  <a:cubicBezTo>
                    <a:pt x="5435" y="7929"/>
                    <a:pt x="5441" y="7860"/>
                    <a:pt x="5394" y="7819"/>
                  </a:cubicBezTo>
                  <a:cubicBezTo>
                    <a:pt x="5372" y="7266"/>
                    <a:pt x="5243" y="6738"/>
                    <a:pt x="5134" y="6183"/>
                  </a:cubicBezTo>
                  <a:cubicBezTo>
                    <a:pt x="5011" y="5623"/>
                    <a:pt x="4976" y="5055"/>
                    <a:pt x="4976" y="4480"/>
                  </a:cubicBezTo>
                  <a:cubicBezTo>
                    <a:pt x="4983" y="3672"/>
                    <a:pt x="5072" y="2891"/>
                    <a:pt x="5141" y="2098"/>
                  </a:cubicBezTo>
                  <a:cubicBezTo>
                    <a:pt x="5167" y="1741"/>
                    <a:pt x="5195" y="1385"/>
                    <a:pt x="5175" y="1024"/>
                  </a:cubicBezTo>
                  <a:cubicBezTo>
                    <a:pt x="5160" y="762"/>
                    <a:pt x="5126" y="449"/>
                    <a:pt x="4962" y="235"/>
                  </a:cubicBezTo>
                  <a:cubicBezTo>
                    <a:pt x="4816" y="52"/>
                    <a:pt x="4568" y="1"/>
                    <a:pt x="433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28"/>
            <p:cNvSpPr/>
            <p:nvPr/>
          </p:nvSpPr>
          <p:spPr>
            <a:xfrm>
              <a:off x="3780250" y="2673425"/>
              <a:ext cx="109225" cy="175475"/>
            </a:xfrm>
            <a:custGeom>
              <a:avLst/>
              <a:gdLst/>
              <a:ahLst/>
              <a:cxnLst/>
              <a:rect l="l" t="t" r="r" b="b"/>
              <a:pathLst>
                <a:path w="4369" h="7019" extrusionOk="0">
                  <a:moveTo>
                    <a:pt x="1801" y="1"/>
                  </a:moveTo>
                  <a:cubicBezTo>
                    <a:pt x="1764" y="1"/>
                    <a:pt x="1726" y="26"/>
                    <a:pt x="1726" y="63"/>
                  </a:cubicBezTo>
                  <a:cubicBezTo>
                    <a:pt x="1643" y="637"/>
                    <a:pt x="1507" y="1171"/>
                    <a:pt x="1308" y="1713"/>
                  </a:cubicBezTo>
                  <a:cubicBezTo>
                    <a:pt x="1116" y="2226"/>
                    <a:pt x="891" y="2725"/>
                    <a:pt x="733" y="3259"/>
                  </a:cubicBezTo>
                  <a:cubicBezTo>
                    <a:pt x="392" y="4457"/>
                    <a:pt x="370" y="5723"/>
                    <a:pt x="7" y="6921"/>
                  </a:cubicBezTo>
                  <a:cubicBezTo>
                    <a:pt x="1" y="6955"/>
                    <a:pt x="29" y="6983"/>
                    <a:pt x="57" y="6990"/>
                  </a:cubicBezTo>
                  <a:cubicBezTo>
                    <a:pt x="80" y="7008"/>
                    <a:pt x="111" y="7018"/>
                    <a:pt x="143" y="7018"/>
                  </a:cubicBezTo>
                  <a:cubicBezTo>
                    <a:pt x="193" y="7018"/>
                    <a:pt x="242" y="6992"/>
                    <a:pt x="254" y="6929"/>
                  </a:cubicBezTo>
                  <a:cubicBezTo>
                    <a:pt x="310" y="6661"/>
                    <a:pt x="645" y="6443"/>
                    <a:pt x="837" y="6285"/>
                  </a:cubicBezTo>
                  <a:cubicBezTo>
                    <a:pt x="1062" y="6099"/>
                    <a:pt x="1302" y="5928"/>
                    <a:pt x="1500" y="5723"/>
                  </a:cubicBezTo>
                  <a:cubicBezTo>
                    <a:pt x="2130" y="5081"/>
                    <a:pt x="2581" y="4292"/>
                    <a:pt x="3128" y="3581"/>
                  </a:cubicBezTo>
                  <a:cubicBezTo>
                    <a:pt x="3465" y="3157"/>
                    <a:pt x="3984" y="2863"/>
                    <a:pt x="4258" y="2390"/>
                  </a:cubicBezTo>
                  <a:cubicBezTo>
                    <a:pt x="4369" y="2185"/>
                    <a:pt x="4300" y="2007"/>
                    <a:pt x="4211" y="1802"/>
                  </a:cubicBezTo>
                  <a:cubicBezTo>
                    <a:pt x="4094" y="1562"/>
                    <a:pt x="3964" y="1303"/>
                    <a:pt x="3794" y="1089"/>
                  </a:cubicBezTo>
                  <a:cubicBezTo>
                    <a:pt x="3554" y="782"/>
                    <a:pt x="3245" y="536"/>
                    <a:pt x="2910" y="343"/>
                  </a:cubicBezTo>
                  <a:cubicBezTo>
                    <a:pt x="2553" y="138"/>
                    <a:pt x="2212" y="63"/>
                    <a:pt x="1814" y="2"/>
                  </a:cubicBezTo>
                  <a:cubicBezTo>
                    <a:pt x="1810" y="1"/>
                    <a:pt x="1806" y="1"/>
                    <a:pt x="180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28"/>
            <p:cNvSpPr/>
            <p:nvPr/>
          </p:nvSpPr>
          <p:spPr>
            <a:xfrm>
              <a:off x="3784350" y="2784425"/>
              <a:ext cx="151125" cy="159800"/>
            </a:xfrm>
            <a:custGeom>
              <a:avLst/>
              <a:gdLst/>
              <a:ahLst/>
              <a:cxnLst/>
              <a:rect l="l" t="t" r="r" b="b"/>
              <a:pathLst>
                <a:path w="6045" h="6392" extrusionOk="0">
                  <a:moveTo>
                    <a:pt x="5665" y="1"/>
                  </a:moveTo>
                  <a:cubicBezTo>
                    <a:pt x="5655" y="1"/>
                    <a:pt x="5644" y="2"/>
                    <a:pt x="5634" y="4"/>
                  </a:cubicBezTo>
                  <a:cubicBezTo>
                    <a:pt x="4710" y="243"/>
                    <a:pt x="3917" y="730"/>
                    <a:pt x="3122" y="1235"/>
                  </a:cubicBezTo>
                  <a:cubicBezTo>
                    <a:pt x="2171" y="1838"/>
                    <a:pt x="1151" y="2379"/>
                    <a:pt x="104" y="2803"/>
                  </a:cubicBezTo>
                  <a:cubicBezTo>
                    <a:pt x="70" y="2824"/>
                    <a:pt x="63" y="2865"/>
                    <a:pt x="83" y="2885"/>
                  </a:cubicBezTo>
                  <a:cubicBezTo>
                    <a:pt x="29" y="2932"/>
                    <a:pt x="1" y="3008"/>
                    <a:pt x="63" y="3077"/>
                  </a:cubicBezTo>
                  <a:cubicBezTo>
                    <a:pt x="310" y="3358"/>
                    <a:pt x="699" y="3447"/>
                    <a:pt x="1001" y="3658"/>
                  </a:cubicBezTo>
                  <a:cubicBezTo>
                    <a:pt x="1412" y="3939"/>
                    <a:pt x="1795" y="4227"/>
                    <a:pt x="2136" y="4590"/>
                  </a:cubicBezTo>
                  <a:cubicBezTo>
                    <a:pt x="2430" y="4890"/>
                    <a:pt x="2726" y="5184"/>
                    <a:pt x="3061" y="5446"/>
                  </a:cubicBezTo>
                  <a:cubicBezTo>
                    <a:pt x="3416" y="5712"/>
                    <a:pt x="3766" y="5965"/>
                    <a:pt x="4025" y="6334"/>
                  </a:cubicBezTo>
                  <a:cubicBezTo>
                    <a:pt x="4053" y="6375"/>
                    <a:pt x="4096" y="6391"/>
                    <a:pt x="4140" y="6391"/>
                  </a:cubicBezTo>
                  <a:cubicBezTo>
                    <a:pt x="4171" y="6391"/>
                    <a:pt x="4203" y="6383"/>
                    <a:pt x="4231" y="6369"/>
                  </a:cubicBezTo>
                  <a:cubicBezTo>
                    <a:pt x="5895" y="5424"/>
                    <a:pt x="6044" y="3261"/>
                    <a:pt x="5942" y="1564"/>
                  </a:cubicBezTo>
                  <a:cubicBezTo>
                    <a:pt x="5915" y="1078"/>
                    <a:pt x="5854" y="592"/>
                    <a:pt x="5798" y="107"/>
                  </a:cubicBezTo>
                  <a:cubicBezTo>
                    <a:pt x="5787" y="36"/>
                    <a:pt x="5729" y="1"/>
                    <a:pt x="566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28"/>
            <p:cNvSpPr/>
            <p:nvPr/>
          </p:nvSpPr>
          <p:spPr>
            <a:xfrm>
              <a:off x="3623350" y="2860275"/>
              <a:ext cx="187400" cy="124675"/>
            </a:xfrm>
            <a:custGeom>
              <a:avLst/>
              <a:gdLst/>
              <a:ahLst/>
              <a:cxnLst/>
              <a:rect l="l" t="t" r="r" b="b"/>
              <a:pathLst>
                <a:path w="7496" h="4987" extrusionOk="0">
                  <a:moveTo>
                    <a:pt x="5540" y="0"/>
                  </a:moveTo>
                  <a:cubicBezTo>
                    <a:pt x="5459" y="0"/>
                    <a:pt x="5379" y="6"/>
                    <a:pt x="5306" y="8"/>
                  </a:cubicBezTo>
                  <a:cubicBezTo>
                    <a:pt x="5079" y="22"/>
                    <a:pt x="4846" y="43"/>
                    <a:pt x="4627" y="77"/>
                  </a:cubicBezTo>
                  <a:cubicBezTo>
                    <a:pt x="4169" y="145"/>
                    <a:pt x="3724" y="255"/>
                    <a:pt x="3272" y="330"/>
                  </a:cubicBezTo>
                  <a:cubicBezTo>
                    <a:pt x="2211" y="514"/>
                    <a:pt x="1096" y="447"/>
                    <a:pt x="97" y="899"/>
                  </a:cubicBezTo>
                  <a:cubicBezTo>
                    <a:pt x="35" y="933"/>
                    <a:pt x="0" y="994"/>
                    <a:pt x="28" y="1063"/>
                  </a:cubicBezTo>
                  <a:cubicBezTo>
                    <a:pt x="370" y="2062"/>
                    <a:pt x="890" y="3198"/>
                    <a:pt x="1753" y="3862"/>
                  </a:cubicBezTo>
                  <a:cubicBezTo>
                    <a:pt x="2520" y="4465"/>
                    <a:pt x="3573" y="4601"/>
                    <a:pt x="4498" y="4807"/>
                  </a:cubicBezTo>
                  <a:cubicBezTo>
                    <a:pt x="4984" y="4908"/>
                    <a:pt x="5507" y="4986"/>
                    <a:pt x="6019" y="4986"/>
                  </a:cubicBezTo>
                  <a:cubicBezTo>
                    <a:pt x="6229" y="4986"/>
                    <a:pt x="6437" y="4973"/>
                    <a:pt x="6640" y="4943"/>
                  </a:cubicBezTo>
                  <a:cubicBezTo>
                    <a:pt x="6893" y="4902"/>
                    <a:pt x="7215" y="4826"/>
                    <a:pt x="7351" y="4573"/>
                  </a:cubicBezTo>
                  <a:cubicBezTo>
                    <a:pt x="7496" y="4307"/>
                    <a:pt x="7344" y="3938"/>
                    <a:pt x="7243" y="3676"/>
                  </a:cubicBezTo>
                  <a:cubicBezTo>
                    <a:pt x="7072" y="3225"/>
                    <a:pt x="6839" y="2801"/>
                    <a:pt x="6728" y="2329"/>
                  </a:cubicBezTo>
                  <a:cubicBezTo>
                    <a:pt x="6586" y="1692"/>
                    <a:pt x="6380" y="1076"/>
                    <a:pt x="6201" y="447"/>
                  </a:cubicBezTo>
                  <a:lnTo>
                    <a:pt x="6201" y="426"/>
                  </a:lnTo>
                  <a:cubicBezTo>
                    <a:pt x="6195" y="391"/>
                    <a:pt x="6195" y="365"/>
                    <a:pt x="6188" y="337"/>
                  </a:cubicBezTo>
                  <a:cubicBezTo>
                    <a:pt x="6175" y="309"/>
                    <a:pt x="6168" y="289"/>
                    <a:pt x="6154" y="268"/>
                  </a:cubicBezTo>
                  <a:cubicBezTo>
                    <a:pt x="6154" y="261"/>
                    <a:pt x="6147" y="248"/>
                    <a:pt x="6140" y="242"/>
                  </a:cubicBezTo>
                  <a:cubicBezTo>
                    <a:pt x="6134" y="207"/>
                    <a:pt x="6119" y="179"/>
                    <a:pt x="6112" y="153"/>
                  </a:cubicBezTo>
                  <a:cubicBezTo>
                    <a:pt x="6107" y="121"/>
                    <a:pt x="6085" y="109"/>
                    <a:pt x="6064" y="109"/>
                  </a:cubicBezTo>
                  <a:cubicBezTo>
                    <a:pt x="6057" y="109"/>
                    <a:pt x="6051" y="110"/>
                    <a:pt x="6045" y="112"/>
                  </a:cubicBezTo>
                  <a:cubicBezTo>
                    <a:pt x="6032" y="106"/>
                    <a:pt x="6018" y="104"/>
                    <a:pt x="6005" y="104"/>
                  </a:cubicBezTo>
                  <a:cubicBezTo>
                    <a:pt x="5984" y="104"/>
                    <a:pt x="5965" y="110"/>
                    <a:pt x="5948" y="118"/>
                  </a:cubicBezTo>
                  <a:cubicBezTo>
                    <a:pt x="5942" y="125"/>
                    <a:pt x="5935" y="125"/>
                    <a:pt x="5928" y="132"/>
                  </a:cubicBezTo>
                  <a:cubicBezTo>
                    <a:pt x="5922" y="132"/>
                    <a:pt x="5914" y="138"/>
                    <a:pt x="5907" y="145"/>
                  </a:cubicBezTo>
                  <a:cubicBezTo>
                    <a:pt x="5907" y="104"/>
                    <a:pt x="5887" y="71"/>
                    <a:pt x="5846" y="49"/>
                  </a:cubicBezTo>
                  <a:cubicBezTo>
                    <a:pt x="5756" y="10"/>
                    <a:pt x="5648" y="0"/>
                    <a:pt x="554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28"/>
            <p:cNvSpPr/>
            <p:nvPr/>
          </p:nvSpPr>
          <p:spPr>
            <a:xfrm>
              <a:off x="3606575" y="2787975"/>
              <a:ext cx="132650" cy="68150"/>
            </a:xfrm>
            <a:custGeom>
              <a:avLst/>
              <a:gdLst/>
              <a:ahLst/>
              <a:cxnLst/>
              <a:rect l="l" t="t" r="r" b="b"/>
              <a:pathLst>
                <a:path w="5306" h="2726" extrusionOk="0">
                  <a:moveTo>
                    <a:pt x="799" y="1"/>
                  </a:moveTo>
                  <a:cubicBezTo>
                    <a:pt x="724" y="1"/>
                    <a:pt x="649" y="9"/>
                    <a:pt x="576" y="26"/>
                  </a:cubicBezTo>
                  <a:cubicBezTo>
                    <a:pt x="118" y="136"/>
                    <a:pt x="42" y="614"/>
                    <a:pt x="22" y="1011"/>
                  </a:cubicBezTo>
                  <a:cubicBezTo>
                    <a:pt x="1" y="1545"/>
                    <a:pt x="49" y="2168"/>
                    <a:pt x="295" y="2647"/>
                  </a:cubicBezTo>
                  <a:cubicBezTo>
                    <a:pt x="321" y="2694"/>
                    <a:pt x="360" y="2725"/>
                    <a:pt x="407" y="2725"/>
                  </a:cubicBezTo>
                  <a:cubicBezTo>
                    <a:pt x="422" y="2725"/>
                    <a:pt x="437" y="2723"/>
                    <a:pt x="453" y="2716"/>
                  </a:cubicBezTo>
                  <a:cubicBezTo>
                    <a:pt x="961" y="2548"/>
                    <a:pt x="1496" y="2500"/>
                    <a:pt x="2030" y="2500"/>
                  </a:cubicBezTo>
                  <a:cubicBezTo>
                    <a:pt x="2323" y="2500"/>
                    <a:pt x="2615" y="2514"/>
                    <a:pt x="2904" y="2531"/>
                  </a:cubicBezTo>
                  <a:cubicBezTo>
                    <a:pt x="3220" y="2549"/>
                    <a:pt x="3532" y="2575"/>
                    <a:pt x="3847" y="2575"/>
                  </a:cubicBezTo>
                  <a:cubicBezTo>
                    <a:pt x="3906" y="2575"/>
                    <a:pt x="3966" y="2574"/>
                    <a:pt x="4025" y="2572"/>
                  </a:cubicBezTo>
                  <a:cubicBezTo>
                    <a:pt x="4314" y="2562"/>
                    <a:pt x="4603" y="2501"/>
                    <a:pt x="4895" y="2501"/>
                  </a:cubicBezTo>
                  <a:cubicBezTo>
                    <a:pt x="4990" y="2501"/>
                    <a:pt x="5086" y="2507"/>
                    <a:pt x="5182" y="2524"/>
                  </a:cubicBezTo>
                  <a:cubicBezTo>
                    <a:pt x="5185" y="2525"/>
                    <a:pt x="5189" y="2525"/>
                    <a:pt x="5192" y="2525"/>
                  </a:cubicBezTo>
                  <a:cubicBezTo>
                    <a:pt x="5233" y="2525"/>
                    <a:pt x="5257" y="2487"/>
                    <a:pt x="5251" y="2449"/>
                  </a:cubicBezTo>
                  <a:cubicBezTo>
                    <a:pt x="5298" y="2401"/>
                    <a:pt x="5305" y="2325"/>
                    <a:pt x="5238" y="2271"/>
                  </a:cubicBezTo>
                  <a:cubicBezTo>
                    <a:pt x="4696" y="1874"/>
                    <a:pt x="4196" y="1402"/>
                    <a:pt x="3561" y="1156"/>
                  </a:cubicBezTo>
                  <a:cubicBezTo>
                    <a:pt x="3258" y="1039"/>
                    <a:pt x="2964" y="936"/>
                    <a:pt x="2683" y="772"/>
                  </a:cubicBezTo>
                  <a:cubicBezTo>
                    <a:pt x="2417" y="622"/>
                    <a:pt x="2164" y="458"/>
                    <a:pt x="1883" y="335"/>
                  </a:cubicBezTo>
                  <a:cubicBezTo>
                    <a:pt x="1559" y="186"/>
                    <a:pt x="1169" y="1"/>
                    <a:pt x="79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28"/>
            <p:cNvSpPr/>
            <p:nvPr/>
          </p:nvSpPr>
          <p:spPr>
            <a:xfrm>
              <a:off x="3596850" y="2728200"/>
              <a:ext cx="12850" cy="12775"/>
            </a:xfrm>
            <a:custGeom>
              <a:avLst/>
              <a:gdLst/>
              <a:ahLst/>
              <a:cxnLst/>
              <a:rect l="l" t="t" r="r" b="b"/>
              <a:pathLst>
                <a:path w="514" h="511" extrusionOk="0">
                  <a:moveTo>
                    <a:pt x="250" y="0"/>
                  </a:moveTo>
                  <a:cubicBezTo>
                    <a:pt x="221" y="0"/>
                    <a:pt x="192" y="8"/>
                    <a:pt x="165" y="22"/>
                  </a:cubicBezTo>
                  <a:cubicBezTo>
                    <a:pt x="130" y="28"/>
                    <a:pt x="102" y="48"/>
                    <a:pt x="83" y="76"/>
                  </a:cubicBezTo>
                  <a:cubicBezTo>
                    <a:pt x="55" y="97"/>
                    <a:pt x="33" y="124"/>
                    <a:pt x="27" y="152"/>
                  </a:cubicBezTo>
                  <a:cubicBezTo>
                    <a:pt x="7" y="186"/>
                    <a:pt x="7" y="212"/>
                    <a:pt x="7" y="247"/>
                  </a:cubicBezTo>
                  <a:cubicBezTo>
                    <a:pt x="1" y="281"/>
                    <a:pt x="7" y="316"/>
                    <a:pt x="20" y="350"/>
                  </a:cubicBezTo>
                  <a:cubicBezTo>
                    <a:pt x="33" y="363"/>
                    <a:pt x="42" y="385"/>
                    <a:pt x="55" y="405"/>
                  </a:cubicBezTo>
                  <a:cubicBezTo>
                    <a:pt x="83" y="439"/>
                    <a:pt x="116" y="467"/>
                    <a:pt x="157" y="487"/>
                  </a:cubicBezTo>
                  <a:cubicBezTo>
                    <a:pt x="178" y="493"/>
                    <a:pt x="198" y="500"/>
                    <a:pt x="219" y="508"/>
                  </a:cubicBezTo>
                  <a:cubicBezTo>
                    <a:pt x="230" y="510"/>
                    <a:pt x="241" y="511"/>
                    <a:pt x="253" y="511"/>
                  </a:cubicBezTo>
                  <a:cubicBezTo>
                    <a:pt x="285" y="511"/>
                    <a:pt x="319" y="504"/>
                    <a:pt x="349" y="493"/>
                  </a:cubicBezTo>
                  <a:cubicBezTo>
                    <a:pt x="383" y="480"/>
                    <a:pt x="411" y="459"/>
                    <a:pt x="431" y="439"/>
                  </a:cubicBezTo>
                  <a:cubicBezTo>
                    <a:pt x="459" y="418"/>
                    <a:pt x="479" y="391"/>
                    <a:pt x="485" y="357"/>
                  </a:cubicBezTo>
                  <a:cubicBezTo>
                    <a:pt x="507" y="329"/>
                    <a:pt x="513" y="294"/>
                    <a:pt x="507" y="262"/>
                  </a:cubicBezTo>
                  <a:cubicBezTo>
                    <a:pt x="513" y="227"/>
                    <a:pt x="507" y="193"/>
                    <a:pt x="493" y="165"/>
                  </a:cubicBezTo>
                  <a:cubicBezTo>
                    <a:pt x="485" y="145"/>
                    <a:pt x="472" y="124"/>
                    <a:pt x="459" y="104"/>
                  </a:cubicBezTo>
                  <a:cubicBezTo>
                    <a:pt x="431" y="69"/>
                    <a:pt x="396" y="41"/>
                    <a:pt x="362" y="22"/>
                  </a:cubicBezTo>
                  <a:cubicBezTo>
                    <a:pt x="342" y="15"/>
                    <a:pt x="314" y="7"/>
                    <a:pt x="295" y="7"/>
                  </a:cubicBezTo>
                  <a:cubicBezTo>
                    <a:pt x="280" y="2"/>
                    <a:pt x="265" y="0"/>
                    <a:pt x="2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28"/>
            <p:cNvSpPr/>
            <p:nvPr/>
          </p:nvSpPr>
          <p:spPr>
            <a:xfrm>
              <a:off x="3750475" y="2672525"/>
              <a:ext cx="15425" cy="15400"/>
            </a:xfrm>
            <a:custGeom>
              <a:avLst/>
              <a:gdLst/>
              <a:ahLst/>
              <a:cxnLst/>
              <a:rect l="l" t="t" r="r" b="b"/>
              <a:pathLst>
                <a:path w="617" h="616" extrusionOk="0">
                  <a:moveTo>
                    <a:pt x="324" y="1"/>
                  </a:moveTo>
                  <a:cubicBezTo>
                    <a:pt x="282" y="1"/>
                    <a:pt x="240" y="9"/>
                    <a:pt x="200" y="25"/>
                  </a:cubicBezTo>
                  <a:cubicBezTo>
                    <a:pt x="165" y="38"/>
                    <a:pt x="131" y="57"/>
                    <a:pt x="104" y="92"/>
                  </a:cubicBezTo>
                  <a:cubicBezTo>
                    <a:pt x="70" y="113"/>
                    <a:pt x="48" y="148"/>
                    <a:pt x="35" y="189"/>
                  </a:cubicBezTo>
                  <a:cubicBezTo>
                    <a:pt x="16" y="222"/>
                    <a:pt x="7" y="256"/>
                    <a:pt x="7" y="297"/>
                  </a:cubicBezTo>
                  <a:cubicBezTo>
                    <a:pt x="1" y="338"/>
                    <a:pt x="7" y="379"/>
                    <a:pt x="29" y="421"/>
                  </a:cubicBezTo>
                  <a:cubicBezTo>
                    <a:pt x="42" y="442"/>
                    <a:pt x="57" y="468"/>
                    <a:pt x="70" y="489"/>
                  </a:cubicBezTo>
                  <a:cubicBezTo>
                    <a:pt x="98" y="537"/>
                    <a:pt x="139" y="565"/>
                    <a:pt x="186" y="585"/>
                  </a:cubicBezTo>
                  <a:cubicBezTo>
                    <a:pt x="213" y="600"/>
                    <a:pt x="241" y="606"/>
                    <a:pt x="262" y="613"/>
                  </a:cubicBezTo>
                  <a:cubicBezTo>
                    <a:pt x="275" y="614"/>
                    <a:pt x="289" y="615"/>
                    <a:pt x="302" y="615"/>
                  </a:cubicBezTo>
                  <a:cubicBezTo>
                    <a:pt x="343" y="615"/>
                    <a:pt x="384" y="607"/>
                    <a:pt x="426" y="591"/>
                  </a:cubicBezTo>
                  <a:cubicBezTo>
                    <a:pt x="459" y="578"/>
                    <a:pt x="494" y="558"/>
                    <a:pt x="522" y="524"/>
                  </a:cubicBezTo>
                  <a:cubicBezTo>
                    <a:pt x="556" y="503"/>
                    <a:pt x="576" y="468"/>
                    <a:pt x="591" y="435"/>
                  </a:cubicBezTo>
                  <a:cubicBezTo>
                    <a:pt x="610" y="394"/>
                    <a:pt x="617" y="360"/>
                    <a:pt x="617" y="319"/>
                  </a:cubicBezTo>
                  <a:cubicBezTo>
                    <a:pt x="617" y="278"/>
                    <a:pt x="617" y="237"/>
                    <a:pt x="597" y="195"/>
                  </a:cubicBezTo>
                  <a:cubicBezTo>
                    <a:pt x="582" y="174"/>
                    <a:pt x="569" y="148"/>
                    <a:pt x="556" y="126"/>
                  </a:cubicBezTo>
                  <a:cubicBezTo>
                    <a:pt x="528" y="85"/>
                    <a:pt x="487" y="51"/>
                    <a:pt x="439" y="31"/>
                  </a:cubicBezTo>
                  <a:cubicBezTo>
                    <a:pt x="411" y="25"/>
                    <a:pt x="385" y="16"/>
                    <a:pt x="364" y="3"/>
                  </a:cubicBezTo>
                  <a:cubicBezTo>
                    <a:pt x="350" y="2"/>
                    <a:pt x="337" y="1"/>
                    <a:pt x="3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523" name="Google Shape;2523;p28"/>
          <p:cNvPicPr preferRelativeResize="0"/>
          <p:nvPr/>
        </p:nvPicPr>
        <p:blipFill rotWithShape="1">
          <a:blip r:embed="rId3">
            <a:alphaModFix/>
          </a:blip>
          <a:srcRect/>
          <a:stretch/>
        </p:blipFill>
        <p:spPr>
          <a:xfrm>
            <a:off x="59473" y="72120"/>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6"/>
          <p:cNvSpPr txBox="1">
            <a:spLocks noGrp="1"/>
          </p:cNvSpPr>
          <p:nvPr>
            <p:ph type="title"/>
          </p:nvPr>
        </p:nvSpPr>
        <p:spPr>
          <a:xfrm>
            <a:off x="736021" y="3532740"/>
            <a:ext cx="7713600" cy="136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US" sz="4400" dirty="0"/>
              <a:t>How will the business be marketed?</a:t>
            </a:r>
            <a:endParaRPr sz="4400" dirty="0"/>
          </a:p>
        </p:txBody>
      </p:sp>
      <p:grpSp>
        <p:nvGrpSpPr>
          <p:cNvPr id="1801" name="Google Shape;1801;p16"/>
          <p:cNvGrpSpPr/>
          <p:nvPr/>
        </p:nvGrpSpPr>
        <p:grpSpPr>
          <a:xfrm rot="-648061">
            <a:off x="620656" y="2375212"/>
            <a:ext cx="1066519" cy="1004519"/>
            <a:chOff x="2186375" y="752125"/>
            <a:chExt cx="327700" cy="308650"/>
          </a:xfrm>
        </p:grpSpPr>
        <p:sp>
          <p:nvSpPr>
            <p:cNvPr id="1802" name="Google Shape;1802;p16"/>
            <p:cNvSpPr/>
            <p:nvPr/>
          </p:nvSpPr>
          <p:spPr>
            <a:xfrm>
              <a:off x="2222975" y="781750"/>
              <a:ext cx="291100" cy="279025"/>
            </a:xfrm>
            <a:custGeom>
              <a:avLst/>
              <a:gdLst/>
              <a:ahLst/>
              <a:cxnLst/>
              <a:rect l="l" t="t" r="r" b="b"/>
              <a:pathLst>
                <a:path w="11644" h="11161" extrusionOk="0">
                  <a:moveTo>
                    <a:pt x="6019" y="0"/>
                  </a:moveTo>
                  <a:cubicBezTo>
                    <a:pt x="5286" y="0"/>
                    <a:pt x="4544" y="80"/>
                    <a:pt x="3848" y="291"/>
                  </a:cubicBezTo>
                  <a:cubicBezTo>
                    <a:pt x="3800" y="305"/>
                    <a:pt x="3746" y="319"/>
                    <a:pt x="3690" y="332"/>
                  </a:cubicBezTo>
                  <a:cubicBezTo>
                    <a:pt x="3301" y="422"/>
                    <a:pt x="2916" y="558"/>
                    <a:pt x="2555" y="729"/>
                  </a:cubicBezTo>
                  <a:cubicBezTo>
                    <a:pt x="1911" y="1030"/>
                    <a:pt x="1438" y="1578"/>
                    <a:pt x="1083" y="2180"/>
                  </a:cubicBezTo>
                  <a:cubicBezTo>
                    <a:pt x="275" y="3563"/>
                    <a:pt x="1" y="5294"/>
                    <a:pt x="364" y="6855"/>
                  </a:cubicBezTo>
                  <a:cubicBezTo>
                    <a:pt x="467" y="7313"/>
                    <a:pt x="543" y="7985"/>
                    <a:pt x="863" y="8395"/>
                  </a:cubicBezTo>
                  <a:cubicBezTo>
                    <a:pt x="897" y="8471"/>
                    <a:pt x="938" y="8545"/>
                    <a:pt x="1001" y="8601"/>
                  </a:cubicBezTo>
                  <a:cubicBezTo>
                    <a:pt x="1109" y="8867"/>
                    <a:pt x="1219" y="9120"/>
                    <a:pt x="1405" y="9360"/>
                  </a:cubicBezTo>
                  <a:cubicBezTo>
                    <a:pt x="1582" y="9593"/>
                    <a:pt x="1794" y="9792"/>
                    <a:pt x="2028" y="9976"/>
                  </a:cubicBezTo>
                  <a:cubicBezTo>
                    <a:pt x="2465" y="10319"/>
                    <a:pt x="2966" y="10579"/>
                    <a:pt x="3499" y="10749"/>
                  </a:cubicBezTo>
                  <a:cubicBezTo>
                    <a:pt x="3820" y="10853"/>
                    <a:pt x="4148" y="10920"/>
                    <a:pt x="4485" y="10968"/>
                  </a:cubicBezTo>
                  <a:cubicBezTo>
                    <a:pt x="4676" y="11037"/>
                    <a:pt x="4896" y="11065"/>
                    <a:pt x="5080" y="11091"/>
                  </a:cubicBezTo>
                  <a:cubicBezTo>
                    <a:pt x="5285" y="11126"/>
                    <a:pt x="5490" y="11147"/>
                    <a:pt x="5682" y="11154"/>
                  </a:cubicBezTo>
                  <a:cubicBezTo>
                    <a:pt x="5737" y="11154"/>
                    <a:pt x="5799" y="11154"/>
                    <a:pt x="5853" y="11147"/>
                  </a:cubicBezTo>
                  <a:cubicBezTo>
                    <a:pt x="5929" y="11154"/>
                    <a:pt x="6011" y="11160"/>
                    <a:pt x="6087" y="11160"/>
                  </a:cubicBezTo>
                  <a:cubicBezTo>
                    <a:pt x="6109" y="11161"/>
                    <a:pt x="6131" y="11161"/>
                    <a:pt x="6153" y="11161"/>
                  </a:cubicBezTo>
                  <a:cubicBezTo>
                    <a:pt x="6451" y="11161"/>
                    <a:pt x="6744" y="11120"/>
                    <a:pt x="7031" y="11050"/>
                  </a:cubicBezTo>
                  <a:cubicBezTo>
                    <a:pt x="7140" y="11024"/>
                    <a:pt x="7243" y="10996"/>
                    <a:pt x="7351" y="10961"/>
                  </a:cubicBezTo>
                  <a:cubicBezTo>
                    <a:pt x="7714" y="10859"/>
                    <a:pt x="8084" y="10743"/>
                    <a:pt x="8434" y="10598"/>
                  </a:cubicBezTo>
                  <a:cubicBezTo>
                    <a:pt x="8789" y="10462"/>
                    <a:pt x="9139" y="10291"/>
                    <a:pt x="9461" y="10086"/>
                  </a:cubicBezTo>
                  <a:cubicBezTo>
                    <a:pt x="10049" y="9703"/>
                    <a:pt x="10548" y="9195"/>
                    <a:pt x="10911" y="8594"/>
                  </a:cubicBezTo>
                  <a:cubicBezTo>
                    <a:pt x="10987" y="8478"/>
                    <a:pt x="11047" y="8361"/>
                    <a:pt x="11110" y="8231"/>
                  </a:cubicBezTo>
                  <a:cubicBezTo>
                    <a:pt x="11164" y="8134"/>
                    <a:pt x="11220" y="8026"/>
                    <a:pt x="11274" y="7922"/>
                  </a:cubicBezTo>
                  <a:cubicBezTo>
                    <a:pt x="11322" y="7814"/>
                    <a:pt x="11363" y="7704"/>
                    <a:pt x="11404" y="7587"/>
                  </a:cubicBezTo>
                  <a:cubicBezTo>
                    <a:pt x="11473" y="7362"/>
                    <a:pt x="11527" y="7136"/>
                    <a:pt x="11562" y="6896"/>
                  </a:cubicBezTo>
                  <a:cubicBezTo>
                    <a:pt x="11596" y="6664"/>
                    <a:pt x="11609" y="6431"/>
                    <a:pt x="11622" y="6198"/>
                  </a:cubicBezTo>
                  <a:cubicBezTo>
                    <a:pt x="11644" y="5767"/>
                    <a:pt x="11637" y="5329"/>
                    <a:pt x="11581" y="4898"/>
                  </a:cubicBezTo>
                  <a:cubicBezTo>
                    <a:pt x="11540" y="4548"/>
                    <a:pt x="11473" y="4192"/>
                    <a:pt x="11363" y="3857"/>
                  </a:cubicBezTo>
                  <a:cubicBezTo>
                    <a:pt x="11328" y="3740"/>
                    <a:pt x="11294" y="3632"/>
                    <a:pt x="11246" y="3522"/>
                  </a:cubicBezTo>
                  <a:cubicBezTo>
                    <a:pt x="11157" y="3282"/>
                    <a:pt x="11041" y="3050"/>
                    <a:pt x="10904" y="2845"/>
                  </a:cubicBezTo>
                  <a:lnTo>
                    <a:pt x="10898" y="2845"/>
                  </a:lnTo>
                  <a:cubicBezTo>
                    <a:pt x="10898" y="2837"/>
                    <a:pt x="10891" y="2830"/>
                    <a:pt x="10891" y="2830"/>
                  </a:cubicBezTo>
                  <a:cubicBezTo>
                    <a:pt x="10671" y="2393"/>
                    <a:pt x="10399" y="1983"/>
                    <a:pt x="10083" y="1605"/>
                  </a:cubicBezTo>
                  <a:cubicBezTo>
                    <a:pt x="9672" y="1127"/>
                    <a:pt x="9186" y="710"/>
                    <a:pt x="8598" y="448"/>
                  </a:cubicBezTo>
                  <a:cubicBezTo>
                    <a:pt x="8017" y="182"/>
                    <a:pt x="7373" y="66"/>
                    <a:pt x="6735" y="25"/>
                  </a:cubicBezTo>
                  <a:cubicBezTo>
                    <a:pt x="6499" y="9"/>
                    <a:pt x="6259" y="0"/>
                    <a:pt x="601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6"/>
            <p:cNvSpPr/>
            <p:nvPr/>
          </p:nvSpPr>
          <p:spPr>
            <a:xfrm>
              <a:off x="2186375" y="761050"/>
              <a:ext cx="290900" cy="279050"/>
            </a:xfrm>
            <a:custGeom>
              <a:avLst/>
              <a:gdLst/>
              <a:ahLst/>
              <a:cxnLst/>
              <a:rect l="l" t="t" r="r" b="b"/>
              <a:pathLst>
                <a:path w="11636" h="11162" extrusionOk="0">
                  <a:moveTo>
                    <a:pt x="6014" y="0"/>
                  </a:moveTo>
                  <a:cubicBezTo>
                    <a:pt x="5284" y="0"/>
                    <a:pt x="4542" y="81"/>
                    <a:pt x="3846" y="297"/>
                  </a:cubicBezTo>
                  <a:cubicBezTo>
                    <a:pt x="3792" y="306"/>
                    <a:pt x="3738" y="319"/>
                    <a:pt x="3690" y="332"/>
                  </a:cubicBezTo>
                  <a:cubicBezTo>
                    <a:pt x="3293" y="421"/>
                    <a:pt x="2910" y="558"/>
                    <a:pt x="2547" y="729"/>
                  </a:cubicBezTo>
                  <a:cubicBezTo>
                    <a:pt x="1903" y="1030"/>
                    <a:pt x="1432" y="1579"/>
                    <a:pt x="1082" y="2180"/>
                  </a:cubicBezTo>
                  <a:cubicBezTo>
                    <a:pt x="274" y="3563"/>
                    <a:pt x="1" y="5294"/>
                    <a:pt x="356" y="6855"/>
                  </a:cubicBezTo>
                  <a:cubicBezTo>
                    <a:pt x="466" y="7320"/>
                    <a:pt x="535" y="7985"/>
                    <a:pt x="863" y="8396"/>
                  </a:cubicBezTo>
                  <a:cubicBezTo>
                    <a:pt x="898" y="8470"/>
                    <a:pt x="931" y="8552"/>
                    <a:pt x="993" y="8601"/>
                  </a:cubicBezTo>
                  <a:cubicBezTo>
                    <a:pt x="1110" y="8867"/>
                    <a:pt x="1212" y="9127"/>
                    <a:pt x="1397" y="9360"/>
                  </a:cubicBezTo>
                  <a:cubicBezTo>
                    <a:pt x="1581" y="9593"/>
                    <a:pt x="1793" y="9798"/>
                    <a:pt x="2020" y="9976"/>
                  </a:cubicBezTo>
                  <a:cubicBezTo>
                    <a:pt x="2458" y="10326"/>
                    <a:pt x="2958" y="10579"/>
                    <a:pt x="3492" y="10750"/>
                  </a:cubicBezTo>
                  <a:cubicBezTo>
                    <a:pt x="3814" y="10851"/>
                    <a:pt x="4149" y="10927"/>
                    <a:pt x="4484" y="10968"/>
                  </a:cubicBezTo>
                  <a:cubicBezTo>
                    <a:pt x="4668" y="11037"/>
                    <a:pt x="4888" y="11071"/>
                    <a:pt x="5078" y="11091"/>
                  </a:cubicBezTo>
                  <a:cubicBezTo>
                    <a:pt x="5277" y="11132"/>
                    <a:pt x="5482" y="11154"/>
                    <a:pt x="5681" y="11154"/>
                  </a:cubicBezTo>
                  <a:lnTo>
                    <a:pt x="5845" y="11154"/>
                  </a:lnTo>
                  <a:cubicBezTo>
                    <a:pt x="5928" y="11154"/>
                    <a:pt x="6003" y="11160"/>
                    <a:pt x="6085" y="11160"/>
                  </a:cubicBezTo>
                  <a:cubicBezTo>
                    <a:pt x="6113" y="11161"/>
                    <a:pt x="6141" y="11161"/>
                    <a:pt x="6169" y="11161"/>
                  </a:cubicBezTo>
                  <a:cubicBezTo>
                    <a:pt x="6565" y="11161"/>
                    <a:pt x="6962" y="11077"/>
                    <a:pt x="7345" y="10968"/>
                  </a:cubicBezTo>
                  <a:cubicBezTo>
                    <a:pt x="8076" y="10750"/>
                    <a:pt x="8809" y="10503"/>
                    <a:pt x="9453" y="10086"/>
                  </a:cubicBezTo>
                  <a:cubicBezTo>
                    <a:pt x="10047" y="9702"/>
                    <a:pt x="10540" y="9202"/>
                    <a:pt x="10910" y="8601"/>
                  </a:cubicBezTo>
                  <a:cubicBezTo>
                    <a:pt x="10979" y="8484"/>
                    <a:pt x="11041" y="8361"/>
                    <a:pt x="11102" y="8238"/>
                  </a:cubicBezTo>
                  <a:cubicBezTo>
                    <a:pt x="11225" y="8033"/>
                    <a:pt x="11320" y="7821"/>
                    <a:pt x="11396" y="7587"/>
                  </a:cubicBezTo>
                  <a:cubicBezTo>
                    <a:pt x="11541" y="7142"/>
                    <a:pt x="11595" y="6671"/>
                    <a:pt x="11616" y="6198"/>
                  </a:cubicBezTo>
                  <a:cubicBezTo>
                    <a:pt x="11636" y="5767"/>
                    <a:pt x="11636" y="5329"/>
                    <a:pt x="11582" y="4897"/>
                  </a:cubicBezTo>
                  <a:cubicBezTo>
                    <a:pt x="11519" y="4432"/>
                    <a:pt x="11417" y="3960"/>
                    <a:pt x="11247" y="3522"/>
                  </a:cubicBezTo>
                  <a:cubicBezTo>
                    <a:pt x="11150" y="3275"/>
                    <a:pt x="11033" y="3042"/>
                    <a:pt x="10884" y="2830"/>
                  </a:cubicBezTo>
                  <a:cubicBezTo>
                    <a:pt x="10663" y="2392"/>
                    <a:pt x="10397" y="1981"/>
                    <a:pt x="10075" y="1611"/>
                  </a:cubicBezTo>
                  <a:cubicBezTo>
                    <a:pt x="9665" y="1127"/>
                    <a:pt x="9185" y="708"/>
                    <a:pt x="8597" y="448"/>
                  </a:cubicBezTo>
                  <a:cubicBezTo>
                    <a:pt x="8009" y="189"/>
                    <a:pt x="7372" y="66"/>
                    <a:pt x="6729" y="25"/>
                  </a:cubicBezTo>
                  <a:cubicBezTo>
                    <a:pt x="6493" y="9"/>
                    <a:pt x="6254" y="0"/>
                    <a:pt x="601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6"/>
            <p:cNvSpPr/>
            <p:nvPr/>
          </p:nvSpPr>
          <p:spPr>
            <a:xfrm>
              <a:off x="2210850" y="776450"/>
              <a:ext cx="155725" cy="125800"/>
            </a:xfrm>
            <a:custGeom>
              <a:avLst/>
              <a:gdLst/>
              <a:ahLst/>
              <a:cxnLst/>
              <a:rect l="l" t="t" r="r" b="b"/>
              <a:pathLst>
                <a:path w="6229" h="5032" extrusionOk="0">
                  <a:moveTo>
                    <a:pt x="4528" y="0"/>
                  </a:moveTo>
                  <a:cubicBezTo>
                    <a:pt x="4340" y="0"/>
                    <a:pt x="4154" y="16"/>
                    <a:pt x="3984" y="38"/>
                  </a:cubicBezTo>
                  <a:cubicBezTo>
                    <a:pt x="3265" y="120"/>
                    <a:pt x="2560" y="366"/>
                    <a:pt x="1938" y="742"/>
                  </a:cubicBezTo>
                  <a:cubicBezTo>
                    <a:pt x="1348" y="1105"/>
                    <a:pt x="781" y="1646"/>
                    <a:pt x="479" y="2290"/>
                  </a:cubicBezTo>
                  <a:cubicBezTo>
                    <a:pt x="213" y="2590"/>
                    <a:pt x="83" y="3036"/>
                    <a:pt x="34" y="3412"/>
                  </a:cubicBezTo>
                  <a:cubicBezTo>
                    <a:pt x="1" y="3693"/>
                    <a:pt x="8" y="3987"/>
                    <a:pt x="144" y="4240"/>
                  </a:cubicBezTo>
                  <a:cubicBezTo>
                    <a:pt x="288" y="4507"/>
                    <a:pt x="548" y="4691"/>
                    <a:pt x="814" y="4808"/>
                  </a:cubicBezTo>
                  <a:cubicBezTo>
                    <a:pt x="1181" y="4963"/>
                    <a:pt x="1565" y="5031"/>
                    <a:pt x="1949" y="5031"/>
                  </a:cubicBezTo>
                  <a:cubicBezTo>
                    <a:pt x="2976" y="5031"/>
                    <a:pt x="4012" y="4543"/>
                    <a:pt x="4784" y="3905"/>
                  </a:cubicBezTo>
                  <a:cubicBezTo>
                    <a:pt x="5299" y="3481"/>
                    <a:pt x="5811" y="2906"/>
                    <a:pt x="6029" y="2268"/>
                  </a:cubicBezTo>
                  <a:cubicBezTo>
                    <a:pt x="6228" y="1702"/>
                    <a:pt x="6181" y="935"/>
                    <a:pt x="5791" y="462"/>
                  </a:cubicBezTo>
                  <a:cubicBezTo>
                    <a:pt x="5487" y="100"/>
                    <a:pt x="4999" y="0"/>
                    <a:pt x="4528" y="0"/>
                  </a:cubicBezTo>
                  <a:close/>
                </a:path>
              </a:pathLst>
            </a:custGeom>
            <a:solidFill>
              <a:srgbClr val="EB59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6"/>
            <p:cNvSpPr/>
            <p:nvPr/>
          </p:nvSpPr>
          <p:spPr>
            <a:xfrm>
              <a:off x="2199375" y="815875"/>
              <a:ext cx="277900" cy="221450"/>
            </a:xfrm>
            <a:custGeom>
              <a:avLst/>
              <a:gdLst/>
              <a:ahLst/>
              <a:cxnLst/>
              <a:rect l="l" t="t" r="r" b="b"/>
              <a:pathLst>
                <a:path w="11116" h="8858" extrusionOk="0">
                  <a:moveTo>
                    <a:pt x="8869" y="1"/>
                  </a:moveTo>
                  <a:cubicBezTo>
                    <a:pt x="8559" y="1"/>
                    <a:pt x="8246" y="79"/>
                    <a:pt x="8001" y="255"/>
                  </a:cubicBezTo>
                  <a:cubicBezTo>
                    <a:pt x="7277" y="767"/>
                    <a:pt x="7679" y="1828"/>
                    <a:pt x="7359" y="2539"/>
                  </a:cubicBezTo>
                  <a:cubicBezTo>
                    <a:pt x="7104" y="3095"/>
                    <a:pt x="6626" y="3525"/>
                    <a:pt x="6147" y="3882"/>
                  </a:cubicBezTo>
                  <a:cubicBezTo>
                    <a:pt x="5654" y="4258"/>
                    <a:pt x="5107" y="4621"/>
                    <a:pt x="4504" y="4792"/>
                  </a:cubicBezTo>
                  <a:cubicBezTo>
                    <a:pt x="4161" y="4888"/>
                    <a:pt x="3807" y="4925"/>
                    <a:pt x="3451" y="4925"/>
                  </a:cubicBezTo>
                  <a:cubicBezTo>
                    <a:pt x="3149" y="4925"/>
                    <a:pt x="2845" y="4898"/>
                    <a:pt x="2546" y="4861"/>
                  </a:cubicBezTo>
                  <a:cubicBezTo>
                    <a:pt x="1979" y="4792"/>
                    <a:pt x="1404" y="4731"/>
                    <a:pt x="877" y="4491"/>
                  </a:cubicBezTo>
                  <a:cubicBezTo>
                    <a:pt x="692" y="4402"/>
                    <a:pt x="514" y="4279"/>
                    <a:pt x="370" y="4134"/>
                  </a:cubicBezTo>
                  <a:cubicBezTo>
                    <a:pt x="343" y="4093"/>
                    <a:pt x="322" y="4046"/>
                    <a:pt x="309" y="3998"/>
                  </a:cubicBezTo>
                  <a:cubicBezTo>
                    <a:pt x="300" y="3970"/>
                    <a:pt x="270" y="3955"/>
                    <a:pt x="241" y="3955"/>
                  </a:cubicBezTo>
                  <a:cubicBezTo>
                    <a:pt x="229" y="3955"/>
                    <a:pt x="216" y="3958"/>
                    <a:pt x="205" y="3964"/>
                  </a:cubicBezTo>
                  <a:cubicBezTo>
                    <a:pt x="199" y="3939"/>
                    <a:pt x="179" y="3925"/>
                    <a:pt x="160" y="3925"/>
                  </a:cubicBezTo>
                  <a:cubicBezTo>
                    <a:pt x="142" y="3925"/>
                    <a:pt x="124" y="3937"/>
                    <a:pt x="117" y="3964"/>
                  </a:cubicBezTo>
                  <a:lnTo>
                    <a:pt x="110" y="3970"/>
                  </a:lnTo>
                  <a:cubicBezTo>
                    <a:pt x="97" y="3992"/>
                    <a:pt x="90" y="4011"/>
                    <a:pt x="97" y="4039"/>
                  </a:cubicBezTo>
                  <a:cubicBezTo>
                    <a:pt x="0" y="4532"/>
                    <a:pt x="151" y="5059"/>
                    <a:pt x="343" y="5511"/>
                  </a:cubicBezTo>
                  <a:cubicBezTo>
                    <a:pt x="568" y="6030"/>
                    <a:pt x="890" y="6516"/>
                    <a:pt x="1273" y="6934"/>
                  </a:cubicBezTo>
                  <a:cubicBezTo>
                    <a:pt x="2122" y="7852"/>
                    <a:pt x="3326" y="8371"/>
                    <a:pt x="4526" y="8639"/>
                  </a:cubicBezTo>
                  <a:cubicBezTo>
                    <a:pt x="4621" y="8658"/>
                    <a:pt x="4723" y="8673"/>
                    <a:pt x="4820" y="8686"/>
                  </a:cubicBezTo>
                  <a:cubicBezTo>
                    <a:pt x="4949" y="8714"/>
                    <a:pt x="5073" y="8740"/>
                    <a:pt x="5202" y="8762"/>
                  </a:cubicBezTo>
                  <a:cubicBezTo>
                    <a:pt x="5591" y="8825"/>
                    <a:pt x="5991" y="8858"/>
                    <a:pt x="6393" y="8858"/>
                  </a:cubicBezTo>
                  <a:cubicBezTo>
                    <a:pt x="6430" y="8858"/>
                    <a:pt x="6467" y="8858"/>
                    <a:pt x="6503" y="8857"/>
                  </a:cubicBezTo>
                  <a:cubicBezTo>
                    <a:pt x="6612" y="8831"/>
                    <a:pt x="6722" y="8803"/>
                    <a:pt x="6825" y="8775"/>
                  </a:cubicBezTo>
                  <a:cubicBezTo>
                    <a:pt x="7556" y="8557"/>
                    <a:pt x="8289" y="8310"/>
                    <a:pt x="8933" y="7893"/>
                  </a:cubicBezTo>
                  <a:cubicBezTo>
                    <a:pt x="9527" y="7509"/>
                    <a:pt x="10020" y="7009"/>
                    <a:pt x="10390" y="6408"/>
                  </a:cubicBezTo>
                  <a:cubicBezTo>
                    <a:pt x="10459" y="6291"/>
                    <a:pt x="10521" y="6168"/>
                    <a:pt x="10582" y="6045"/>
                  </a:cubicBezTo>
                  <a:cubicBezTo>
                    <a:pt x="10705" y="5840"/>
                    <a:pt x="10800" y="5628"/>
                    <a:pt x="10876" y="5394"/>
                  </a:cubicBezTo>
                  <a:cubicBezTo>
                    <a:pt x="11021" y="4949"/>
                    <a:pt x="11075" y="4478"/>
                    <a:pt x="11096" y="4005"/>
                  </a:cubicBezTo>
                  <a:cubicBezTo>
                    <a:pt x="11116" y="3574"/>
                    <a:pt x="11116" y="3136"/>
                    <a:pt x="11062" y="2704"/>
                  </a:cubicBezTo>
                  <a:cubicBezTo>
                    <a:pt x="10999" y="2239"/>
                    <a:pt x="10897" y="1767"/>
                    <a:pt x="10727" y="1329"/>
                  </a:cubicBezTo>
                  <a:cubicBezTo>
                    <a:pt x="10630" y="1089"/>
                    <a:pt x="10521" y="856"/>
                    <a:pt x="10377" y="650"/>
                  </a:cubicBezTo>
                  <a:cubicBezTo>
                    <a:pt x="10111" y="412"/>
                    <a:pt x="9808" y="220"/>
                    <a:pt x="9473" y="103"/>
                  </a:cubicBezTo>
                  <a:cubicBezTo>
                    <a:pt x="9288" y="37"/>
                    <a:pt x="9079" y="1"/>
                    <a:pt x="8869" y="1"/>
                  </a:cubicBezTo>
                  <a:close/>
                </a:path>
              </a:pathLst>
            </a:custGeom>
            <a:solidFill>
              <a:srgbClr val="5C14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6"/>
            <p:cNvSpPr/>
            <p:nvPr/>
          </p:nvSpPr>
          <p:spPr>
            <a:xfrm>
              <a:off x="2264050" y="784400"/>
              <a:ext cx="22275" cy="16950"/>
            </a:xfrm>
            <a:custGeom>
              <a:avLst/>
              <a:gdLst/>
              <a:ahLst/>
              <a:cxnLst/>
              <a:rect l="l" t="t" r="r" b="b"/>
              <a:pathLst>
                <a:path w="891" h="678" extrusionOk="0">
                  <a:moveTo>
                    <a:pt x="439" y="1"/>
                  </a:moveTo>
                  <a:cubicBezTo>
                    <a:pt x="296" y="7"/>
                    <a:pt x="145" y="55"/>
                    <a:pt x="69" y="178"/>
                  </a:cubicBezTo>
                  <a:cubicBezTo>
                    <a:pt x="22" y="254"/>
                    <a:pt x="15" y="336"/>
                    <a:pt x="22" y="418"/>
                  </a:cubicBezTo>
                  <a:cubicBezTo>
                    <a:pt x="8" y="452"/>
                    <a:pt x="0" y="487"/>
                    <a:pt x="8" y="528"/>
                  </a:cubicBezTo>
                  <a:cubicBezTo>
                    <a:pt x="15" y="610"/>
                    <a:pt x="91" y="671"/>
                    <a:pt x="173" y="671"/>
                  </a:cubicBezTo>
                  <a:cubicBezTo>
                    <a:pt x="192" y="677"/>
                    <a:pt x="214" y="677"/>
                    <a:pt x="233" y="677"/>
                  </a:cubicBezTo>
                  <a:cubicBezTo>
                    <a:pt x="268" y="671"/>
                    <a:pt x="302" y="664"/>
                    <a:pt x="337" y="658"/>
                  </a:cubicBezTo>
                  <a:cubicBezTo>
                    <a:pt x="385" y="636"/>
                    <a:pt x="432" y="617"/>
                    <a:pt x="480" y="595"/>
                  </a:cubicBezTo>
                  <a:cubicBezTo>
                    <a:pt x="562" y="569"/>
                    <a:pt x="631" y="528"/>
                    <a:pt x="698" y="487"/>
                  </a:cubicBezTo>
                  <a:cubicBezTo>
                    <a:pt x="726" y="472"/>
                    <a:pt x="739" y="452"/>
                    <a:pt x="754" y="431"/>
                  </a:cubicBezTo>
                  <a:cubicBezTo>
                    <a:pt x="795" y="398"/>
                    <a:pt x="836" y="364"/>
                    <a:pt x="863" y="323"/>
                  </a:cubicBezTo>
                  <a:cubicBezTo>
                    <a:pt x="891" y="267"/>
                    <a:pt x="891" y="206"/>
                    <a:pt x="871" y="152"/>
                  </a:cubicBezTo>
                  <a:cubicBezTo>
                    <a:pt x="849" y="89"/>
                    <a:pt x="802" y="61"/>
                    <a:pt x="748" y="42"/>
                  </a:cubicBezTo>
                  <a:cubicBezTo>
                    <a:pt x="692" y="20"/>
                    <a:pt x="638" y="14"/>
                    <a:pt x="583" y="7"/>
                  </a:cubicBezTo>
                  <a:cubicBezTo>
                    <a:pt x="534" y="1"/>
                    <a:pt x="486"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6"/>
            <p:cNvSpPr/>
            <p:nvPr/>
          </p:nvSpPr>
          <p:spPr>
            <a:xfrm>
              <a:off x="2246600" y="820825"/>
              <a:ext cx="5150" cy="4825"/>
            </a:xfrm>
            <a:custGeom>
              <a:avLst/>
              <a:gdLst/>
              <a:ahLst/>
              <a:cxnLst/>
              <a:rect l="l" t="t" r="r" b="b"/>
              <a:pathLst>
                <a:path w="206" h="193" extrusionOk="0">
                  <a:moveTo>
                    <a:pt x="97" y="1"/>
                  </a:moveTo>
                  <a:cubicBezTo>
                    <a:pt x="82" y="1"/>
                    <a:pt x="62" y="1"/>
                    <a:pt x="49" y="15"/>
                  </a:cubicBezTo>
                  <a:cubicBezTo>
                    <a:pt x="21" y="29"/>
                    <a:pt x="0" y="63"/>
                    <a:pt x="0" y="98"/>
                  </a:cubicBezTo>
                  <a:cubicBezTo>
                    <a:pt x="0" y="132"/>
                    <a:pt x="21" y="165"/>
                    <a:pt x="49" y="180"/>
                  </a:cubicBezTo>
                  <a:cubicBezTo>
                    <a:pt x="62" y="193"/>
                    <a:pt x="82" y="193"/>
                    <a:pt x="97" y="193"/>
                  </a:cubicBezTo>
                  <a:cubicBezTo>
                    <a:pt x="117" y="193"/>
                    <a:pt x="131" y="193"/>
                    <a:pt x="145" y="180"/>
                  </a:cubicBezTo>
                  <a:cubicBezTo>
                    <a:pt x="151" y="180"/>
                    <a:pt x="158" y="173"/>
                    <a:pt x="164" y="165"/>
                  </a:cubicBezTo>
                  <a:cubicBezTo>
                    <a:pt x="179" y="158"/>
                    <a:pt x="186" y="152"/>
                    <a:pt x="192" y="139"/>
                  </a:cubicBezTo>
                  <a:cubicBezTo>
                    <a:pt x="205" y="124"/>
                    <a:pt x="205" y="111"/>
                    <a:pt x="205" y="98"/>
                  </a:cubicBezTo>
                  <a:cubicBezTo>
                    <a:pt x="205" y="83"/>
                    <a:pt x="205" y="70"/>
                    <a:pt x="192" y="57"/>
                  </a:cubicBezTo>
                  <a:cubicBezTo>
                    <a:pt x="186" y="42"/>
                    <a:pt x="179" y="29"/>
                    <a:pt x="164" y="22"/>
                  </a:cubicBezTo>
                  <a:cubicBezTo>
                    <a:pt x="158" y="22"/>
                    <a:pt x="151" y="15"/>
                    <a:pt x="145" y="15"/>
                  </a:cubicBezTo>
                  <a:cubicBezTo>
                    <a:pt x="131" y="1"/>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6"/>
            <p:cNvSpPr/>
            <p:nvPr/>
          </p:nvSpPr>
          <p:spPr>
            <a:xfrm>
              <a:off x="2284075" y="825000"/>
              <a:ext cx="16450" cy="12675"/>
            </a:xfrm>
            <a:custGeom>
              <a:avLst/>
              <a:gdLst/>
              <a:ahLst/>
              <a:cxnLst/>
              <a:rect l="l" t="t" r="r" b="b"/>
              <a:pathLst>
                <a:path w="658" h="507" extrusionOk="0">
                  <a:moveTo>
                    <a:pt x="377" y="0"/>
                  </a:moveTo>
                  <a:cubicBezTo>
                    <a:pt x="368" y="0"/>
                    <a:pt x="360" y="2"/>
                    <a:pt x="349" y="6"/>
                  </a:cubicBezTo>
                  <a:lnTo>
                    <a:pt x="336" y="6"/>
                  </a:lnTo>
                  <a:cubicBezTo>
                    <a:pt x="301" y="13"/>
                    <a:pt x="275" y="19"/>
                    <a:pt x="247" y="32"/>
                  </a:cubicBezTo>
                  <a:cubicBezTo>
                    <a:pt x="226" y="32"/>
                    <a:pt x="206" y="32"/>
                    <a:pt x="200" y="39"/>
                  </a:cubicBezTo>
                  <a:cubicBezTo>
                    <a:pt x="178" y="39"/>
                    <a:pt x="159" y="54"/>
                    <a:pt x="144" y="60"/>
                  </a:cubicBezTo>
                  <a:cubicBezTo>
                    <a:pt x="117" y="67"/>
                    <a:pt x="103" y="88"/>
                    <a:pt x="83" y="101"/>
                  </a:cubicBezTo>
                  <a:cubicBezTo>
                    <a:pt x="21" y="149"/>
                    <a:pt x="7" y="225"/>
                    <a:pt x="7" y="294"/>
                  </a:cubicBezTo>
                  <a:cubicBezTo>
                    <a:pt x="1" y="354"/>
                    <a:pt x="42" y="417"/>
                    <a:pt x="90" y="443"/>
                  </a:cubicBezTo>
                  <a:cubicBezTo>
                    <a:pt x="152" y="480"/>
                    <a:pt x="230" y="506"/>
                    <a:pt x="305" y="506"/>
                  </a:cubicBezTo>
                  <a:cubicBezTo>
                    <a:pt x="313" y="506"/>
                    <a:pt x="321" y="506"/>
                    <a:pt x="329" y="506"/>
                  </a:cubicBezTo>
                  <a:cubicBezTo>
                    <a:pt x="370" y="499"/>
                    <a:pt x="411" y="491"/>
                    <a:pt x="453" y="478"/>
                  </a:cubicBezTo>
                  <a:cubicBezTo>
                    <a:pt x="480" y="464"/>
                    <a:pt x="507" y="458"/>
                    <a:pt x="528" y="443"/>
                  </a:cubicBezTo>
                  <a:cubicBezTo>
                    <a:pt x="554" y="423"/>
                    <a:pt x="576" y="409"/>
                    <a:pt x="595" y="389"/>
                  </a:cubicBezTo>
                  <a:cubicBezTo>
                    <a:pt x="637" y="354"/>
                    <a:pt x="651" y="307"/>
                    <a:pt x="658" y="259"/>
                  </a:cubicBezTo>
                  <a:cubicBezTo>
                    <a:pt x="658" y="225"/>
                    <a:pt x="658" y="184"/>
                    <a:pt x="645" y="149"/>
                  </a:cubicBezTo>
                  <a:cubicBezTo>
                    <a:pt x="630" y="108"/>
                    <a:pt x="610" y="67"/>
                    <a:pt x="569" y="39"/>
                  </a:cubicBezTo>
                  <a:cubicBezTo>
                    <a:pt x="554" y="32"/>
                    <a:pt x="528" y="26"/>
                    <a:pt x="513" y="19"/>
                  </a:cubicBezTo>
                  <a:cubicBezTo>
                    <a:pt x="500" y="19"/>
                    <a:pt x="487" y="13"/>
                    <a:pt x="472" y="13"/>
                  </a:cubicBezTo>
                  <a:cubicBezTo>
                    <a:pt x="453" y="6"/>
                    <a:pt x="425" y="6"/>
                    <a:pt x="405" y="6"/>
                  </a:cubicBezTo>
                  <a:cubicBezTo>
                    <a:pt x="394" y="2"/>
                    <a:pt x="386" y="0"/>
                    <a:pt x="3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6"/>
            <p:cNvSpPr/>
            <p:nvPr/>
          </p:nvSpPr>
          <p:spPr>
            <a:xfrm>
              <a:off x="2315450" y="752125"/>
              <a:ext cx="189725" cy="159825"/>
            </a:xfrm>
            <a:custGeom>
              <a:avLst/>
              <a:gdLst/>
              <a:ahLst/>
              <a:cxnLst/>
              <a:rect l="l" t="t" r="r" b="b"/>
              <a:pathLst>
                <a:path w="7589" h="6393" extrusionOk="0">
                  <a:moveTo>
                    <a:pt x="4061" y="1"/>
                  </a:moveTo>
                  <a:cubicBezTo>
                    <a:pt x="4043" y="1"/>
                    <a:pt x="4026" y="11"/>
                    <a:pt x="4022" y="32"/>
                  </a:cubicBezTo>
                  <a:cubicBezTo>
                    <a:pt x="3948" y="354"/>
                    <a:pt x="3914" y="704"/>
                    <a:pt x="3866" y="1032"/>
                  </a:cubicBezTo>
                  <a:cubicBezTo>
                    <a:pt x="3825" y="1367"/>
                    <a:pt x="3797" y="1702"/>
                    <a:pt x="3762" y="2037"/>
                  </a:cubicBezTo>
                  <a:cubicBezTo>
                    <a:pt x="3743" y="2297"/>
                    <a:pt x="3728" y="2543"/>
                    <a:pt x="3735" y="2805"/>
                  </a:cubicBezTo>
                  <a:cubicBezTo>
                    <a:pt x="3743" y="3016"/>
                    <a:pt x="3762" y="3256"/>
                    <a:pt x="3838" y="3462"/>
                  </a:cubicBezTo>
                  <a:cubicBezTo>
                    <a:pt x="3721" y="3338"/>
                    <a:pt x="3592" y="3222"/>
                    <a:pt x="3482" y="3099"/>
                  </a:cubicBezTo>
                  <a:cubicBezTo>
                    <a:pt x="3345" y="2947"/>
                    <a:pt x="3188" y="2818"/>
                    <a:pt x="3023" y="2701"/>
                  </a:cubicBezTo>
                  <a:cubicBezTo>
                    <a:pt x="2682" y="2476"/>
                    <a:pt x="2347" y="2284"/>
                    <a:pt x="1969" y="2113"/>
                  </a:cubicBezTo>
                  <a:cubicBezTo>
                    <a:pt x="1640" y="1962"/>
                    <a:pt x="1333" y="1812"/>
                    <a:pt x="1024" y="1620"/>
                  </a:cubicBezTo>
                  <a:cubicBezTo>
                    <a:pt x="751" y="1449"/>
                    <a:pt x="423" y="1292"/>
                    <a:pt x="94" y="1285"/>
                  </a:cubicBezTo>
                  <a:cubicBezTo>
                    <a:pt x="32" y="1285"/>
                    <a:pt x="12" y="1367"/>
                    <a:pt x="60" y="1393"/>
                  </a:cubicBezTo>
                  <a:cubicBezTo>
                    <a:pt x="354" y="1545"/>
                    <a:pt x="600" y="1743"/>
                    <a:pt x="868" y="1936"/>
                  </a:cubicBezTo>
                  <a:cubicBezTo>
                    <a:pt x="1169" y="2147"/>
                    <a:pt x="1469" y="2312"/>
                    <a:pt x="1804" y="2455"/>
                  </a:cubicBezTo>
                  <a:cubicBezTo>
                    <a:pt x="2161" y="2606"/>
                    <a:pt x="2483" y="2805"/>
                    <a:pt x="2805" y="3010"/>
                  </a:cubicBezTo>
                  <a:cubicBezTo>
                    <a:pt x="2963" y="3112"/>
                    <a:pt x="3133" y="3209"/>
                    <a:pt x="3304" y="3283"/>
                  </a:cubicBezTo>
                  <a:cubicBezTo>
                    <a:pt x="3475" y="3352"/>
                    <a:pt x="3633" y="3434"/>
                    <a:pt x="3797" y="3516"/>
                  </a:cubicBezTo>
                  <a:cubicBezTo>
                    <a:pt x="3468" y="3598"/>
                    <a:pt x="3153" y="3687"/>
                    <a:pt x="2805" y="3693"/>
                  </a:cubicBezTo>
                  <a:cubicBezTo>
                    <a:pt x="2470" y="3701"/>
                    <a:pt x="2154" y="3693"/>
                    <a:pt x="1819" y="3775"/>
                  </a:cubicBezTo>
                  <a:cubicBezTo>
                    <a:pt x="1463" y="3866"/>
                    <a:pt x="1093" y="3981"/>
                    <a:pt x="786" y="4179"/>
                  </a:cubicBezTo>
                  <a:cubicBezTo>
                    <a:pt x="484" y="4365"/>
                    <a:pt x="252" y="4679"/>
                    <a:pt x="25" y="4947"/>
                  </a:cubicBezTo>
                  <a:cubicBezTo>
                    <a:pt x="0" y="4978"/>
                    <a:pt x="15" y="5031"/>
                    <a:pt x="59" y="5031"/>
                  </a:cubicBezTo>
                  <a:cubicBezTo>
                    <a:pt x="63" y="5031"/>
                    <a:pt x="68" y="5030"/>
                    <a:pt x="73" y="5029"/>
                  </a:cubicBezTo>
                  <a:cubicBezTo>
                    <a:pt x="388" y="4919"/>
                    <a:pt x="689" y="4728"/>
                    <a:pt x="977" y="4564"/>
                  </a:cubicBezTo>
                  <a:cubicBezTo>
                    <a:pt x="1305" y="4372"/>
                    <a:pt x="1648" y="4248"/>
                    <a:pt x="2003" y="4119"/>
                  </a:cubicBezTo>
                  <a:cubicBezTo>
                    <a:pt x="2297" y="4009"/>
                    <a:pt x="2626" y="3933"/>
                    <a:pt x="2935" y="3866"/>
                  </a:cubicBezTo>
                  <a:cubicBezTo>
                    <a:pt x="3250" y="3790"/>
                    <a:pt x="3605" y="3769"/>
                    <a:pt x="3879" y="3591"/>
                  </a:cubicBezTo>
                  <a:cubicBezTo>
                    <a:pt x="4022" y="3825"/>
                    <a:pt x="4153" y="4063"/>
                    <a:pt x="4290" y="4296"/>
                  </a:cubicBezTo>
                  <a:cubicBezTo>
                    <a:pt x="4461" y="4577"/>
                    <a:pt x="4653" y="4810"/>
                    <a:pt x="4871" y="5048"/>
                  </a:cubicBezTo>
                  <a:cubicBezTo>
                    <a:pt x="5098" y="5295"/>
                    <a:pt x="5336" y="5521"/>
                    <a:pt x="5569" y="5761"/>
                  </a:cubicBezTo>
                  <a:cubicBezTo>
                    <a:pt x="5673" y="5870"/>
                    <a:pt x="5768" y="5993"/>
                    <a:pt x="5863" y="6110"/>
                  </a:cubicBezTo>
                  <a:cubicBezTo>
                    <a:pt x="5967" y="6239"/>
                    <a:pt x="6084" y="6308"/>
                    <a:pt x="6226" y="6384"/>
                  </a:cubicBezTo>
                  <a:cubicBezTo>
                    <a:pt x="6237" y="6390"/>
                    <a:pt x="6249" y="6393"/>
                    <a:pt x="6261" y="6393"/>
                  </a:cubicBezTo>
                  <a:cubicBezTo>
                    <a:pt x="6318" y="6393"/>
                    <a:pt x="6376" y="6331"/>
                    <a:pt x="6337" y="6274"/>
                  </a:cubicBezTo>
                  <a:cubicBezTo>
                    <a:pt x="6248" y="6157"/>
                    <a:pt x="6192" y="6014"/>
                    <a:pt x="6103" y="5898"/>
                  </a:cubicBezTo>
                  <a:cubicBezTo>
                    <a:pt x="6015" y="5774"/>
                    <a:pt x="5926" y="5651"/>
                    <a:pt x="5822" y="5541"/>
                  </a:cubicBezTo>
                  <a:cubicBezTo>
                    <a:pt x="5583" y="5310"/>
                    <a:pt x="5351" y="5076"/>
                    <a:pt x="5111" y="4843"/>
                  </a:cubicBezTo>
                  <a:cubicBezTo>
                    <a:pt x="4884" y="4631"/>
                    <a:pt x="4638" y="4454"/>
                    <a:pt x="4441" y="4214"/>
                  </a:cubicBezTo>
                  <a:cubicBezTo>
                    <a:pt x="4268" y="4002"/>
                    <a:pt x="4132" y="3769"/>
                    <a:pt x="3927" y="3591"/>
                  </a:cubicBezTo>
                  <a:lnTo>
                    <a:pt x="3927" y="3591"/>
                  </a:lnTo>
                  <a:cubicBezTo>
                    <a:pt x="4126" y="3701"/>
                    <a:pt x="4400" y="3715"/>
                    <a:pt x="4612" y="3721"/>
                  </a:cubicBezTo>
                  <a:cubicBezTo>
                    <a:pt x="4637" y="3722"/>
                    <a:pt x="4662" y="3722"/>
                    <a:pt x="4687" y="3722"/>
                  </a:cubicBezTo>
                  <a:cubicBezTo>
                    <a:pt x="4955" y="3722"/>
                    <a:pt x="5218" y="3692"/>
                    <a:pt x="5487" y="3680"/>
                  </a:cubicBezTo>
                  <a:cubicBezTo>
                    <a:pt x="5602" y="3673"/>
                    <a:pt x="5716" y="3671"/>
                    <a:pt x="5830" y="3671"/>
                  </a:cubicBezTo>
                  <a:cubicBezTo>
                    <a:pt x="5988" y="3671"/>
                    <a:pt x="6146" y="3675"/>
                    <a:pt x="6303" y="3675"/>
                  </a:cubicBezTo>
                  <a:cubicBezTo>
                    <a:pt x="6353" y="3675"/>
                    <a:pt x="6403" y="3675"/>
                    <a:pt x="6453" y="3674"/>
                  </a:cubicBezTo>
                  <a:cubicBezTo>
                    <a:pt x="6637" y="3667"/>
                    <a:pt x="6808" y="3626"/>
                    <a:pt x="6994" y="3598"/>
                  </a:cubicBezTo>
                  <a:cubicBezTo>
                    <a:pt x="7184" y="3570"/>
                    <a:pt x="7376" y="3550"/>
                    <a:pt x="7569" y="3529"/>
                  </a:cubicBezTo>
                  <a:cubicBezTo>
                    <a:pt x="7588" y="3529"/>
                    <a:pt x="7588" y="3496"/>
                    <a:pt x="7569" y="3496"/>
                  </a:cubicBezTo>
                  <a:cubicBezTo>
                    <a:pt x="7383" y="3475"/>
                    <a:pt x="7199" y="3455"/>
                    <a:pt x="7013" y="3427"/>
                  </a:cubicBezTo>
                  <a:cubicBezTo>
                    <a:pt x="6849" y="3406"/>
                    <a:pt x="6685" y="3365"/>
                    <a:pt x="6514" y="3358"/>
                  </a:cubicBezTo>
                  <a:cubicBezTo>
                    <a:pt x="6365" y="3349"/>
                    <a:pt x="6212" y="3344"/>
                    <a:pt x="6060" y="3344"/>
                  </a:cubicBezTo>
                  <a:cubicBezTo>
                    <a:pt x="5884" y="3344"/>
                    <a:pt x="5707" y="3351"/>
                    <a:pt x="5535" y="3365"/>
                  </a:cubicBezTo>
                  <a:cubicBezTo>
                    <a:pt x="5269" y="3386"/>
                    <a:pt x="5001" y="3447"/>
                    <a:pt x="4735" y="3488"/>
                  </a:cubicBezTo>
                  <a:cubicBezTo>
                    <a:pt x="4557" y="3520"/>
                    <a:pt x="4387" y="3534"/>
                    <a:pt x="4213" y="3534"/>
                  </a:cubicBezTo>
                  <a:cubicBezTo>
                    <a:pt x="4120" y="3534"/>
                    <a:pt x="4025" y="3530"/>
                    <a:pt x="3927" y="3522"/>
                  </a:cubicBezTo>
                  <a:cubicBezTo>
                    <a:pt x="3933" y="3516"/>
                    <a:pt x="3933" y="3509"/>
                    <a:pt x="3933" y="3503"/>
                  </a:cubicBezTo>
                  <a:cubicBezTo>
                    <a:pt x="3866" y="3241"/>
                    <a:pt x="3892" y="2975"/>
                    <a:pt x="3968" y="2716"/>
                  </a:cubicBezTo>
                  <a:cubicBezTo>
                    <a:pt x="4037" y="2461"/>
                    <a:pt x="4078" y="2208"/>
                    <a:pt x="4104" y="1949"/>
                  </a:cubicBezTo>
                  <a:cubicBezTo>
                    <a:pt x="4132" y="1627"/>
                    <a:pt x="4173" y="1305"/>
                    <a:pt x="4173" y="983"/>
                  </a:cubicBezTo>
                  <a:cubicBezTo>
                    <a:pt x="4173" y="676"/>
                    <a:pt x="4173" y="334"/>
                    <a:pt x="4104"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6"/>
            <p:cNvSpPr/>
            <p:nvPr/>
          </p:nvSpPr>
          <p:spPr>
            <a:xfrm>
              <a:off x="2315450" y="774825"/>
              <a:ext cx="189725" cy="137125"/>
            </a:xfrm>
            <a:custGeom>
              <a:avLst/>
              <a:gdLst/>
              <a:ahLst/>
              <a:cxnLst/>
              <a:rect l="l" t="t" r="r" b="b"/>
              <a:pathLst>
                <a:path w="7589" h="5485" extrusionOk="0">
                  <a:moveTo>
                    <a:pt x="4173" y="1"/>
                  </a:moveTo>
                  <a:cubicBezTo>
                    <a:pt x="4173" y="7"/>
                    <a:pt x="4167" y="7"/>
                    <a:pt x="4167" y="14"/>
                  </a:cubicBezTo>
                  <a:cubicBezTo>
                    <a:pt x="4043" y="343"/>
                    <a:pt x="3933" y="678"/>
                    <a:pt x="3879" y="1028"/>
                  </a:cubicBezTo>
                  <a:cubicBezTo>
                    <a:pt x="3825" y="1356"/>
                    <a:pt x="3825" y="1691"/>
                    <a:pt x="3810" y="2026"/>
                  </a:cubicBezTo>
                  <a:cubicBezTo>
                    <a:pt x="3804" y="2115"/>
                    <a:pt x="3784" y="2266"/>
                    <a:pt x="3790" y="2396"/>
                  </a:cubicBezTo>
                  <a:cubicBezTo>
                    <a:pt x="3804" y="2450"/>
                    <a:pt x="3817" y="2506"/>
                    <a:pt x="3838" y="2554"/>
                  </a:cubicBezTo>
                  <a:cubicBezTo>
                    <a:pt x="3810" y="2526"/>
                    <a:pt x="3784" y="2498"/>
                    <a:pt x="3756" y="2471"/>
                  </a:cubicBezTo>
                  <a:cubicBezTo>
                    <a:pt x="3693" y="2471"/>
                    <a:pt x="3626" y="2478"/>
                    <a:pt x="3564" y="2491"/>
                  </a:cubicBezTo>
                  <a:cubicBezTo>
                    <a:pt x="3639" y="2532"/>
                    <a:pt x="3715" y="2567"/>
                    <a:pt x="3797" y="2608"/>
                  </a:cubicBezTo>
                  <a:cubicBezTo>
                    <a:pt x="3468" y="2690"/>
                    <a:pt x="3153" y="2779"/>
                    <a:pt x="2805" y="2785"/>
                  </a:cubicBezTo>
                  <a:lnTo>
                    <a:pt x="2701" y="2785"/>
                  </a:lnTo>
                  <a:cubicBezTo>
                    <a:pt x="2544" y="2841"/>
                    <a:pt x="2379" y="2902"/>
                    <a:pt x="2215" y="2943"/>
                  </a:cubicBezTo>
                  <a:cubicBezTo>
                    <a:pt x="1921" y="3018"/>
                    <a:pt x="1620" y="3066"/>
                    <a:pt x="1333" y="3170"/>
                  </a:cubicBezTo>
                  <a:cubicBezTo>
                    <a:pt x="1011" y="3286"/>
                    <a:pt x="745" y="3470"/>
                    <a:pt x="464" y="3662"/>
                  </a:cubicBezTo>
                  <a:cubicBezTo>
                    <a:pt x="361" y="3730"/>
                    <a:pt x="265" y="3799"/>
                    <a:pt x="162" y="3868"/>
                  </a:cubicBezTo>
                  <a:cubicBezTo>
                    <a:pt x="114" y="3929"/>
                    <a:pt x="73" y="3984"/>
                    <a:pt x="25" y="4039"/>
                  </a:cubicBezTo>
                  <a:cubicBezTo>
                    <a:pt x="0" y="4070"/>
                    <a:pt x="15" y="4123"/>
                    <a:pt x="59" y="4123"/>
                  </a:cubicBezTo>
                  <a:cubicBezTo>
                    <a:pt x="63" y="4123"/>
                    <a:pt x="68" y="4122"/>
                    <a:pt x="73" y="4121"/>
                  </a:cubicBezTo>
                  <a:cubicBezTo>
                    <a:pt x="388" y="4011"/>
                    <a:pt x="689" y="3820"/>
                    <a:pt x="977" y="3656"/>
                  </a:cubicBezTo>
                  <a:cubicBezTo>
                    <a:pt x="1305" y="3464"/>
                    <a:pt x="1648" y="3340"/>
                    <a:pt x="2003" y="3211"/>
                  </a:cubicBezTo>
                  <a:cubicBezTo>
                    <a:pt x="2297" y="3101"/>
                    <a:pt x="2626" y="3025"/>
                    <a:pt x="2935" y="2958"/>
                  </a:cubicBezTo>
                  <a:cubicBezTo>
                    <a:pt x="3250" y="2882"/>
                    <a:pt x="3605" y="2861"/>
                    <a:pt x="3879" y="2683"/>
                  </a:cubicBezTo>
                  <a:cubicBezTo>
                    <a:pt x="4022" y="2917"/>
                    <a:pt x="4153" y="3155"/>
                    <a:pt x="4290" y="3388"/>
                  </a:cubicBezTo>
                  <a:cubicBezTo>
                    <a:pt x="4461" y="3669"/>
                    <a:pt x="4653" y="3902"/>
                    <a:pt x="4871" y="4140"/>
                  </a:cubicBezTo>
                  <a:cubicBezTo>
                    <a:pt x="5098" y="4387"/>
                    <a:pt x="5336" y="4613"/>
                    <a:pt x="5569" y="4853"/>
                  </a:cubicBezTo>
                  <a:cubicBezTo>
                    <a:pt x="5632" y="4921"/>
                    <a:pt x="5693" y="4990"/>
                    <a:pt x="5747" y="5059"/>
                  </a:cubicBezTo>
                  <a:cubicBezTo>
                    <a:pt x="5762" y="5059"/>
                    <a:pt x="5768" y="5065"/>
                    <a:pt x="5781" y="5065"/>
                  </a:cubicBezTo>
                  <a:cubicBezTo>
                    <a:pt x="5803" y="5100"/>
                    <a:pt x="5816" y="5134"/>
                    <a:pt x="5829" y="5160"/>
                  </a:cubicBezTo>
                  <a:cubicBezTo>
                    <a:pt x="5844" y="5175"/>
                    <a:pt x="5850" y="5188"/>
                    <a:pt x="5863" y="5202"/>
                  </a:cubicBezTo>
                  <a:cubicBezTo>
                    <a:pt x="5967" y="5331"/>
                    <a:pt x="6084" y="5400"/>
                    <a:pt x="6226" y="5476"/>
                  </a:cubicBezTo>
                  <a:cubicBezTo>
                    <a:pt x="6237" y="5482"/>
                    <a:pt x="6249" y="5485"/>
                    <a:pt x="6261" y="5485"/>
                  </a:cubicBezTo>
                  <a:cubicBezTo>
                    <a:pt x="6318" y="5485"/>
                    <a:pt x="6376" y="5423"/>
                    <a:pt x="6337" y="5366"/>
                  </a:cubicBezTo>
                  <a:cubicBezTo>
                    <a:pt x="6248" y="5249"/>
                    <a:pt x="6192" y="5106"/>
                    <a:pt x="6103" y="4990"/>
                  </a:cubicBezTo>
                  <a:cubicBezTo>
                    <a:pt x="6015" y="4866"/>
                    <a:pt x="5926" y="4743"/>
                    <a:pt x="5822" y="4633"/>
                  </a:cubicBezTo>
                  <a:cubicBezTo>
                    <a:pt x="5583" y="4402"/>
                    <a:pt x="5351" y="4168"/>
                    <a:pt x="5111" y="3935"/>
                  </a:cubicBezTo>
                  <a:cubicBezTo>
                    <a:pt x="4884" y="3723"/>
                    <a:pt x="4638" y="3546"/>
                    <a:pt x="4441" y="3306"/>
                  </a:cubicBezTo>
                  <a:cubicBezTo>
                    <a:pt x="4268" y="3094"/>
                    <a:pt x="4132" y="2861"/>
                    <a:pt x="3927" y="2683"/>
                  </a:cubicBezTo>
                  <a:lnTo>
                    <a:pt x="3927" y="2683"/>
                  </a:lnTo>
                  <a:cubicBezTo>
                    <a:pt x="4126" y="2793"/>
                    <a:pt x="4400" y="2807"/>
                    <a:pt x="4612" y="2813"/>
                  </a:cubicBezTo>
                  <a:cubicBezTo>
                    <a:pt x="4637" y="2814"/>
                    <a:pt x="4662" y="2814"/>
                    <a:pt x="4687" y="2814"/>
                  </a:cubicBezTo>
                  <a:cubicBezTo>
                    <a:pt x="4955" y="2814"/>
                    <a:pt x="5218" y="2784"/>
                    <a:pt x="5487" y="2772"/>
                  </a:cubicBezTo>
                  <a:cubicBezTo>
                    <a:pt x="5602" y="2765"/>
                    <a:pt x="5716" y="2763"/>
                    <a:pt x="5830" y="2763"/>
                  </a:cubicBezTo>
                  <a:cubicBezTo>
                    <a:pt x="5988" y="2763"/>
                    <a:pt x="6146" y="2767"/>
                    <a:pt x="6303" y="2767"/>
                  </a:cubicBezTo>
                  <a:cubicBezTo>
                    <a:pt x="6353" y="2767"/>
                    <a:pt x="6403" y="2767"/>
                    <a:pt x="6453" y="2766"/>
                  </a:cubicBezTo>
                  <a:cubicBezTo>
                    <a:pt x="6637" y="2759"/>
                    <a:pt x="6808" y="2718"/>
                    <a:pt x="6994" y="2690"/>
                  </a:cubicBezTo>
                  <a:cubicBezTo>
                    <a:pt x="7184" y="2662"/>
                    <a:pt x="7376" y="2642"/>
                    <a:pt x="7569" y="2621"/>
                  </a:cubicBezTo>
                  <a:cubicBezTo>
                    <a:pt x="7588" y="2621"/>
                    <a:pt x="7588" y="2588"/>
                    <a:pt x="7569" y="2588"/>
                  </a:cubicBezTo>
                  <a:cubicBezTo>
                    <a:pt x="7383" y="2567"/>
                    <a:pt x="7199" y="2547"/>
                    <a:pt x="7013" y="2519"/>
                  </a:cubicBezTo>
                  <a:cubicBezTo>
                    <a:pt x="6979" y="2519"/>
                    <a:pt x="6938" y="2513"/>
                    <a:pt x="6905" y="2506"/>
                  </a:cubicBezTo>
                  <a:lnTo>
                    <a:pt x="6890" y="2506"/>
                  </a:lnTo>
                  <a:cubicBezTo>
                    <a:pt x="6425" y="2519"/>
                    <a:pt x="5965" y="2629"/>
                    <a:pt x="5499" y="2629"/>
                  </a:cubicBezTo>
                  <a:cubicBezTo>
                    <a:pt x="5486" y="2629"/>
                    <a:pt x="5472" y="2629"/>
                    <a:pt x="5459" y="2629"/>
                  </a:cubicBezTo>
                  <a:cubicBezTo>
                    <a:pt x="5434" y="2628"/>
                    <a:pt x="5409" y="2628"/>
                    <a:pt x="5383" y="2628"/>
                  </a:cubicBezTo>
                  <a:cubicBezTo>
                    <a:pt x="5164" y="2628"/>
                    <a:pt x="4950" y="2658"/>
                    <a:pt x="4735" y="2677"/>
                  </a:cubicBezTo>
                  <a:cubicBezTo>
                    <a:pt x="4556" y="2697"/>
                    <a:pt x="4372" y="2703"/>
                    <a:pt x="4194" y="2731"/>
                  </a:cubicBezTo>
                  <a:cubicBezTo>
                    <a:pt x="4167" y="2697"/>
                    <a:pt x="4139" y="2655"/>
                    <a:pt x="4112" y="2629"/>
                  </a:cubicBezTo>
                  <a:cubicBezTo>
                    <a:pt x="4050" y="2621"/>
                    <a:pt x="3989" y="2621"/>
                    <a:pt x="3927" y="2614"/>
                  </a:cubicBezTo>
                  <a:cubicBezTo>
                    <a:pt x="3933" y="2608"/>
                    <a:pt x="3933" y="2601"/>
                    <a:pt x="3933" y="2595"/>
                  </a:cubicBezTo>
                  <a:cubicBezTo>
                    <a:pt x="3866" y="2333"/>
                    <a:pt x="3892" y="2067"/>
                    <a:pt x="3968" y="1808"/>
                  </a:cubicBezTo>
                  <a:cubicBezTo>
                    <a:pt x="4037" y="1553"/>
                    <a:pt x="4078" y="1300"/>
                    <a:pt x="4104" y="1041"/>
                  </a:cubicBezTo>
                  <a:cubicBezTo>
                    <a:pt x="4132" y="719"/>
                    <a:pt x="4173" y="397"/>
                    <a:pt x="4173" y="75"/>
                  </a:cubicBezTo>
                  <a:lnTo>
                    <a:pt x="4173" y="1"/>
                  </a:lnTo>
                  <a:close/>
                </a:path>
              </a:pathLst>
            </a:custGeom>
            <a:solidFill>
              <a:srgbClr val="749D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1" name="Google Shape;1811;p16"/>
          <p:cNvGrpSpPr/>
          <p:nvPr/>
        </p:nvGrpSpPr>
        <p:grpSpPr>
          <a:xfrm>
            <a:off x="6844570" y="332244"/>
            <a:ext cx="1698329" cy="1593346"/>
            <a:chOff x="3185770" y="1870494"/>
            <a:chExt cx="1698329" cy="1593346"/>
          </a:xfrm>
        </p:grpSpPr>
        <p:grpSp>
          <p:nvGrpSpPr>
            <p:cNvPr id="1812" name="Google Shape;1812;p16"/>
            <p:cNvGrpSpPr/>
            <p:nvPr/>
          </p:nvGrpSpPr>
          <p:grpSpPr>
            <a:xfrm>
              <a:off x="3185770" y="1870494"/>
              <a:ext cx="1698329" cy="1593346"/>
              <a:chOff x="391400" y="2929025"/>
              <a:chExt cx="2080266" cy="1951673"/>
            </a:xfrm>
          </p:grpSpPr>
          <p:sp>
            <p:nvSpPr>
              <p:cNvPr id="1813" name="Google Shape;1813;p16"/>
              <p:cNvSpPr/>
              <p:nvPr/>
            </p:nvSpPr>
            <p:spPr>
              <a:xfrm>
                <a:off x="391400" y="3133230"/>
                <a:ext cx="1965244" cy="1747468"/>
              </a:xfrm>
              <a:custGeom>
                <a:avLst/>
                <a:gdLst/>
                <a:ahLst/>
                <a:cxnLst/>
                <a:rect l="l" t="t" r="r" b="b"/>
                <a:pathLst>
                  <a:path w="88915" h="79062" extrusionOk="0">
                    <a:moveTo>
                      <a:pt x="44479" y="0"/>
                    </a:moveTo>
                    <a:cubicBezTo>
                      <a:pt x="32964" y="0"/>
                      <a:pt x="21547" y="5010"/>
                      <a:pt x="13734" y="14660"/>
                    </a:cubicBezTo>
                    <a:cubicBezTo>
                      <a:pt x="1" y="31624"/>
                      <a:pt x="2615" y="56518"/>
                      <a:pt x="19581" y="70255"/>
                    </a:cubicBezTo>
                    <a:cubicBezTo>
                      <a:pt x="26902" y="76180"/>
                      <a:pt x="35699" y="79062"/>
                      <a:pt x="44432" y="79062"/>
                    </a:cubicBezTo>
                    <a:cubicBezTo>
                      <a:pt x="55947" y="79062"/>
                      <a:pt x="67369" y="74051"/>
                      <a:pt x="75177" y="64408"/>
                    </a:cubicBezTo>
                    <a:cubicBezTo>
                      <a:pt x="88915" y="47438"/>
                      <a:pt x="86299" y="22551"/>
                      <a:pt x="69330" y="8812"/>
                    </a:cubicBezTo>
                    <a:cubicBezTo>
                      <a:pt x="62013" y="2887"/>
                      <a:pt x="53217" y="0"/>
                      <a:pt x="4447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6"/>
              <p:cNvSpPr/>
              <p:nvPr/>
            </p:nvSpPr>
            <p:spPr>
              <a:xfrm>
                <a:off x="683044" y="4331077"/>
                <a:ext cx="415549" cy="420854"/>
              </a:xfrm>
              <a:custGeom>
                <a:avLst/>
                <a:gdLst/>
                <a:ahLst/>
                <a:cxnLst/>
                <a:rect l="l" t="t" r="r" b="b"/>
                <a:pathLst>
                  <a:path w="18801" h="19041" extrusionOk="0">
                    <a:moveTo>
                      <a:pt x="10637" y="0"/>
                    </a:moveTo>
                    <a:cubicBezTo>
                      <a:pt x="9949" y="0"/>
                      <a:pt x="9266" y="299"/>
                      <a:pt x="8802" y="873"/>
                    </a:cubicBezTo>
                    <a:lnTo>
                      <a:pt x="822" y="10732"/>
                    </a:lnTo>
                    <a:cubicBezTo>
                      <a:pt x="1" y="11741"/>
                      <a:pt x="158" y="13231"/>
                      <a:pt x="1167" y="14046"/>
                    </a:cubicBezTo>
                    <a:lnTo>
                      <a:pt x="6684" y="18518"/>
                    </a:lnTo>
                    <a:cubicBezTo>
                      <a:pt x="7119" y="18870"/>
                      <a:pt x="7644" y="19041"/>
                      <a:pt x="8166" y="19041"/>
                    </a:cubicBezTo>
                    <a:cubicBezTo>
                      <a:pt x="8855" y="19041"/>
                      <a:pt x="9540" y="18743"/>
                      <a:pt x="10004" y="18168"/>
                    </a:cubicBezTo>
                    <a:lnTo>
                      <a:pt x="17985" y="8309"/>
                    </a:lnTo>
                    <a:cubicBezTo>
                      <a:pt x="18801" y="7300"/>
                      <a:pt x="18644" y="5810"/>
                      <a:pt x="17635" y="4995"/>
                    </a:cubicBezTo>
                    <a:lnTo>
                      <a:pt x="12118" y="523"/>
                    </a:lnTo>
                    <a:cubicBezTo>
                      <a:pt x="11683" y="171"/>
                      <a:pt x="11159" y="0"/>
                      <a:pt x="10637"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6"/>
              <p:cNvSpPr/>
              <p:nvPr/>
            </p:nvSpPr>
            <p:spPr>
              <a:xfrm>
                <a:off x="795391" y="4353334"/>
                <a:ext cx="287841" cy="262909"/>
              </a:xfrm>
              <a:custGeom>
                <a:avLst/>
                <a:gdLst/>
                <a:ahLst/>
                <a:cxnLst/>
                <a:rect l="l" t="t" r="r" b="b"/>
                <a:pathLst>
                  <a:path w="13023" h="11895" extrusionOk="0">
                    <a:moveTo>
                      <a:pt x="5919" y="0"/>
                    </a:moveTo>
                    <a:cubicBezTo>
                      <a:pt x="4511" y="0"/>
                      <a:pt x="3115" y="609"/>
                      <a:pt x="2166" y="1780"/>
                    </a:cubicBezTo>
                    <a:lnTo>
                      <a:pt x="1" y="4458"/>
                    </a:lnTo>
                    <a:cubicBezTo>
                      <a:pt x="1319" y="5897"/>
                      <a:pt x="2751" y="7256"/>
                      <a:pt x="4315" y="8521"/>
                    </a:cubicBezTo>
                    <a:cubicBezTo>
                      <a:pt x="5874" y="9781"/>
                      <a:pt x="7505" y="10906"/>
                      <a:pt x="9183" y="11895"/>
                    </a:cubicBezTo>
                    <a:lnTo>
                      <a:pt x="11353" y="9216"/>
                    </a:lnTo>
                    <a:cubicBezTo>
                      <a:pt x="13023" y="7157"/>
                      <a:pt x="12698" y="4102"/>
                      <a:pt x="10638" y="2434"/>
                    </a:cubicBezTo>
                    <a:lnTo>
                      <a:pt x="8949" y="1070"/>
                    </a:lnTo>
                    <a:cubicBezTo>
                      <a:pt x="8060" y="350"/>
                      <a:pt x="6986" y="0"/>
                      <a:pt x="591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6"/>
              <p:cNvSpPr/>
              <p:nvPr/>
            </p:nvSpPr>
            <p:spPr>
              <a:xfrm>
                <a:off x="506422" y="2929025"/>
                <a:ext cx="1965244" cy="1747402"/>
              </a:xfrm>
              <a:custGeom>
                <a:avLst/>
                <a:gdLst/>
                <a:ahLst/>
                <a:cxnLst/>
                <a:rect l="l" t="t" r="r" b="b"/>
                <a:pathLst>
                  <a:path w="88915" h="79059" extrusionOk="0">
                    <a:moveTo>
                      <a:pt x="44480" y="1"/>
                    </a:moveTo>
                    <a:cubicBezTo>
                      <a:pt x="32966" y="1"/>
                      <a:pt x="21550" y="5009"/>
                      <a:pt x="13739" y="14657"/>
                    </a:cubicBezTo>
                    <a:cubicBezTo>
                      <a:pt x="1" y="31623"/>
                      <a:pt x="2615" y="56510"/>
                      <a:pt x="19585" y="70249"/>
                    </a:cubicBezTo>
                    <a:cubicBezTo>
                      <a:pt x="26904" y="76175"/>
                      <a:pt x="35697" y="79059"/>
                      <a:pt x="44434" y="79059"/>
                    </a:cubicBezTo>
                    <a:cubicBezTo>
                      <a:pt x="55949" y="79059"/>
                      <a:pt x="67365" y="74050"/>
                      <a:pt x="75176" y="64401"/>
                    </a:cubicBezTo>
                    <a:cubicBezTo>
                      <a:pt x="88915" y="47437"/>
                      <a:pt x="86299" y="22549"/>
                      <a:pt x="69329" y="8811"/>
                    </a:cubicBezTo>
                    <a:cubicBezTo>
                      <a:pt x="62010" y="2884"/>
                      <a:pt x="53216" y="1"/>
                      <a:pt x="4448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6"/>
              <p:cNvSpPr/>
              <p:nvPr/>
            </p:nvSpPr>
            <p:spPr>
              <a:xfrm>
                <a:off x="642685" y="3050191"/>
                <a:ext cx="1692698" cy="1505070"/>
              </a:xfrm>
              <a:custGeom>
                <a:avLst/>
                <a:gdLst/>
                <a:ahLst/>
                <a:cxnLst/>
                <a:rect l="l" t="t" r="r" b="b"/>
                <a:pathLst>
                  <a:path w="76584" h="68095" extrusionOk="0">
                    <a:moveTo>
                      <a:pt x="38314" y="0"/>
                    </a:moveTo>
                    <a:cubicBezTo>
                      <a:pt x="28394" y="0"/>
                      <a:pt x="18560" y="4313"/>
                      <a:pt x="11830" y="12622"/>
                    </a:cubicBezTo>
                    <a:cubicBezTo>
                      <a:pt x="1" y="27239"/>
                      <a:pt x="2255" y="48675"/>
                      <a:pt x="16867" y="60509"/>
                    </a:cubicBezTo>
                    <a:cubicBezTo>
                      <a:pt x="23172" y="65612"/>
                      <a:pt x="30747" y="68094"/>
                      <a:pt x="38272" y="68094"/>
                    </a:cubicBezTo>
                    <a:cubicBezTo>
                      <a:pt x="48191" y="68094"/>
                      <a:pt x="58025" y="63782"/>
                      <a:pt x="64754" y="55474"/>
                    </a:cubicBezTo>
                    <a:cubicBezTo>
                      <a:pt x="76583" y="40857"/>
                      <a:pt x="74329" y="19421"/>
                      <a:pt x="59718" y="7585"/>
                    </a:cubicBezTo>
                    <a:cubicBezTo>
                      <a:pt x="53413" y="2482"/>
                      <a:pt x="45839" y="0"/>
                      <a:pt x="38314"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6"/>
              <p:cNvSpPr/>
              <p:nvPr/>
            </p:nvSpPr>
            <p:spPr>
              <a:xfrm>
                <a:off x="743030" y="3139397"/>
                <a:ext cx="1492007" cy="1326636"/>
              </a:xfrm>
              <a:custGeom>
                <a:avLst/>
                <a:gdLst/>
                <a:ahLst/>
                <a:cxnLst/>
                <a:rect l="l" t="t" r="r" b="b"/>
                <a:pathLst>
                  <a:path w="67504" h="60022" extrusionOk="0">
                    <a:moveTo>
                      <a:pt x="33772" y="1"/>
                    </a:moveTo>
                    <a:cubicBezTo>
                      <a:pt x="25029" y="1"/>
                      <a:pt x="16361" y="3803"/>
                      <a:pt x="10428" y="11127"/>
                    </a:cubicBezTo>
                    <a:cubicBezTo>
                      <a:pt x="0" y="24007"/>
                      <a:pt x="1987" y="42903"/>
                      <a:pt x="14868" y="53335"/>
                    </a:cubicBezTo>
                    <a:cubicBezTo>
                      <a:pt x="20424" y="57834"/>
                      <a:pt x="27100" y="60022"/>
                      <a:pt x="33733" y="60022"/>
                    </a:cubicBezTo>
                    <a:cubicBezTo>
                      <a:pt x="42476" y="60022"/>
                      <a:pt x="51144" y="56220"/>
                      <a:pt x="57076" y="48896"/>
                    </a:cubicBezTo>
                    <a:cubicBezTo>
                      <a:pt x="67504" y="36015"/>
                      <a:pt x="65517" y="17121"/>
                      <a:pt x="52637" y="6687"/>
                    </a:cubicBezTo>
                    <a:cubicBezTo>
                      <a:pt x="47080" y="2189"/>
                      <a:pt x="40405" y="1"/>
                      <a:pt x="337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6"/>
              <p:cNvSpPr/>
              <p:nvPr/>
            </p:nvSpPr>
            <p:spPr>
              <a:xfrm>
                <a:off x="786727" y="3178806"/>
                <a:ext cx="1335964" cy="1248504"/>
              </a:xfrm>
              <a:custGeom>
                <a:avLst/>
                <a:gdLst/>
                <a:ahLst/>
                <a:cxnLst/>
                <a:rect l="l" t="t" r="r" b="b"/>
                <a:pathLst>
                  <a:path w="60444" h="56487" extrusionOk="0">
                    <a:moveTo>
                      <a:pt x="31773" y="0"/>
                    </a:moveTo>
                    <a:cubicBezTo>
                      <a:pt x="23548" y="0"/>
                      <a:pt x="15394" y="3576"/>
                      <a:pt x="9816" y="10469"/>
                    </a:cubicBezTo>
                    <a:cubicBezTo>
                      <a:pt x="0" y="22591"/>
                      <a:pt x="1868" y="40377"/>
                      <a:pt x="13995" y="50193"/>
                    </a:cubicBezTo>
                    <a:cubicBezTo>
                      <a:pt x="19223" y="54427"/>
                      <a:pt x="25506" y="56487"/>
                      <a:pt x="31748" y="56487"/>
                    </a:cubicBezTo>
                    <a:cubicBezTo>
                      <a:pt x="39978" y="56487"/>
                      <a:pt x="48137" y="52908"/>
                      <a:pt x="53719" y="46015"/>
                    </a:cubicBezTo>
                    <a:cubicBezTo>
                      <a:pt x="58435" y="40189"/>
                      <a:pt x="60443" y="33056"/>
                      <a:pt x="59926" y="26132"/>
                    </a:cubicBezTo>
                    <a:lnTo>
                      <a:pt x="59926" y="26132"/>
                    </a:lnTo>
                    <a:cubicBezTo>
                      <a:pt x="57799" y="29429"/>
                      <a:pt x="54981" y="36490"/>
                      <a:pt x="52142" y="36490"/>
                    </a:cubicBezTo>
                    <a:cubicBezTo>
                      <a:pt x="52037" y="36490"/>
                      <a:pt x="51931" y="36480"/>
                      <a:pt x="51826" y="36460"/>
                    </a:cubicBezTo>
                    <a:cubicBezTo>
                      <a:pt x="49801" y="36078"/>
                      <a:pt x="49724" y="32098"/>
                      <a:pt x="47621" y="31968"/>
                    </a:cubicBezTo>
                    <a:cubicBezTo>
                      <a:pt x="47575" y="31965"/>
                      <a:pt x="47530" y="31964"/>
                      <a:pt x="47485" y="31964"/>
                    </a:cubicBezTo>
                    <a:cubicBezTo>
                      <a:pt x="43871" y="31964"/>
                      <a:pt x="42616" y="40548"/>
                      <a:pt x="38370" y="41246"/>
                    </a:cubicBezTo>
                    <a:cubicBezTo>
                      <a:pt x="38189" y="41275"/>
                      <a:pt x="38008" y="41290"/>
                      <a:pt x="37827" y="41290"/>
                    </a:cubicBezTo>
                    <a:cubicBezTo>
                      <a:pt x="31590" y="41290"/>
                      <a:pt x="25647" y="24095"/>
                      <a:pt x="20663" y="24095"/>
                    </a:cubicBezTo>
                    <a:cubicBezTo>
                      <a:pt x="20510" y="24095"/>
                      <a:pt x="20358" y="24111"/>
                      <a:pt x="20207" y="24145"/>
                    </a:cubicBezTo>
                    <a:cubicBezTo>
                      <a:pt x="16155" y="25038"/>
                      <a:pt x="16640" y="37443"/>
                      <a:pt x="14392" y="37512"/>
                    </a:cubicBezTo>
                    <a:cubicBezTo>
                      <a:pt x="14386" y="37512"/>
                      <a:pt x="14380" y="37512"/>
                      <a:pt x="14375" y="37512"/>
                    </a:cubicBezTo>
                    <a:cubicBezTo>
                      <a:pt x="12602" y="37512"/>
                      <a:pt x="9341" y="29919"/>
                      <a:pt x="11019" y="22586"/>
                    </a:cubicBezTo>
                    <a:cubicBezTo>
                      <a:pt x="13618" y="11232"/>
                      <a:pt x="24328" y="5543"/>
                      <a:pt x="27204" y="4476"/>
                    </a:cubicBezTo>
                    <a:cubicBezTo>
                      <a:pt x="30649" y="3201"/>
                      <a:pt x="34034" y="2372"/>
                      <a:pt x="37767" y="2372"/>
                    </a:cubicBezTo>
                    <a:cubicBezTo>
                      <a:pt x="40099" y="2372"/>
                      <a:pt x="42566" y="2695"/>
                      <a:pt x="45268" y="3435"/>
                    </a:cubicBezTo>
                    <a:cubicBezTo>
                      <a:pt x="41043" y="1130"/>
                      <a:pt x="36397" y="0"/>
                      <a:pt x="31773" y="0"/>
                    </a:cubicBezTo>
                    <a:close/>
                  </a:path>
                </a:pathLst>
              </a:custGeom>
              <a:solidFill>
                <a:srgbClr val="5C2F58">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0" name="Google Shape;1820;p16"/>
            <p:cNvGrpSpPr/>
            <p:nvPr/>
          </p:nvGrpSpPr>
          <p:grpSpPr>
            <a:xfrm rot="1771597">
              <a:off x="3813391" y="2877994"/>
              <a:ext cx="262199" cy="123623"/>
              <a:chOff x="760635" y="2348992"/>
              <a:chExt cx="231409" cy="109114"/>
            </a:xfrm>
          </p:grpSpPr>
          <p:sp>
            <p:nvSpPr>
              <p:cNvPr id="1821" name="Google Shape;1821;p16"/>
              <p:cNvSpPr/>
              <p:nvPr/>
            </p:nvSpPr>
            <p:spPr>
              <a:xfrm>
                <a:off x="760635" y="2357251"/>
                <a:ext cx="104692" cy="100855"/>
              </a:xfrm>
              <a:custGeom>
                <a:avLst/>
                <a:gdLst/>
                <a:ahLst/>
                <a:cxnLst/>
                <a:rect l="l" t="t" r="r" b="b"/>
                <a:pathLst>
                  <a:path w="1255" h="1209" extrusionOk="0">
                    <a:moveTo>
                      <a:pt x="615" y="0"/>
                    </a:moveTo>
                    <a:cubicBezTo>
                      <a:pt x="559" y="0"/>
                      <a:pt x="502" y="7"/>
                      <a:pt x="446" y="24"/>
                    </a:cubicBezTo>
                    <a:cubicBezTo>
                      <a:pt x="440" y="33"/>
                      <a:pt x="433" y="39"/>
                      <a:pt x="420" y="39"/>
                    </a:cubicBezTo>
                    <a:cubicBezTo>
                      <a:pt x="412" y="39"/>
                      <a:pt x="405" y="39"/>
                      <a:pt x="398" y="46"/>
                    </a:cubicBezTo>
                    <a:cubicBezTo>
                      <a:pt x="351" y="59"/>
                      <a:pt x="297" y="80"/>
                      <a:pt x="256" y="100"/>
                    </a:cubicBezTo>
                    <a:cubicBezTo>
                      <a:pt x="180" y="141"/>
                      <a:pt x="132" y="197"/>
                      <a:pt x="83" y="258"/>
                    </a:cubicBezTo>
                    <a:cubicBezTo>
                      <a:pt x="57" y="299"/>
                      <a:pt x="35" y="353"/>
                      <a:pt x="22" y="402"/>
                    </a:cubicBezTo>
                    <a:cubicBezTo>
                      <a:pt x="16" y="409"/>
                      <a:pt x="16" y="422"/>
                      <a:pt x="16" y="435"/>
                    </a:cubicBezTo>
                    <a:cubicBezTo>
                      <a:pt x="9" y="476"/>
                      <a:pt x="1" y="517"/>
                      <a:pt x="1" y="552"/>
                    </a:cubicBezTo>
                    <a:cubicBezTo>
                      <a:pt x="1" y="580"/>
                      <a:pt x="1" y="607"/>
                      <a:pt x="9" y="634"/>
                    </a:cubicBezTo>
                    <a:cubicBezTo>
                      <a:pt x="9" y="662"/>
                      <a:pt x="16" y="690"/>
                      <a:pt x="22" y="709"/>
                    </a:cubicBezTo>
                    <a:cubicBezTo>
                      <a:pt x="35" y="750"/>
                      <a:pt x="50" y="785"/>
                      <a:pt x="63" y="819"/>
                    </a:cubicBezTo>
                    <a:cubicBezTo>
                      <a:pt x="83" y="846"/>
                      <a:pt x="104" y="874"/>
                      <a:pt x="124" y="901"/>
                    </a:cubicBezTo>
                    <a:cubicBezTo>
                      <a:pt x="132" y="908"/>
                      <a:pt x="132" y="915"/>
                      <a:pt x="139" y="915"/>
                    </a:cubicBezTo>
                    <a:cubicBezTo>
                      <a:pt x="159" y="943"/>
                      <a:pt x="173" y="969"/>
                      <a:pt x="200" y="990"/>
                    </a:cubicBezTo>
                    <a:cubicBezTo>
                      <a:pt x="228" y="1010"/>
                      <a:pt x="256" y="1031"/>
                      <a:pt x="282" y="1051"/>
                    </a:cubicBezTo>
                    <a:cubicBezTo>
                      <a:pt x="310" y="1066"/>
                      <a:pt x="338" y="1072"/>
                      <a:pt x="357" y="1085"/>
                    </a:cubicBezTo>
                    <a:lnTo>
                      <a:pt x="364" y="1085"/>
                    </a:lnTo>
                    <a:cubicBezTo>
                      <a:pt x="385" y="1107"/>
                      <a:pt x="398" y="1120"/>
                      <a:pt x="426" y="1133"/>
                    </a:cubicBezTo>
                    <a:cubicBezTo>
                      <a:pt x="433" y="1141"/>
                      <a:pt x="446" y="1148"/>
                      <a:pt x="461" y="1154"/>
                    </a:cubicBezTo>
                    <a:cubicBezTo>
                      <a:pt x="528" y="1196"/>
                      <a:pt x="610" y="1209"/>
                      <a:pt x="693" y="1209"/>
                    </a:cubicBezTo>
                    <a:cubicBezTo>
                      <a:pt x="734" y="1202"/>
                      <a:pt x="768" y="1196"/>
                      <a:pt x="809" y="1189"/>
                    </a:cubicBezTo>
                    <a:cubicBezTo>
                      <a:pt x="831" y="1189"/>
                      <a:pt x="844" y="1182"/>
                      <a:pt x="857" y="1182"/>
                    </a:cubicBezTo>
                    <a:cubicBezTo>
                      <a:pt x="891" y="1168"/>
                      <a:pt x="932" y="1154"/>
                      <a:pt x="967" y="1133"/>
                    </a:cubicBezTo>
                    <a:cubicBezTo>
                      <a:pt x="995" y="1113"/>
                      <a:pt x="1021" y="1092"/>
                      <a:pt x="1049" y="1072"/>
                    </a:cubicBezTo>
                    <a:cubicBezTo>
                      <a:pt x="1056" y="1066"/>
                      <a:pt x="1062" y="1059"/>
                      <a:pt x="1062" y="1059"/>
                    </a:cubicBezTo>
                    <a:cubicBezTo>
                      <a:pt x="1083" y="1038"/>
                      <a:pt x="1103" y="1018"/>
                      <a:pt x="1118" y="990"/>
                    </a:cubicBezTo>
                    <a:cubicBezTo>
                      <a:pt x="1138" y="969"/>
                      <a:pt x="1151" y="949"/>
                      <a:pt x="1166" y="921"/>
                    </a:cubicBezTo>
                    <a:cubicBezTo>
                      <a:pt x="1185" y="887"/>
                      <a:pt x="1200" y="854"/>
                      <a:pt x="1213" y="813"/>
                    </a:cubicBezTo>
                    <a:cubicBezTo>
                      <a:pt x="1220" y="798"/>
                      <a:pt x="1226" y="785"/>
                      <a:pt x="1226" y="772"/>
                    </a:cubicBezTo>
                    <a:cubicBezTo>
                      <a:pt x="1254" y="662"/>
                      <a:pt x="1254" y="545"/>
                      <a:pt x="1213" y="435"/>
                    </a:cubicBezTo>
                    <a:cubicBezTo>
                      <a:pt x="1200" y="381"/>
                      <a:pt x="1179" y="327"/>
                      <a:pt x="1144" y="279"/>
                    </a:cubicBezTo>
                    <a:cubicBezTo>
                      <a:pt x="1125" y="244"/>
                      <a:pt x="1097" y="210"/>
                      <a:pt x="1069" y="182"/>
                    </a:cubicBezTo>
                    <a:cubicBezTo>
                      <a:pt x="1056" y="169"/>
                      <a:pt x="1049" y="162"/>
                      <a:pt x="1036" y="148"/>
                    </a:cubicBezTo>
                    <a:cubicBezTo>
                      <a:pt x="1021" y="141"/>
                      <a:pt x="1014" y="134"/>
                      <a:pt x="1001" y="128"/>
                    </a:cubicBezTo>
                    <a:cubicBezTo>
                      <a:pt x="973" y="100"/>
                      <a:pt x="939" y="80"/>
                      <a:pt x="904" y="65"/>
                    </a:cubicBezTo>
                    <a:cubicBezTo>
                      <a:pt x="863" y="46"/>
                      <a:pt x="816" y="18"/>
                      <a:pt x="762" y="11"/>
                    </a:cubicBezTo>
                    <a:cubicBezTo>
                      <a:pt x="714" y="5"/>
                      <a:pt x="665" y="0"/>
                      <a:pt x="6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6"/>
              <p:cNvSpPr/>
              <p:nvPr/>
            </p:nvSpPr>
            <p:spPr>
              <a:xfrm>
                <a:off x="965683" y="2348992"/>
                <a:ext cx="26361" cy="25777"/>
              </a:xfrm>
              <a:custGeom>
                <a:avLst/>
                <a:gdLst/>
                <a:ahLst/>
                <a:cxnLst/>
                <a:rect l="l" t="t" r="r" b="b"/>
                <a:pathLst>
                  <a:path w="316" h="309" extrusionOk="0">
                    <a:moveTo>
                      <a:pt x="158" y="0"/>
                    </a:moveTo>
                    <a:cubicBezTo>
                      <a:pt x="138" y="0"/>
                      <a:pt x="117" y="8"/>
                      <a:pt x="97" y="15"/>
                    </a:cubicBezTo>
                    <a:cubicBezTo>
                      <a:pt x="76" y="21"/>
                      <a:pt x="63" y="35"/>
                      <a:pt x="48" y="49"/>
                    </a:cubicBezTo>
                    <a:cubicBezTo>
                      <a:pt x="35" y="63"/>
                      <a:pt x="22" y="76"/>
                      <a:pt x="15" y="97"/>
                    </a:cubicBezTo>
                    <a:cubicBezTo>
                      <a:pt x="7" y="117"/>
                      <a:pt x="0" y="138"/>
                      <a:pt x="0" y="158"/>
                    </a:cubicBezTo>
                    <a:cubicBezTo>
                      <a:pt x="7" y="173"/>
                      <a:pt x="7" y="186"/>
                      <a:pt x="7" y="199"/>
                    </a:cubicBezTo>
                    <a:cubicBezTo>
                      <a:pt x="15" y="227"/>
                      <a:pt x="28" y="247"/>
                      <a:pt x="48" y="268"/>
                    </a:cubicBezTo>
                    <a:cubicBezTo>
                      <a:pt x="63" y="274"/>
                      <a:pt x="69" y="281"/>
                      <a:pt x="83" y="288"/>
                    </a:cubicBezTo>
                    <a:cubicBezTo>
                      <a:pt x="104" y="302"/>
                      <a:pt x="130" y="309"/>
                      <a:pt x="158" y="309"/>
                    </a:cubicBezTo>
                    <a:cubicBezTo>
                      <a:pt x="179" y="309"/>
                      <a:pt x="199" y="309"/>
                      <a:pt x="221" y="296"/>
                    </a:cubicBezTo>
                    <a:cubicBezTo>
                      <a:pt x="240" y="288"/>
                      <a:pt x="253" y="281"/>
                      <a:pt x="268" y="268"/>
                    </a:cubicBezTo>
                    <a:cubicBezTo>
                      <a:pt x="281" y="255"/>
                      <a:pt x="294" y="233"/>
                      <a:pt x="303" y="214"/>
                    </a:cubicBezTo>
                    <a:cubicBezTo>
                      <a:pt x="309" y="199"/>
                      <a:pt x="316" y="179"/>
                      <a:pt x="316" y="158"/>
                    </a:cubicBezTo>
                    <a:cubicBezTo>
                      <a:pt x="309" y="145"/>
                      <a:pt x="309" y="132"/>
                      <a:pt x="309" y="117"/>
                    </a:cubicBezTo>
                    <a:cubicBezTo>
                      <a:pt x="303" y="90"/>
                      <a:pt x="288" y="69"/>
                      <a:pt x="268" y="49"/>
                    </a:cubicBezTo>
                    <a:cubicBezTo>
                      <a:pt x="253" y="41"/>
                      <a:pt x="247" y="28"/>
                      <a:pt x="234" y="21"/>
                    </a:cubicBezTo>
                    <a:cubicBezTo>
                      <a:pt x="212" y="8"/>
                      <a:pt x="186"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23" name="Google Shape;1823;p16"/>
          <p:cNvGrpSpPr/>
          <p:nvPr/>
        </p:nvGrpSpPr>
        <p:grpSpPr>
          <a:xfrm>
            <a:off x="7686650" y="2349468"/>
            <a:ext cx="1093431" cy="1056028"/>
            <a:chOff x="5826925" y="2639900"/>
            <a:chExt cx="434125" cy="419275"/>
          </a:xfrm>
        </p:grpSpPr>
        <p:sp>
          <p:nvSpPr>
            <p:cNvPr id="1824" name="Google Shape;1824;p16"/>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6"/>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6"/>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6"/>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16"/>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6"/>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0" name="Google Shape;1830;p16"/>
          <p:cNvGrpSpPr/>
          <p:nvPr/>
        </p:nvGrpSpPr>
        <p:grpSpPr>
          <a:xfrm>
            <a:off x="607194" y="2362582"/>
            <a:ext cx="1093437" cy="1029789"/>
            <a:chOff x="2186225" y="752500"/>
            <a:chExt cx="327700" cy="308625"/>
          </a:xfrm>
        </p:grpSpPr>
        <p:sp>
          <p:nvSpPr>
            <p:cNvPr id="1831" name="Google Shape;1831;p16"/>
            <p:cNvSpPr/>
            <p:nvPr/>
          </p:nvSpPr>
          <p:spPr>
            <a:xfrm>
              <a:off x="2222800" y="782100"/>
              <a:ext cx="291125" cy="279025"/>
            </a:xfrm>
            <a:custGeom>
              <a:avLst/>
              <a:gdLst/>
              <a:ahLst/>
              <a:cxnLst/>
              <a:rect l="l" t="t" r="r" b="b"/>
              <a:pathLst>
                <a:path w="11645" h="11161" extrusionOk="0">
                  <a:moveTo>
                    <a:pt x="6023" y="0"/>
                  </a:moveTo>
                  <a:cubicBezTo>
                    <a:pt x="5289" y="0"/>
                    <a:pt x="4545" y="80"/>
                    <a:pt x="3848" y="291"/>
                  </a:cubicBezTo>
                  <a:cubicBezTo>
                    <a:pt x="3800" y="305"/>
                    <a:pt x="3745" y="318"/>
                    <a:pt x="3690" y="332"/>
                  </a:cubicBezTo>
                  <a:cubicBezTo>
                    <a:pt x="3301" y="421"/>
                    <a:pt x="2917" y="558"/>
                    <a:pt x="2554" y="728"/>
                  </a:cubicBezTo>
                  <a:cubicBezTo>
                    <a:pt x="1911" y="1031"/>
                    <a:pt x="1438" y="1578"/>
                    <a:pt x="1083" y="2180"/>
                  </a:cubicBezTo>
                  <a:cubicBezTo>
                    <a:pt x="275" y="3562"/>
                    <a:pt x="1" y="5295"/>
                    <a:pt x="364" y="6855"/>
                  </a:cubicBezTo>
                  <a:cubicBezTo>
                    <a:pt x="467" y="7314"/>
                    <a:pt x="541" y="7984"/>
                    <a:pt x="863" y="8395"/>
                  </a:cubicBezTo>
                  <a:cubicBezTo>
                    <a:pt x="898" y="8470"/>
                    <a:pt x="939" y="8546"/>
                    <a:pt x="1001" y="8600"/>
                  </a:cubicBezTo>
                  <a:cubicBezTo>
                    <a:pt x="1110" y="8868"/>
                    <a:pt x="1220" y="9121"/>
                    <a:pt x="1404" y="9361"/>
                  </a:cubicBezTo>
                  <a:cubicBezTo>
                    <a:pt x="1583" y="9592"/>
                    <a:pt x="1795" y="9791"/>
                    <a:pt x="2028" y="9977"/>
                  </a:cubicBezTo>
                  <a:cubicBezTo>
                    <a:pt x="2465" y="10318"/>
                    <a:pt x="2964" y="10578"/>
                    <a:pt x="3498" y="10749"/>
                  </a:cubicBezTo>
                  <a:cubicBezTo>
                    <a:pt x="3820" y="10852"/>
                    <a:pt x="4149" y="10921"/>
                    <a:pt x="4484" y="10969"/>
                  </a:cubicBezTo>
                  <a:cubicBezTo>
                    <a:pt x="4676" y="11036"/>
                    <a:pt x="4894" y="11064"/>
                    <a:pt x="5080" y="11092"/>
                  </a:cubicBezTo>
                  <a:cubicBezTo>
                    <a:pt x="5285" y="11126"/>
                    <a:pt x="5491" y="11146"/>
                    <a:pt x="5683" y="11153"/>
                  </a:cubicBezTo>
                  <a:cubicBezTo>
                    <a:pt x="5737" y="11153"/>
                    <a:pt x="5798" y="11153"/>
                    <a:pt x="5854" y="11146"/>
                  </a:cubicBezTo>
                  <a:cubicBezTo>
                    <a:pt x="5929" y="11153"/>
                    <a:pt x="6011" y="11159"/>
                    <a:pt x="6085" y="11159"/>
                  </a:cubicBezTo>
                  <a:cubicBezTo>
                    <a:pt x="6113" y="11160"/>
                    <a:pt x="6140" y="11160"/>
                    <a:pt x="6167" y="11160"/>
                  </a:cubicBezTo>
                  <a:cubicBezTo>
                    <a:pt x="6461" y="11160"/>
                    <a:pt x="6749" y="11120"/>
                    <a:pt x="7030" y="11051"/>
                  </a:cubicBezTo>
                  <a:cubicBezTo>
                    <a:pt x="7140" y="11023"/>
                    <a:pt x="7243" y="10995"/>
                    <a:pt x="7352" y="10962"/>
                  </a:cubicBezTo>
                  <a:cubicBezTo>
                    <a:pt x="7715" y="10859"/>
                    <a:pt x="8084" y="10742"/>
                    <a:pt x="8434" y="10599"/>
                  </a:cubicBezTo>
                  <a:cubicBezTo>
                    <a:pt x="8789" y="10461"/>
                    <a:pt x="9139" y="10290"/>
                    <a:pt x="9461" y="10085"/>
                  </a:cubicBezTo>
                  <a:cubicBezTo>
                    <a:pt x="10049" y="9702"/>
                    <a:pt x="10548" y="9196"/>
                    <a:pt x="10911" y="8593"/>
                  </a:cubicBezTo>
                  <a:cubicBezTo>
                    <a:pt x="10987" y="8477"/>
                    <a:pt x="11048" y="8360"/>
                    <a:pt x="11110" y="8230"/>
                  </a:cubicBezTo>
                  <a:cubicBezTo>
                    <a:pt x="11164" y="8135"/>
                    <a:pt x="11219" y="8025"/>
                    <a:pt x="11275" y="7923"/>
                  </a:cubicBezTo>
                  <a:cubicBezTo>
                    <a:pt x="11322" y="7813"/>
                    <a:pt x="11363" y="7703"/>
                    <a:pt x="11404" y="7586"/>
                  </a:cubicBezTo>
                  <a:cubicBezTo>
                    <a:pt x="11473" y="7361"/>
                    <a:pt x="11527" y="7135"/>
                    <a:pt x="11562" y="6897"/>
                  </a:cubicBezTo>
                  <a:cubicBezTo>
                    <a:pt x="11596" y="6663"/>
                    <a:pt x="11610" y="6430"/>
                    <a:pt x="11623" y="6198"/>
                  </a:cubicBezTo>
                  <a:cubicBezTo>
                    <a:pt x="11644" y="5766"/>
                    <a:pt x="11638" y="5328"/>
                    <a:pt x="11582" y="4897"/>
                  </a:cubicBezTo>
                  <a:cubicBezTo>
                    <a:pt x="11541" y="4548"/>
                    <a:pt x="11473" y="4193"/>
                    <a:pt x="11363" y="3858"/>
                  </a:cubicBezTo>
                  <a:cubicBezTo>
                    <a:pt x="11329" y="3741"/>
                    <a:pt x="11294" y="3631"/>
                    <a:pt x="11247" y="3521"/>
                  </a:cubicBezTo>
                  <a:cubicBezTo>
                    <a:pt x="11158" y="3283"/>
                    <a:pt x="11041" y="3049"/>
                    <a:pt x="10905" y="2844"/>
                  </a:cubicBezTo>
                  <a:lnTo>
                    <a:pt x="10898" y="2844"/>
                  </a:lnTo>
                  <a:cubicBezTo>
                    <a:pt x="10898" y="2838"/>
                    <a:pt x="10890" y="2831"/>
                    <a:pt x="10890" y="2831"/>
                  </a:cubicBezTo>
                  <a:cubicBezTo>
                    <a:pt x="10672" y="2392"/>
                    <a:pt x="10397" y="1982"/>
                    <a:pt x="10084" y="1606"/>
                  </a:cubicBezTo>
                  <a:cubicBezTo>
                    <a:pt x="9673" y="1126"/>
                    <a:pt x="9187" y="709"/>
                    <a:pt x="8599" y="449"/>
                  </a:cubicBezTo>
                  <a:cubicBezTo>
                    <a:pt x="8015" y="181"/>
                    <a:pt x="7373" y="65"/>
                    <a:pt x="6736" y="24"/>
                  </a:cubicBezTo>
                  <a:cubicBezTo>
                    <a:pt x="6501" y="9"/>
                    <a:pt x="6263" y="0"/>
                    <a:pt x="6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6"/>
            <p:cNvSpPr/>
            <p:nvPr/>
          </p:nvSpPr>
          <p:spPr>
            <a:xfrm>
              <a:off x="2186225" y="761400"/>
              <a:ext cx="290900" cy="279025"/>
            </a:xfrm>
            <a:custGeom>
              <a:avLst/>
              <a:gdLst/>
              <a:ahLst/>
              <a:cxnLst/>
              <a:rect l="l" t="t" r="r" b="b"/>
              <a:pathLst>
                <a:path w="11636" h="11161" extrusionOk="0">
                  <a:moveTo>
                    <a:pt x="6023" y="1"/>
                  </a:moveTo>
                  <a:cubicBezTo>
                    <a:pt x="5290" y="1"/>
                    <a:pt x="4545" y="81"/>
                    <a:pt x="3846" y="298"/>
                  </a:cubicBezTo>
                  <a:cubicBezTo>
                    <a:pt x="3792" y="305"/>
                    <a:pt x="3737" y="318"/>
                    <a:pt x="3688" y="333"/>
                  </a:cubicBezTo>
                  <a:cubicBezTo>
                    <a:pt x="3292" y="421"/>
                    <a:pt x="2908" y="558"/>
                    <a:pt x="2546" y="728"/>
                  </a:cubicBezTo>
                  <a:cubicBezTo>
                    <a:pt x="1903" y="1031"/>
                    <a:pt x="1429" y="1578"/>
                    <a:pt x="1081" y="2181"/>
                  </a:cubicBezTo>
                  <a:cubicBezTo>
                    <a:pt x="273" y="3562"/>
                    <a:pt x="0" y="5293"/>
                    <a:pt x="355" y="6854"/>
                  </a:cubicBezTo>
                  <a:cubicBezTo>
                    <a:pt x="465" y="7320"/>
                    <a:pt x="534" y="7984"/>
                    <a:pt x="863" y="8395"/>
                  </a:cubicBezTo>
                  <a:cubicBezTo>
                    <a:pt x="896" y="8470"/>
                    <a:pt x="930" y="8552"/>
                    <a:pt x="993" y="8600"/>
                  </a:cubicBezTo>
                  <a:cubicBezTo>
                    <a:pt x="1109" y="8866"/>
                    <a:pt x="1211" y="9127"/>
                    <a:pt x="1397" y="9359"/>
                  </a:cubicBezTo>
                  <a:cubicBezTo>
                    <a:pt x="1581" y="9592"/>
                    <a:pt x="1792" y="9798"/>
                    <a:pt x="2019" y="9975"/>
                  </a:cubicBezTo>
                  <a:cubicBezTo>
                    <a:pt x="2456" y="10325"/>
                    <a:pt x="2957" y="10578"/>
                    <a:pt x="3491" y="10749"/>
                  </a:cubicBezTo>
                  <a:cubicBezTo>
                    <a:pt x="3811" y="10852"/>
                    <a:pt x="4148" y="10928"/>
                    <a:pt x="4483" y="10969"/>
                  </a:cubicBezTo>
                  <a:cubicBezTo>
                    <a:pt x="4667" y="11036"/>
                    <a:pt x="4887" y="11071"/>
                    <a:pt x="5078" y="11092"/>
                  </a:cubicBezTo>
                  <a:cubicBezTo>
                    <a:pt x="5277" y="11133"/>
                    <a:pt x="5482" y="11153"/>
                    <a:pt x="5681" y="11153"/>
                  </a:cubicBezTo>
                  <a:lnTo>
                    <a:pt x="5845" y="11153"/>
                  </a:lnTo>
                  <a:cubicBezTo>
                    <a:pt x="5927" y="11153"/>
                    <a:pt x="6003" y="11159"/>
                    <a:pt x="6085" y="11159"/>
                  </a:cubicBezTo>
                  <a:cubicBezTo>
                    <a:pt x="6115" y="11160"/>
                    <a:pt x="6146" y="11161"/>
                    <a:pt x="6177" y="11161"/>
                  </a:cubicBezTo>
                  <a:cubicBezTo>
                    <a:pt x="6570" y="11161"/>
                    <a:pt x="6962" y="11075"/>
                    <a:pt x="7343" y="10969"/>
                  </a:cubicBezTo>
                  <a:cubicBezTo>
                    <a:pt x="8076" y="10749"/>
                    <a:pt x="8808" y="10502"/>
                    <a:pt x="9452" y="10085"/>
                  </a:cubicBezTo>
                  <a:cubicBezTo>
                    <a:pt x="10047" y="9702"/>
                    <a:pt x="10540" y="9203"/>
                    <a:pt x="10909" y="8600"/>
                  </a:cubicBezTo>
                  <a:cubicBezTo>
                    <a:pt x="10978" y="8483"/>
                    <a:pt x="11039" y="8360"/>
                    <a:pt x="11101" y="8237"/>
                  </a:cubicBezTo>
                  <a:cubicBezTo>
                    <a:pt x="11225" y="8032"/>
                    <a:pt x="11320" y="7820"/>
                    <a:pt x="11395" y="7587"/>
                  </a:cubicBezTo>
                  <a:cubicBezTo>
                    <a:pt x="11540" y="7141"/>
                    <a:pt x="11594" y="6670"/>
                    <a:pt x="11614" y="6197"/>
                  </a:cubicBezTo>
                  <a:cubicBezTo>
                    <a:pt x="11635" y="5766"/>
                    <a:pt x="11635" y="5328"/>
                    <a:pt x="11581" y="4898"/>
                  </a:cubicBezTo>
                  <a:cubicBezTo>
                    <a:pt x="11519" y="4431"/>
                    <a:pt x="11417" y="3960"/>
                    <a:pt x="11244" y="3521"/>
                  </a:cubicBezTo>
                  <a:cubicBezTo>
                    <a:pt x="11149" y="3275"/>
                    <a:pt x="11032" y="3043"/>
                    <a:pt x="10883" y="2829"/>
                  </a:cubicBezTo>
                  <a:cubicBezTo>
                    <a:pt x="10663" y="2392"/>
                    <a:pt x="10397" y="1982"/>
                    <a:pt x="10075" y="1612"/>
                  </a:cubicBezTo>
                  <a:cubicBezTo>
                    <a:pt x="9664" y="1126"/>
                    <a:pt x="9184" y="709"/>
                    <a:pt x="8596" y="448"/>
                  </a:cubicBezTo>
                  <a:cubicBezTo>
                    <a:pt x="8008" y="188"/>
                    <a:pt x="7371" y="65"/>
                    <a:pt x="6727" y="24"/>
                  </a:cubicBezTo>
                  <a:cubicBezTo>
                    <a:pt x="6495" y="9"/>
                    <a:pt x="6259" y="1"/>
                    <a:pt x="6023"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6"/>
            <p:cNvSpPr/>
            <p:nvPr/>
          </p:nvSpPr>
          <p:spPr>
            <a:xfrm>
              <a:off x="2210650" y="776800"/>
              <a:ext cx="155750" cy="125800"/>
            </a:xfrm>
            <a:custGeom>
              <a:avLst/>
              <a:gdLst/>
              <a:ahLst/>
              <a:cxnLst/>
              <a:rect l="l" t="t" r="r" b="b"/>
              <a:pathLst>
                <a:path w="6230" h="5032" extrusionOk="0">
                  <a:moveTo>
                    <a:pt x="4527" y="0"/>
                  </a:moveTo>
                  <a:cubicBezTo>
                    <a:pt x="4339" y="0"/>
                    <a:pt x="4154" y="16"/>
                    <a:pt x="3984" y="37"/>
                  </a:cubicBezTo>
                  <a:cubicBezTo>
                    <a:pt x="3266" y="119"/>
                    <a:pt x="2562" y="365"/>
                    <a:pt x="1939" y="743"/>
                  </a:cubicBezTo>
                  <a:cubicBezTo>
                    <a:pt x="1349" y="1105"/>
                    <a:pt x="781" y="1647"/>
                    <a:pt x="480" y="2289"/>
                  </a:cubicBezTo>
                  <a:cubicBezTo>
                    <a:pt x="214" y="2591"/>
                    <a:pt x="83" y="3035"/>
                    <a:pt x="35" y="3413"/>
                  </a:cubicBezTo>
                  <a:cubicBezTo>
                    <a:pt x="1" y="3692"/>
                    <a:pt x="9" y="3987"/>
                    <a:pt x="145" y="4240"/>
                  </a:cubicBezTo>
                  <a:cubicBezTo>
                    <a:pt x="288" y="4507"/>
                    <a:pt x="549" y="4692"/>
                    <a:pt x="815" y="4809"/>
                  </a:cubicBezTo>
                  <a:cubicBezTo>
                    <a:pt x="1182" y="4963"/>
                    <a:pt x="1565" y="5031"/>
                    <a:pt x="1949" y="5031"/>
                  </a:cubicBezTo>
                  <a:cubicBezTo>
                    <a:pt x="2976" y="5031"/>
                    <a:pt x="4013" y="4543"/>
                    <a:pt x="4786" y="3905"/>
                  </a:cubicBezTo>
                  <a:cubicBezTo>
                    <a:pt x="5298" y="3480"/>
                    <a:pt x="5812" y="2905"/>
                    <a:pt x="6031" y="2269"/>
                  </a:cubicBezTo>
                  <a:cubicBezTo>
                    <a:pt x="6230" y="1701"/>
                    <a:pt x="6182" y="934"/>
                    <a:pt x="5791" y="462"/>
                  </a:cubicBezTo>
                  <a:cubicBezTo>
                    <a:pt x="5488" y="99"/>
                    <a:pt x="4999" y="0"/>
                    <a:pt x="452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6"/>
            <p:cNvSpPr/>
            <p:nvPr/>
          </p:nvSpPr>
          <p:spPr>
            <a:xfrm>
              <a:off x="2199200" y="816225"/>
              <a:ext cx="277925" cy="221475"/>
            </a:xfrm>
            <a:custGeom>
              <a:avLst/>
              <a:gdLst/>
              <a:ahLst/>
              <a:cxnLst/>
              <a:rect l="l" t="t" r="r" b="b"/>
              <a:pathLst>
                <a:path w="11117" h="8859" extrusionOk="0">
                  <a:moveTo>
                    <a:pt x="8869" y="0"/>
                  </a:moveTo>
                  <a:cubicBezTo>
                    <a:pt x="8559" y="0"/>
                    <a:pt x="8247" y="78"/>
                    <a:pt x="8002" y="254"/>
                  </a:cubicBezTo>
                  <a:cubicBezTo>
                    <a:pt x="7276" y="768"/>
                    <a:pt x="7680" y="1827"/>
                    <a:pt x="7358" y="2540"/>
                  </a:cubicBezTo>
                  <a:cubicBezTo>
                    <a:pt x="7105" y="3094"/>
                    <a:pt x="6627" y="3526"/>
                    <a:pt x="6147" y="3881"/>
                  </a:cubicBezTo>
                  <a:cubicBezTo>
                    <a:pt x="5654" y="4258"/>
                    <a:pt x="5107" y="4620"/>
                    <a:pt x="4505" y="4792"/>
                  </a:cubicBezTo>
                  <a:cubicBezTo>
                    <a:pt x="4161" y="4888"/>
                    <a:pt x="3808" y="4924"/>
                    <a:pt x="3454" y="4924"/>
                  </a:cubicBezTo>
                  <a:cubicBezTo>
                    <a:pt x="3151" y="4924"/>
                    <a:pt x="2847" y="4898"/>
                    <a:pt x="2547" y="4860"/>
                  </a:cubicBezTo>
                  <a:cubicBezTo>
                    <a:pt x="1978" y="4792"/>
                    <a:pt x="1403" y="4730"/>
                    <a:pt x="878" y="4490"/>
                  </a:cubicBezTo>
                  <a:cubicBezTo>
                    <a:pt x="692" y="4401"/>
                    <a:pt x="515" y="4278"/>
                    <a:pt x="370" y="4135"/>
                  </a:cubicBezTo>
                  <a:cubicBezTo>
                    <a:pt x="344" y="4094"/>
                    <a:pt x="322" y="4045"/>
                    <a:pt x="309" y="3997"/>
                  </a:cubicBezTo>
                  <a:cubicBezTo>
                    <a:pt x="299" y="3969"/>
                    <a:pt x="270" y="3954"/>
                    <a:pt x="241" y="3954"/>
                  </a:cubicBezTo>
                  <a:cubicBezTo>
                    <a:pt x="229" y="3954"/>
                    <a:pt x="216" y="3957"/>
                    <a:pt x="206" y="3963"/>
                  </a:cubicBezTo>
                  <a:cubicBezTo>
                    <a:pt x="199" y="3938"/>
                    <a:pt x="179" y="3925"/>
                    <a:pt x="160" y="3925"/>
                  </a:cubicBezTo>
                  <a:cubicBezTo>
                    <a:pt x="141" y="3925"/>
                    <a:pt x="123" y="3937"/>
                    <a:pt x="117" y="3963"/>
                  </a:cubicBezTo>
                  <a:lnTo>
                    <a:pt x="110" y="3971"/>
                  </a:lnTo>
                  <a:cubicBezTo>
                    <a:pt x="97" y="3991"/>
                    <a:pt x="89" y="4012"/>
                    <a:pt x="97" y="4038"/>
                  </a:cubicBezTo>
                  <a:cubicBezTo>
                    <a:pt x="0" y="4531"/>
                    <a:pt x="152" y="5058"/>
                    <a:pt x="344" y="5510"/>
                  </a:cubicBezTo>
                  <a:cubicBezTo>
                    <a:pt x="569" y="6031"/>
                    <a:pt x="891" y="6517"/>
                    <a:pt x="1273" y="6934"/>
                  </a:cubicBezTo>
                  <a:cubicBezTo>
                    <a:pt x="2123" y="7851"/>
                    <a:pt x="3327" y="8372"/>
                    <a:pt x="4524" y="8638"/>
                  </a:cubicBezTo>
                  <a:cubicBezTo>
                    <a:pt x="4621" y="8659"/>
                    <a:pt x="4723" y="8672"/>
                    <a:pt x="4820" y="8685"/>
                  </a:cubicBezTo>
                  <a:cubicBezTo>
                    <a:pt x="4950" y="8713"/>
                    <a:pt x="5073" y="8741"/>
                    <a:pt x="5203" y="8761"/>
                  </a:cubicBezTo>
                  <a:cubicBezTo>
                    <a:pt x="5592" y="8824"/>
                    <a:pt x="5995" y="8859"/>
                    <a:pt x="6398" y="8859"/>
                  </a:cubicBezTo>
                  <a:cubicBezTo>
                    <a:pt x="6433" y="8859"/>
                    <a:pt x="6468" y="8858"/>
                    <a:pt x="6504" y="8858"/>
                  </a:cubicBezTo>
                  <a:cubicBezTo>
                    <a:pt x="6612" y="8830"/>
                    <a:pt x="6722" y="8802"/>
                    <a:pt x="6824" y="8776"/>
                  </a:cubicBezTo>
                  <a:cubicBezTo>
                    <a:pt x="7557" y="8556"/>
                    <a:pt x="8289" y="8309"/>
                    <a:pt x="8933" y="7892"/>
                  </a:cubicBezTo>
                  <a:cubicBezTo>
                    <a:pt x="9528" y="7509"/>
                    <a:pt x="10021" y="7010"/>
                    <a:pt x="10390" y="6407"/>
                  </a:cubicBezTo>
                  <a:cubicBezTo>
                    <a:pt x="10459" y="6290"/>
                    <a:pt x="10520" y="6167"/>
                    <a:pt x="10582" y="6044"/>
                  </a:cubicBezTo>
                  <a:cubicBezTo>
                    <a:pt x="10706" y="5839"/>
                    <a:pt x="10801" y="5627"/>
                    <a:pt x="10876" y="5394"/>
                  </a:cubicBezTo>
                  <a:cubicBezTo>
                    <a:pt x="11021" y="4948"/>
                    <a:pt x="11075" y="4477"/>
                    <a:pt x="11095" y="4004"/>
                  </a:cubicBezTo>
                  <a:cubicBezTo>
                    <a:pt x="11116" y="3573"/>
                    <a:pt x="11116" y="3135"/>
                    <a:pt x="11062" y="2705"/>
                  </a:cubicBezTo>
                  <a:cubicBezTo>
                    <a:pt x="11000" y="2238"/>
                    <a:pt x="10898" y="1767"/>
                    <a:pt x="10725" y="1328"/>
                  </a:cubicBezTo>
                  <a:cubicBezTo>
                    <a:pt x="10630" y="1088"/>
                    <a:pt x="10520" y="857"/>
                    <a:pt x="10377" y="651"/>
                  </a:cubicBezTo>
                  <a:cubicBezTo>
                    <a:pt x="10109" y="411"/>
                    <a:pt x="9809" y="219"/>
                    <a:pt x="9474" y="103"/>
                  </a:cubicBezTo>
                  <a:cubicBezTo>
                    <a:pt x="9288" y="36"/>
                    <a:pt x="9080" y="0"/>
                    <a:pt x="88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6"/>
            <p:cNvSpPr/>
            <p:nvPr/>
          </p:nvSpPr>
          <p:spPr>
            <a:xfrm>
              <a:off x="2263875" y="784725"/>
              <a:ext cx="22275" cy="17000"/>
            </a:xfrm>
            <a:custGeom>
              <a:avLst/>
              <a:gdLst/>
              <a:ahLst/>
              <a:cxnLst/>
              <a:rect l="l" t="t" r="r" b="b"/>
              <a:pathLst>
                <a:path w="891" h="680" extrusionOk="0">
                  <a:moveTo>
                    <a:pt x="439" y="1"/>
                  </a:moveTo>
                  <a:cubicBezTo>
                    <a:pt x="295" y="7"/>
                    <a:pt x="145" y="57"/>
                    <a:pt x="70" y="180"/>
                  </a:cubicBezTo>
                  <a:cubicBezTo>
                    <a:pt x="22" y="254"/>
                    <a:pt x="15" y="336"/>
                    <a:pt x="22" y="418"/>
                  </a:cubicBezTo>
                  <a:cubicBezTo>
                    <a:pt x="7" y="453"/>
                    <a:pt x="1" y="487"/>
                    <a:pt x="7" y="528"/>
                  </a:cubicBezTo>
                  <a:cubicBezTo>
                    <a:pt x="15" y="610"/>
                    <a:pt x="89" y="673"/>
                    <a:pt x="171" y="673"/>
                  </a:cubicBezTo>
                  <a:cubicBezTo>
                    <a:pt x="193" y="679"/>
                    <a:pt x="213" y="679"/>
                    <a:pt x="234" y="679"/>
                  </a:cubicBezTo>
                  <a:cubicBezTo>
                    <a:pt x="268" y="673"/>
                    <a:pt x="303" y="664"/>
                    <a:pt x="336" y="658"/>
                  </a:cubicBezTo>
                  <a:cubicBezTo>
                    <a:pt x="385" y="638"/>
                    <a:pt x="433" y="617"/>
                    <a:pt x="480" y="597"/>
                  </a:cubicBezTo>
                  <a:cubicBezTo>
                    <a:pt x="562" y="569"/>
                    <a:pt x="631" y="528"/>
                    <a:pt x="699" y="487"/>
                  </a:cubicBezTo>
                  <a:cubicBezTo>
                    <a:pt x="727" y="474"/>
                    <a:pt x="740" y="453"/>
                    <a:pt x="755" y="433"/>
                  </a:cubicBezTo>
                  <a:cubicBezTo>
                    <a:pt x="796" y="398"/>
                    <a:pt x="837" y="364"/>
                    <a:pt x="863" y="323"/>
                  </a:cubicBezTo>
                  <a:cubicBezTo>
                    <a:pt x="891" y="269"/>
                    <a:pt x="891" y="206"/>
                    <a:pt x="870" y="152"/>
                  </a:cubicBezTo>
                  <a:cubicBezTo>
                    <a:pt x="850" y="89"/>
                    <a:pt x="802" y="63"/>
                    <a:pt x="746" y="42"/>
                  </a:cubicBezTo>
                  <a:cubicBezTo>
                    <a:pt x="692" y="22"/>
                    <a:pt x="638" y="16"/>
                    <a:pt x="582" y="7"/>
                  </a:cubicBezTo>
                  <a:cubicBezTo>
                    <a:pt x="534" y="1"/>
                    <a:pt x="487"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6"/>
            <p:cNvSpPr/>
            <p:nvPr/>
          </p:nvSpPr>
          <p:spPr>
            <a:xfrm>
              <a:off x="2246425" y="821200"/>
              <a:ext cx="5150" cy="4800"/>
            </a:xfrm>
            <a:custGeom>
              <a:avLst/>
              <a:gdLst/>
              <a:ahLst/>
              <a:cxnLst/>
              <a:rect l="l" t="t" r="r" b="b"/>
              <a:pathLst>
                <a:path w="206" h="192" extrusionOk="0">
                  <a:moveTo>
                    <a:pt x="97" y="0"/>
                  </a:moveTo>
                  <a:cubicBezTo>
                    <a:pt x="83" y="0"/>
                    <a:pt x="63" y="0"/>
                    <a:pt x="48" y="14"/>
                  </a:cubicBezTo>
                  <a:cubicBezTo>
                    <a:pt x="22" y="27"/>
                    <a:pt x="0" y="61"/>
                    <a:pt x="0" y="96"/>
                  </a:cubicBezTo>
                  <a:cubicBezTo>
                    <a:pt x="0" y="130"/>
                    <a:pt x="22" y="165"/>
                    <a:pt x="48" y="178"/>
                  </a:cubicBezTo>
                  <a:cubicBezTo>
                    <a:pt x="63" y="191"/>
                    <a:pt x="83" y="191"/>
                    <a:pt x="97" y="191"/>
                  </a:cubicBezTo>
                  <a:cubicBezTo>
                    <a:pt x="117" y="191"/>
                    <a:pt x="130" y="191"/>
                    <a:pt x="145" y="178"/>
                  </a:cubicBezTo>
                  <a:cubicBezTo>
                    <a:pt x="152" y="178"/>
                    <a:pt x="158" y="171"/>
                    <a:pt x="165" y="165"/>
                  </a:cubicBezTo>
                  <a:cubicBezTo>
                    <a:pt x="180" y="158"/>
                    <a:pt x="186" y="150"/>
                    <a:pt x="193" y="137"/>
                  </a:cubicBezTo>
                  <a:cubicBezTo>
                    <a:pt x="206" y="124"/>
                    <a:pt x="206" y="109"/>
                    <a:pt x="206" y="96"/>
                  </a:cubicBezTo>
                  <a:cubicBezTo>
                    <a:pt x="206" y="83"/>
                    <a:pt x="206" y="68"/>
                    <a:pt x="193" y="55"/>
                  </a:cubicBezTo>
                  <a:cubicBezTo>
                    <a:pt x="186" y="42"/>
                    <a:pt x="180" y="27"/>
                    <a:pt x="165" y="20"/>
                  </a:cubicBezTo>
                  <a:cubicBezTo>
                    <a:pt x="158" y="20"/>
                    <a:pt x="152" y="14"/>
                    <a:pt x="145" y="14"/>
                  </a:cubicBezTo>
                  <a:cubicBezTo>
                    <a:pt x="130" y="0"/>
                    <a:pt x="117"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6"/>
            <p:cNvSpPr/>
            <p:nvPr/>
          </p:nvSpPr>
          <p:spPr>
            <a:xfrm>
              <a:off x="2283925" y="825350"/>
              <a:ext cx="16450" cy="12650"/>
            </a:xfrm>
            <a:custGeom>
              <a:avLst/>
              <a:gdLst/>
              <a:ahLst/>
              <a:cxnLst/>
              <a:rect l="l" t="t" r="r" b="b"/>
              <a:pathLst>
                <a:path w="658" h="506" extrusionOk="0">
                  <a:moveTo>
                    <a:pt x="376" y="0"/>
                  </a:moveTo>
                  <a:cubicBezTo>
                    <a:pt x="368" y="0"/>
                    <a:pt x="359" y="2"/>
                    <a:pt x="348" y="5"/>
                  </a:cubicBezTo>
                  <a:lnTo>
                    <a:pt x="335" y="5"/>
                  </a:lnTo>
                  <a:cubicBezTo>
                    <a:pt x="301" y="12"/>
                    <a:pt x="273" y="18"/>
                    <a:pt x="247" y="33"/>
                  </a:cubicBezTo>
                  <a:cubicBezTo>
                    <a:pt x="225" y="33"/>
                    <a:pt x="206" y="33"/>
                    <a:pt x="199" y="40"/>
                  </a:cubicBezTo>
                  <a:cubicBezTo>
                    <a:pt x="178" y="40"/>
                    <a:pt x="158" y="53"/>
                    <a:pt x="143" y="60"/>
                  </a:cubicBezTo>
                  <a:cubicBezTo>
                    <a:pt x="117" y="66"/>
                    <a:pt x="102" y="87"/>
                    <a:pt x="82" y="101"/>
                  </a:cubicBezTo>
                  <a:cubicBezTo>
                    <a:pt x="20" y="148"/>
                    <a:pt x="7" y="224"/>
                    <a:pt x="7" y="293"/>
                  </a:cubicBezTo>
                  <a:cubicBezTo>
                    <a:pt x="0" y="354"/>
                    <a:pt x="41" y="416"/>
                    <a:pt x="89" y="444"/>
                  </a:cubicBezTo>
                  <a:cubicBezTo>
                    <a:pt x="151" y="481"/>
                    <a:pt x="229" y="506"/>
                    <a:pt x="303" y="506"/>
                  </a:cubicBezTo>
                  <a:cubicBezTo>
                    <a:pt x="312" y="506"/>
                    <a:pt x="320" y="505"/>
                    <a:pt x="329" y="505"/>
                  </a:cubicBezTo>
                  <a:cubicBezTo>
                    <a:pt x="370" y="498"/>
                    <a:pt x="411" y="492"/>
                    <a:pt x="452" y="477"/>
                  </a:cubicBezTo>
                  <a:cubicBezTo>
                    <a:pt x="478" y="464"/>
                    <a:pt x="506" y="457"/>
                    <a:pt x="528" y="444"/>
                  </a:cubicBezTo>
                  <a:cubicBezTo>
                    <a:pt x="554" y="423"/>
                    <a:pt x="575" y="409"/>
                    <a:pt x="595" y="388"/>
                  </a:cubicBezTo>
                  <a:cubicBezTo>
                    <a:pt x="636" y="354"/>
                    <a:pt x="651" y="306"/>
                    <a:pt x="657" y="258"/>
                  </a:cubicBezTo>
                  <a:cubicBezTo>
                    <a:pt x="657" y="224"/>
                    <a:pt x="657" y="183"/>
                    <a:pt x="643" y="148"/>
                  </a:cubicBezTo>
                  <a:cubicBezTo>
                    <a:pt x="629" y="107"/>
                    <a:pt x="610" y="66"/>
                    <a:pt x="569" y="40"/>
                  </a:cubicBezTo>
                  <a:cubicBezTo>
                    <a:pt x="554" y="33"/>
                    <a:pt x="528" y="25"/>
                    <a:pt x="513" y="18"/>
                  </a:cubicBezTo>
                  <a:cubicBezTo>
                    <a:pt x="500" y="18"/>
                    <a:pt x="486" y="12"/>
                    <a:pt x="472" y="12"/>
                  </a:cubicBezTo>
                  <a:cubicBezTo>
                    <a:pt x="452" y="5"/>
                    <a:pt x="424" y="5"/>
                    <a:pt x="404" y="5"/>
                  </a:cubicBezTo>
                  <a:cubicBezTo>
                    <a:pt x="394" y="2"/>
                    <a:pt x="385" y="0"/>
                    <a:pt x="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6"/>
            <p:cNvSpPr/>
            <p:nvPr/>
          </p:nvSpPr>
          <p:spPr>
            <a:xfrm>
              <a:off x="2315275" y="752500"/>
              <a:ext cx="189725" cy="159775"/>
            </a:xfrm>
            <a:custGeom>
              <a:avLst/>
              <a:gdLst/>
              <a:ahLst/>
              <a:cxnLst/>
              <a:rect l="l" t="t" r="r" b="b"/>
              <a:pathLst>
                <a:path w="7589" h="6391" extrusionOk="0">
                  <a:moveTo>
                    <a:pt x="4061" y="1"/>
                  </a:moveTo>
                  <a:cubicBezTo>
                    <a:pt x="4043" y="1"/>
                    <a:pt x="4026" y="11"/>
                    <a:pt x="4022" y="32"/>
                  </a:cubicBezTo>
                  <a:cubicBezTo>
                    <a:pt x="3947" y="352"/>
                    <a:pt x="3914" y="702"/>
                    <a:pt x="3865" y="1030"/>
                  </a:cubicBezTo>
                  <a:cubicBezTo>
                    <a:pt x="3824" y="1365"/>
                    <a:pt x="3797" y="1700"/>
                    <a:pt x="3763" y="2036"/>
                  </a:cubicBezTo>
                  <a:cubicBezTo>
                    <a:pt x="3742" y="2297"/>
                    <a:pt x="3728" y="2543"/>
                    <a:pt x="3735" y="2803"/>
                  </a:cubicBezTo>
                  <a:cubicBezTo>
                    <a:pt x="3742" y="3015"/>
                    <a:pt x="3763" y="3254"/>
                    <a:pt x="3838" y="3460"/>
                  </a:cubicBezTo>
                  <a:cubicBezTo>
                    <a:pt x="3722" y="3337"/>
                    <a:pt x="3592" y="3220"/>
                    <a:pt x="3482" y="3097"/>
                  </a:cubicBezTo>
                  <a:cubicBezTo>
                    <a:pt x="3346" y="2947"/>
                    <a:pt x="3188" y="2816"/>
                    <a:pt x="3024" y="2701"/>
                  </a:cubicBezTo>
                  <a:cubicBezTo>
                    <a:pt x="2682" y="2474"/>
                    <a:pt x="2345" y="2282"/>
                    <a:pt x="1969" y="2111"/>
                  </a:cubicBezTo>
                  <a:cubicBezTo>
                    <a:pt x="1641" y="1962"/>
                    <a:pt x="1333" y="1811"/>
                    <a:pt x="1025" y="1618"/>
                  </a:cubicBezTo>
                  <a:cubicBezTo>
                    <a:pt x="752" y="1447"/>
                    <a:pt x="423" y="1290"/>
                    <a:pt x="95" y="1283"/>
                  </a:cubicBezTo>
                  <a:cubicBezTo>
                    <a:pt x="32" y="1283"/>
                    <a:pt x="13" y="1365"/>
                    <a:pt x="60" y="1393"/>
                  </a:cubicBezTo>
                  <a:cubicBezTo>
                    <a:pt x="354" y="1543"/>
                    <a:pt x="601" y="1742"/>
                    <a:pt x="867" y="1934"/>
                  </a:cubicBezTo>
                  <a:cubicBezTo>
                    <a:pt x="1169" y="2146"/>
                    <a:pt x="1470" y="2310"/>
                    <a:pt x="1805" y="2454"/>
                  </a:cubicBezTo>
                  <a:cubicBezTo>
                    <a:pt x="2161" y="2604"/>
                    <a:pt x="2483" y="2803"/>
                    <a:pt x="2805" y="3008"/>
                  </a:cubicBezTo>
                  <a:cubicBezTo>
                    <a:pt x="2961" y="3112"/>
                    <a:pt x="3134" y="3207"/>
                    <a:pt x="3305" y="3282"/>
                  </a:cubicBezTo>
                  <a:cubicBezTo>
                    <a:pt x="3475" y="3350"/>
                    <a:pt x="3633" y="3432"/>
                    <a:pt x="3797" y="3514"/>
                  </a:cubicBezTo>
                  <a:cubicBezTo>
                    <a:pt x="3469" y="3596"/>
                    <a:pt x="3153" y="3686"/>
                    <a:pt x="2805" y="3693"/>
                  </a:cubicBezTo>
                  <a:cubicBezTo>
                    <a:pt x="2468" y="3700"/>
                    <a:pt x="2155" y="3693"/>
                    <a:pt x="1820" y="3775"/>
                  </a:cubicBezTo>
                  <a:cubicBezTo>
                    <a:pt x="1463" y="3864"/>
                    <a:pt x="1094" y="3980"/>
                    <a:pt x="785" y="4179"/>
                  </a:cubicBezTo>
                  <a:cubicBezTo>
                    <a:pt x="484" y="4363"/>
                    <a:pt x="251" y="4679"/>
                    <a:pt x="26" y="4945"/>
                  </a:cubicBezTo>
                  <a:cubicBezTo>
                    <a:pt x="1" y="4976"/>
                    <a:pt x="15" y="5029"/>
                    <a:pt x="58" y="5029"/>
                  </a:cubicBezTo>
                  <a:cubicBezTo>
                    <a:pt x="63" y="5029"/>
                    <a:pt x="68" y="5028"/>
                    <a:pt x="74" y="5027"/>
                  </a:cubicBezTo>
                  <a:cubicBezTo>
                    <a:pt x="389" y="4918"/>
                    <a:pt x="689" y="4726"/>
                    <a:pt x="977" y="4562"/>
                  </a:cubicBezTo>
                  <a:cubicBezTo>
                    <a:pt x="1305" y="4370"/>
                    <a:pt x="1647" y="4247"/>
                    <a:pt x="2004" y="4117"/>
                  </a:cubicBezTo>
                  <a:cubicBezTo>
                    <a:pt x="2298" y="4007"/>
                    <a:pt x="2626" y="3933"/>
                    <a:pt x="2935" y="3864"/>
                  </a:cubicBezTo>
                  <a:cubicBezTo>
                    <a:pt x="3249" y="3788"/>
                    <a:pt x="3605" y="3769"/>
                    <a:pt x="3880" y="3590"/>
                  </a:cubicBezTo>
                  <a:cubicBezTo>
                    <a:pt x="4022" y="3823"/>
                    <a:pt x="4152" y="4063"/>
                    <a:pt x="4290" y="4294"/>
                  </a:cubicBezTo>
                  <a:cubicBezTo>
                    <a:pt x="4461" y="4575"/>
                    <a:pt x="4653" y="4808"/>
                    <a:pt x="4872" y="5048"/>
                  </a:cubicBezTo>
                  <a:cubicBezTo>
                    <a:pt x="5097" y="5295"/>
                    <a:pt x="5337" y="5520"/>
                    <a:pt x="5570" y="5759"/>
                  </a:cubicBezTo>
                  <a:cubicBezTo>
                    <a:pt x="5672" y="5870"/>
                    <a:pt x="5769" y="5993"/>
                    <a:pt x="5864" y="6109"/>
                  </a:cubicBezTo>
                  <a:cubicBezTo>
                    <a:pt x="5967" y="6239"/>
                    <a:pt x="6082" y="6306"/>
                    <a:pt x="6227" y="6382"/>
                  </a:cubicBezTo>
                  <a:cubicBezTo>
                    <a:pt x="6237" y="6388"/>
                    <a:pt x="6249" y="6391"/>
                    <a:pt x="6261" y="6391"/>
                  </a:cubicBezTo>
                  <a:cubicBezTo>
                    <a:pt x="6317" y="6391"/>
                    <a:pt x="6376" y="6329"/>
                    <a:pt x="6337" y="6274"/>
                  </a:cubicBezTo>
                  <a:cubicBezTo>
                    <a:pt x="6247" y="6157"/>
                    <a:pt x="6192" y="6012"/>
                    <a:pt x="6104" y="5896"/>
                  </a:cubicBezTo>
                  <a:cubicBezTo>
                    <a:pt x="6015" y="5773"/>
                    <a:pt x="5926" y="5649"/>
                    <a:pt x="5823" y="5541"/>
                  </a:cubicBezTo>
                  <a:cubicBezTo>
                    <a:pt x="5583" y="5308"/>
                    <a:pt x="5351" y="5074"/>
                    <a:pt x="5112" y="4843"/>
                  </a:cubicBezTo>
                  <a:cubicBezTo>
                    <a:pt x="4885" y="4631"/>
                    <a:pt x="4638" y="4452"/>
                    <a:pt x="4440" y="4212"/>
                  </a:cubicBezTo>
                  <a:cubicBezTo>
                    <a:pt x="4269" y="4000"/>
                    <a:pt x="4133" y="3769"/>
                    <a:pt x="3927" y="3590"/>
                  </a:cubicBezTo>
                  <a:lnTo>
                    <a:pt x="3927" y="3590"/>
                  </a:lnTo>
                  <a:cubicBezTo>
                    <a:pt x="4126" y="3700"/>
                    <a:pt x="4399" y="3713"/>
                    <a:pt x="4612" y="3719"/>
                  </a:cubicBezTo>
                  <a:cubicBezTo>
                    <a:pt x="4643" y="3720"/>
                    <a:pt x="4673" y="3721"/>
                    <a:pt x="4704" y="3721"/>
                  </a:cubicBezTo>
                  <a:cubicBezTo>
                    <a:pt x="4966" y="3721"/>
                    <a:pt x="5224" y="3691"/>
                    <a:pt x="5488" y="3678"/>
                  </a:cubicBezTo>
                  <a:cubicBezTo>
                    <a:pt x="5602" y="3671"/>
                    <a:pt x="5716" y="3669"/>
                    <a:pt x="5831" y="3669"/>
                  </a:cubicBezTo>
                  <a:cubicBezTo>
                    <a:pt x="5988" y="3669"/>
                    <a:pt x="6146" y="3673"/>
                    <a:pt x="6303" y="3673"/>
                  </a:cubicBezTo>
                  <a:cubicBezTo>
                    <a:pt x="6353" y="3673"/>
                    <a:pt x="6402" y="3673"/>
                    <a:pt x="6452" y="3672"/>
                  </a:cubicBezTo>
                  <a:cubicBezTo>
                    <a:pt x="6638" y="3665"/>
                    <a:pt x="6808" y="3624"/>
                    <a:pt x="6994" y="3596"/>
                  </a:cubicBezTo>
                  <a:cubicBezTo>
                    <a:pt x="7185" y="3570"/>
                    <a:pt x="7377" y="3548"/>
                    <a:pt x="7569" y="3529"/>
                  </a:cubicBezTo>
                  <a:cubicBezTo>
                    <a:pt x="7589" y="3529"/>
                    <a:pt x="7589" y="3494"/>
                    <a:pt x="7569" y="3494"/>
                  </a:cubicBezTo>
                  <a:cubicBezTo>
                    <a:pt x="7383" y="3473"/>
                    <a:pt x="7199" y="3453"/>
                    <a:pt x="7014" y="3425"/>
                  </a:cubicBezTo>
                  <a:cubicBezTo>
                    <a:pt x="6849" y="3406"/>
                    <a:pt x="6685" y="3364"/>
                    <a:pt x="6514" y="3358"/>
                  </a:cubicBezTo>
                  <a:cubicBezTo>
                    <a:pt x="6364" y="3348"/>
                    <a:pt x="6211" y="3343"/>
                    <a:pt x="6058" y="3343"/>
                  </a:cubicBezTo>
                  <a:cubicBezTo>
                    <a:pt x="5883" y="3343"/>
                    <a:pt x="5707" y="3350"/>
                    <a:pt x="5535" y="3364"/>
                  </a:cubicBezTo>
                  <a:cubicBezTo>
                    <a:pt x="5269" y="3384"/>
                    <a:pt x="5001" y="3447"/>
                    <a:pt x="4735" y="3488"/>
                  </a:cubicBezTo>
                  <a:cubicBezTo>
                    <a:pt x="4555" y="3519"/>
                    <a:pt x="4384" y="3533"/>
                    <a:pt x="4208" y="3533"/>
                  </a:cubicBezTo>
                  <a:cubicBezTo>
                    <a:pt x="4116" y="3533"/>
                    <a:pt x="4023" y="3529"/>
                    <a:pt x="3927" y="3522"/>
                  </a:cubicBezTo>
                  <a:cubicBezTo>
                    <a:pt x="3934" y="3514"/>
                    <a:pt x="3934" y="3507"/>
                    <a:pt x="3934" y="3501"/>
                  </a:cubicBezTo>
                  <a:cubicBezTo>
                    <a:pt x="3865" y="3241"/>
                    <a:pt x="3893" y="2974"/>
                    <a:pt x="3968" y="2714"/>
                  </a:cubicBezTo>
                  <a:cubicBezTo>
                    <a:pt x="4037" y="2461"/>
                    <a:pt x="4078" y="2208"/>
                    <a:pt x="4105" y="1947"/>
                  </a:cubicBezTo>
                  <a:cubicBezTo>
                    <a:pt x="4133" y="1625"/>
                    <a:pt x="4174" y="1305"/>
                    <a:pt x="4174" y="983"/>
                  </a:cubicBezTo>
                  <a:cubicBezTo>
                    <a:pt x="4174" y="674"/>
                    <a:pt x="4174" y="332"/>
                    <a:pt x="4105"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6"/>
            <p:cNvSpPr/>
            <p:nvPr/>
          </p:nvSpPr>
          <p:spPr>
            <a:xfrm>
              <a:off x="2315275" y="775175"/>
              <a:ext cx="189725" cy="137100"/>
            </a:xfrm>
            <a:custGeom>
              <a:avLst/>
              <a:gdLst/>
              <a:ahLst/>
              <a:cxnLst/>
              <a:rect l="l" t="t" r="r" b="b"/>
              <a:pathLst>
                <a:path w="7589" h="5484" extrusionOk="0">
                  <a:moveTo>
                    <a:pt x="4174" y="0"/>
                  </a:moveTo>
                  <a:cubicBezTo>
                    <a:pt x="4174" y="7"/>
                    <a:pt x="4167" y="7"/>
                    <a:pt x="4167" y="13"/>
                  </a:cubicBezTo>
                  <a:cubicBezTo>
                    <a:pt x="4044" y="342"/>
                    <a:pt x="3934" y="677"/>
                    <a:pt x="3880" y="1027"/>
                  </a:cubicBezTo>
                  <a:cubicBezTo>
                    <a:pt x="3824" y="1355"/>
                    <a:pt x="3824" y="1690"/>
                    <a:pt x="3811" y="2025"/>
                  </a:cubicBezTo>
                  <a:cubicBezTo>
                    <a:pt x="3804" y="2114"/>
                    <a:pt x="3783" y="2265"/>
                    <a:pt x="3791" y="2395"/>
                  </a:cubicBezTo>
                  <a:cubicBezTo>
                    <a:pt x="3804" y="2451"/>
                    <a:pt x="3817" y="2505"/>
                    <a:pt x="3838" y="2553"/>
                  </a:cubicBezTo>
                  <a:cubicBezTo>
                    <a:pt x="3811" y="2525"/>
                    <a:pt x="3783" y="2499"/>
                    <a:pt x="3756" y="2471"/>
                  </a:cubicBezTo>
                  <a:cubicBezTo>
                    <a:pt x="3694" y="2471"/>
                    <a:pt x="3627" y="2477"/>
                    <a:pt x="3564" y="2492"/>
                  </a:cubicBezTo>
                  <a:cubicBezTo>
                    <a:pt x="3640" y="2533"/>
                    <a:pt x="3715" y="2566"/>
                    <a:pt x="3797" y="2607"/>
                  </a:cubicBezTo>
                  <a:cubicBezTo>
                    <a:pt x="3469" y="2689"/>
                    <a:pt x="3153" y="2779"/>
                    <a:pt x="2805" y="2786"/>
                  </a:cubicBezTo>
                  <a:lnTo>
                    <a:pt x="2702" y="2786"/>
                  </a:lnTo>
                  <a:cubicBezTo>
                    <a:pt x="2544" y="2840"/>
                    <a:pt x="2380" y="2903"/>
                    <a:pt x="2216" y="2944"/>
                  </a:cubicBezTo>
                  <a:cubicBezTo>
                    <a:pt x="1921" y="3018"/>
                    <a:pt x="1621" y="3067"/>
                    <a:pt x="1333" y="3169"/>
                  </a:cubicBezTo>
                  <a:cubicBezTo>
                    <a:pt x="1011" y="3285"/>
                    <a:pt x="744" y="3469"/>
                    <a:pt x="464" y="3662"/>
                  </a:cubicBezTo>
                  <a:cubicBezTo>
                    <a:pt x="361" y="3731"/>
                    <a:pt x="266" y="3798"/>
                    <a:pt x="162" y="3867"/>
                  </a:cubicBezTo>
                  <a:cubicBezTo>
                    <a:pt x="115" y="3929"/>
                    <a:pt x="74" y="3983"/>
                    <a:pt x="26" y="4038"/>
                  </a:cubicBezTo>
                  <a:cubicBezTo>
                    <a:pt x="1" y="4069"/>
                    <a:pt x="15" y="4122"/>
                    <a:pt x="58" y="4122"/>
                  </a:cubicBezTo>
                  <a:cubicBezTo>
                    <a:pt x="63" y="4122"/>
                    <a:pt x="68" y="4121"/>
                    <a:pt x="74" y="4120"/>
                  </a:cubicBezTo>
                  <a:cubicBezTo>
                    <a:pt x="389" y="4011"/>
                    <a:pt x="689" y="3819"/>
                    <a:pt x="977" y="3655"/>
                  </a:cubicBezTo>
                  <a:cubicBezTo>
                    <a:pt x="1305" y="3463"/>
                    <a:pt x="1647" y="3340"/>
                    <a:pt x="2004" y="3210"/>
                  </a:cubicBezTo>
                  <a:cubicBezTo>
                    <a:pt x="2298" y="3100"/>
                    <a:pt x="2626" y="3026"/>
                    <a:pt x="2935" y="2957"/>
                  </a:cubicBezTo>
                  <a:cubicBezTo>
                    <a:pt x="3249" y="2881"/>
                    <a:pt x="3605" y="2862"/>
                    <a:pt x="3880" y="2683"/>
                  </a:cubicBezTo>
                  <a:cubicBezTo>
                    <a:pt x="4022" y="2916"/>
                    <a:pt x="4152" y="3156"/>
                    <a:pt x="4290" y="3387"/>
                  </a:cubicBezTo>
                  <a:cubicBezTo>
                    <a:pt x="4461" y="3668"/>
                    <a:pt x="4653" y="3901"/>
                    <a:pt x="4872" y="4141"/>
                  </a:cubicBezTo>
                  <a:cubicBezTo>
                    <a:pt x="5097" y="4388"/>
                    <a:pt x="5337" y="4613"/>
                    <a:pt x="5570" y="4852"/>
                  </a:cubicBezTo>
                  <a:cubicBezTo>
                    <a:pt x="5631" y="4921"/>
                    <a:pt x="5693" y="4989"/>
                    <a:pt x="5747" y="5058"/>
                  </a:cubicBezTo>
                  <a:cubicBezTo>
                    <a:pt x="5762" y="5058"/>
                    <a:pt x="5769" y="5064"/>
                    <a:pt x="5782" y="5064"/>
                  </a:cubicBezTo>
                  <a:cubicBezTo>
                    <a:pt x="5803" y="5099"/>
                    <a:pt x="5816" y="5133"/>
                    <a:pt x="5829" y="5161"/>
                  </a:cubicBezTo>
                  <a:cubicBezTo>
                    <a:pt x="5844" y="5174"/>
                    <a:pt x="5851" y="5188"/>
                    <a:pt x="5864" y="5202"/>
                  </a:cubicBezTo>
                  <a:cubicBezTo>
                    <a:pt x="5967" y="5332"/>
                    <a:pt x="6082" y="5399"/>
                    <a:pt x="6227" y="5475"/>
                  </a:cubicBezTo>
                  <a:cubicBezTo>
                    <a:pt x="6237" y="5481"/>
                    <a:pt x="6249" y="5484"/>
                    <a:pt x="6261" y="5484"/>
                  </a:cubicBezTo>
                  <a:cubicBezTo>
                    <a:pt x="6317" y="5484"/>
                    <a:pt x="6376" y="5422"/>
                    <a:pt x="6337" y="5367"/>
                  </a:cubicBezTo>
                  <a:cubicBezTo>
                    <a:pt x="6247" y="5250"/>
                    <a:pt x="6192" y="5105"/>
                    <a:pt x="6104" y="4989"/>
                  </a:cubicBezTo>
                  <a:cubicBezTo>
                    <a:pt x="6015" y="4866"/>
                    <a:pt x="5926" y="4742"/>
                    <a:pt x="5823" y="4634"/>
                  </a:cubicBezTo>
                  <a:cubicBezTo>
                    <a:pt x="5583" y="4401"/>
                    <a:pt x="5351" y="4167"/>
                    <a:pt x="5112" y="3936"/>
                  </a:cubicBezTo>
                  <a:cubicBezTo>
                    <a:pt x="4885" y="3724"/>
                    <a:pt x="4638" y="3545"/>
                    <a:pt x="4440" y="3305"/>
                  </a:cubicBezTo>
                  <a:cubicBezTo>
                    <a:pt x="4269" y="3093"/>
                    <a:pt x="4133" y="2862"/>
                    <a:pt x="3927" y="2683"/>
                  </a:cubicBezTo>
                  <a:lnTo>
                    <a:pt x="3927" y="2683"/>
                  </a:lnTo>
                  <a:cubicBezTo>
                    <a:pt x="4126" y="2793"/>
                    <a:pt x="4399" y="2806"/>
                    <a:pt x="4612" y="2812"/>
                  </a:cubicBezTo>
                  <a:cubicBezTo>
                    <a:pt x="4643" y="2813"/>
                    <a:pt x="4673" y="2814"/>
                    <a:pt x="4704" y="2814"/>
                  </a:cubicBezTo>
                  <a:cubicBezTo>
                    <a:pt x="4966" y="2814"/>
                    <a:pt x="5224" y="2784"/>
                    <a:pt x="5488" y="2771"/>
                  </a:cubicBezTo>
                  <a:cubicBezTo>
                    <a:pt x="5602" y="2764"/>
                    <a:pt x="5716" y="2762"/>
                    <a:pt x="5831" y="2762"/>
                  </a:cubicBezTo>
                  <a:cubicBezTo>
                    <a:pt x="5988" y="2762"/>
                    <a:pt x="6146" y="2766"/>
                    <a:pt x="6303" y="2766"/>
                  </a:cubicBezTo>
                  <a:cubicBezTo>
                    <a:pt x="6353" y="2766"/>
                    <a:pt x="6402" y="2766"/>
                    <a:pt x="6452" y="2765"/>
                  </a:cubicBezTo>
                  <a:cubicBezTo>
                    <a:pt x="6638" y="2758"/>
                    <a:pt x="6808" y="2717"/>
                    <a:pt x="6994" y="2689"/>
                  </a:cubicBezTo>
                  <a:cubicBezTo>
                    <a:pt x="7185" y="2663"/>
                    <a:pt x="7377" y="2641"/>
                    <a:pt x="7569" y="2622"/>
                  </a:cubicBezTo>
                  <a:cubicBezTo>
                    <a:pt x="7589" y="2622"/>
                    <a:pt x="7589" y="2587"/>
                    <a:pt x="7569" y="2587"/>
                  </a:cubicBezTo>
                  <a:cubicBezTo>
                    <a:pt x="7383" y="2566"/>
                    <a:pt x="7199" y="2546"/>
                    <a:pt x="7014" y="2518"/>
                  </a:cubicBezTo>
                  <a:cubicBezTo>
                    <a:pt x="6979" y="2518"/>
                    <a:pt x="6938" y="2512"/>
                    <a:pt x="6904" y="2505"/>
                  </a:cubicBezTo>
                  <a:lnTo>
                    <a:pt x="6891" y="2505"/>
                  </a:lnTo>
                  <a:cubicBezTo>
                    <a:pt x="6424" y="2518"/>
                    <a:pt x="5965" y="2629"/>
                    <a:pt x="5499" y="2629"/>
                  </a:cubicBezTo>
                  <a:cubicBezTo>
                    <a:pt x="5486" y="2629"/>
                    <a:pt x="5473" y="2628"/>
                    <a:pt x="5460" y="2628"/>
                  </a:cubicBezTo>
                  <a:cubicBezTo>
                    <a:pt x="5439" y="2628"/>
                    <a:pt x="5418" y="2627"/>
                    <a:pt x="5397" y="2627"/>
                  </a:cubicBezTo>
                  <a:cubicBezTo>
                    <a:pt x="5173" y="2627"/>
                    <a:pt x="4953" y="2658"/>
                    <a:pt x="4735" y="2676"/>
                  </a:cubicBezTo>
                  <a:cubicBezTo>
                    <a:pt x="4556" y="2697"/>
                    <a:pt x="4372" y="2704"/>
                    <a:pt x="4193" y="2730"/>
                  </a:cubicBezTo>
                  <a:cubicBezTo>
                    <a:pt x="4167" y="2697"/>
                    <a:pt x="4139" y="2656"/>
                    <a:pt x="4111" y="2628"/>
                  </a:cubicBezTo>
                  <a:cubicBezTo>
                    <a:pt x="4050" y="2622"/>
                    <a:pt x="3988" y="2622"/>
                    <a:pt x="3927" y="2615"/>
                  </a:cubicBezTo>
                  <a:cubicBezTo>
                    <a:pt x="3934" y="2607"/>
                    <a:pt x="3934" y="2600"/>
                    <a:pt x="3934" y="2594"/>
                  </a:cubicBezTo>
                  <a:cubicBezTo>
                    <a:pt x="3865" y="2334"/>
                    <a:pt x="3893" y="2067"/>
                    <a:pt x="3968" y="1807"/>
                  </a:cubicBezTo>
                  <a:cubicBezTo>
                    <a:pt x="4037" y="1554"/>
                    <a:pt x="4078" y="1301"/>
                    <a:pt x="4105" y="1040"/>
                  </a:cubicBezTo>
                  <a:cubicBezTo>
                    <a:pt x="4133" y="718"/>
                    <a:pt x="4174" y="398"/>
                    <a:pt x="4174" y="76"/>
                  </a:cubicBezTo>
                  <a:lnTo>
                    <a:pt x="4174"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0" name="Google Shape;1840;p16"/>
          <p:cNvGrpSpPr/>
          <p:nvPr/>
        </p:nvGrpSpPr>
        <p:grpSpPr>
          <a:xfrm>
            <a:off x="-698871" y="160660"/>
            <a:ext cx="1952497" cy="1845040"/>
            <a:chOff x="2129050" y="1313975"/>
            <a:chExt cx="433975" cy="410100"/>
          </a:xfrm>
        </p:grpSpPr>
        <p:sp>
          <p:nvSpPr>
            <p:cNvPr id="1841" name="Google Shape;1841;p16"/>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6"/>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6"/>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6"/>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46" name="Google Shape;1846;p16"/>
          <p:cNvPicPr preferRelativeResize="0"/>
          <p:nvPr/>
        </p:nvPicPr>
        <p:blipFill rotWithShape="1">
          <a:blip r:embed="rId3">
            <a:alphaModFix/>
          </a:blip>
          <a:srcRect/>
          <a:stretch/>
        </p:blipFill>
        <p:spPr>
          <a:xfrm>
            <a:off x="7329479" y="530970"/>
            <a:ext cx="846034" cy="905524"/>
          </a:xfrm>
          <a:prstGeom prst="rect">
            <a:avLst/>
          </a:prstGeom>
          <a:noFill/>
          <a:ln>
            <a:noFill/>
          </a:ln>
        </p:spPr>
      </p:pic>
      <p:pic>
        <p:nvPicPr>
          <p:cNvPr id="5" name="Picture 4" descr="Logo&#10;&#10;Description automatically generated">
            <a:extLst>
              <a:ext uri="{FF2B5EF4-FFF2-40B4-BE49-F238E27FC236}">
                <a16:creationId xmlns:a16="http://schemas.microsoft.com/office/drawing/2014/main" id="{F116ED5D-DA53-088B-5696-84CA3102A371}"/>
              </a:ext>
            </a:extLst>
          </p:cNvPr>
          <p:cNvPicPr>
            <a:picLocks noChangeAspect="1"/>
          </p:cNvPicPr>
          <p:nvPr/>
        </p:nvPicPr>
        <p:blipFill>
          <a:blip r:embed="rId4"/>
          <a:stretch>
            <a:fillRect/>
          </a:stretch>
        </p:blipFill>
        <p:spPr>
          <a:xfrm>
            <a:off x="2373500" y="718662"/>
            <a:ext cx="4492877" cy="2595547"/>
          </a:xfrm>
          <a:prstGeom prst="rect">
            <a:avLst/>
          </a:prstGeom>
        </p:spPr>
      </p:pic>
    </p:spTree>
    <p:extLst>
      <p:ext uri="{BB962C8B-B14F-4D97-AF65-F5344CB8AC3E}">
        <p14:creationId xmlns:p14="http://schemas.microsoft.com/office/powerpoint/2010/main" val="691097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7AA218AC-2DD4-11B7-8544-A4B3374184DD}"/>
              </a:ext>
            </a:extLst>
          </p:cNvPr>
          <p:cNvSpPr>
            <a:spLocks noGrp="1"/>
          </p:cNvSpPr>
          <p:nvPr>
            <p:ph type="subTitle" idx="3"/>
          </p:nvPr>
        </p:nvSpPr>
        <p:spPr>
          <a:xfrm>
            <a:off x="764276" y="1153816"/>
            <a:ext cx="7664624" cy="3562563"/>
          </a:xfrm>
        </p:spPr>
        <p:txBody>
          <a:bodyPr/>
          <a:lstStyle/>
          <a:p>
            <a:r>
              <a:rPr lang="en-US" sz="1800" dirty="0">
                <a:solidFill>
                  <a:schemeClr val="accent1"/>
                </a:solidFill>
              </a:rPr>
              <a:t>Down De’ Gap’s</a:t>
            </a:r>
            <a:r>
              <a:rPr lang="en-US" sz="1800" dirty="0"/>
              <a:t> main services include </a:t>
            </a:r>
            <a:r>
              <a:rPr lang="en-US" sz="1800" dirty="0">
                <a:solidFill>
                  <a:schemeClr val="accent1"/>
                </a:solidFill>
              </a:rPr>
              <a:t>advertising</a:t>
            </a:r>
            <a:r>
              <a:rPr lang="en-US" sz="1800" dirty="0"/>
              <a:t> and </a:t>
            </a:r>
            <a:r>
              <a:rPr lang="en-US" sz="1800" dirty="0">
                <a:solidFill>
                  <a:schemeClr val="accent1"/>
                </a:solidFill>
              </a:rPr>
              <a:t>recommending</a:t>
            </a:r>
            <a:r>
              <a:rPr lang="en-US" sz="1800" dirty="0"/>
              <a:t> food business and </a:t>
            </a:r>
            <a:r>
              <a:rPr lang="en-US" sz="1800" dirty="0">
                <a:solidFill>
                  <a:schemeClr val="accent1"/>
                </a:solidFill>
              </a:rPr>
              <a:t>delivering food </a:t>
            </a:r>
            <a:r>
              <a:rPr lang="en-US" sz="1800" dirty="0"/>
              <a:t>and related items to clients. </a:t>
            </a:r>
          </a:p>
          <a:p>
            <a:endParaRPr lang="en-US" sz="1800" dirty="0"/>
          </a:p>
          <a:p>
            <a:r>
              <a:rPr lang="en-US" sz="1800" dirty="0"/>
              <a:t>So that the company is able to obtain </a:t>
            </a:r>
            <a:r>
              <a:rPr lang="en-US" sz="1800" dirty="0">
                <a:solidFill>
                  <a:schemeClr val="accent1"/>
                </a:solidFill>
              </a:rPr>
              <a:t>market share</a:t>
            </a:r>
            <a:r>
              <a:rPr lang="en-US" sz="1800" dirty="0"/>
              <a:t> and </a:t>
            </a:r>
            <a:r>
              <a:rPr lang="en-US" sz="1800" dirty="0">
                <a:solidFill>
                  <a:schemeClr val="accent1"/>
                </a:solidFill>
              </a:rPr>
              <a:t>differentiate</a:t>
            </a:r>
            <a:r>
              <a:rPr lang="en-US" sz="1800" dirty="0"/>
              <a:t> its service from competitors, we aim to :</a:t>
            </a:r>
            <a:br>
              <a:rPr lang="en-US" sz="1800" dirty="0"/>
            </a:br>
            <a:endParaRPr lang="en-US" sz="1800" dirty="0"/>
          </a:p>
          <a:p>
            <a:pPr>
              <a:buClr>
                <a:schemeClr val="bg2"/>
              </a:buClr>
              <a:buFont typeface="Arial" panose="020B0604020202020204" pitchFamily="34" charset="0"/>
              <a:buChar char="•"/>
            </a:pPr>
            <a:r>
              <a:rPr lang="en-US" sz="1800" dirty="0"/>
              <a:t>Offer </a:t>
            </a:r>
            <a:r>
              <a:rPr lang="en-US" sz="1800" dirty="0">
                <a:solidFill>
                  <a:schemeClr val="accent1"/>
                </a:solidFill>
              </a:rPr>
              <a:t>discounts</a:t>
            </a:r>
            <a:r>
              <a:rPr lang="en-US" sz="1800" dirty="0"/>
              <a:t> with consistent use</a:t>
            </a:r>
          </a:p>
          <a:p>
            <a:pPr>
              <a:buClr>
                <a:schemeClr val="bg2"/>
              </a:buClr>
              <a:buFont typeface="Arial" panose="020B0604020202020204" pitchFamily="34" charset="0"/>
              <a:buChar char="•"/>
            </a:pPr>
            <a:r>
              <a:rPr lang="en-US" sz="1800" dirty="0"/>
              <a:t>Provide a </a:t>
            </a:r>
            <a:r>
              <a:rPr lang="en-US" sz="1800" dirty="0">
                <a:solidFill>
                  <a:schemeClr val="accent1"/>
                </a:solidFill>
              </a:rPr>
              <a:t>social media friendly interface </a:t>
            </a:r>
            <a:r>
              <a:rPr lang="en-US" sz="1800" dirty="0"/>
              <a:t>where users will be able to see client reviews and trending restaurants and dishes</a:t>
            </a:r>
          </a:p>
          <a:p>
            <a:pPr>
              <a:buClr>
                <a:schemeClr val="bg2"/>
              </a:buClr>
              <a:buFont typeface="Arial" panose="020B0604020202020204" pitchFamily="34" charset="0"/>
              <a:buChar char="•"/>
            </a:pPr>
            <a:endParaRPr lang="en-US" sz="1800" dirty="0"/>
          </a:p>
          <a:p>
            <a:pPr marL="139700" indent="0">
              <a:buClr>
                <a:schemeClr val="bg2"/>
              </a:buClr>
            </a:pPr>
            <a:r>
              <a:rPr lang="en-US" sz="1800" dirty="0"/>
              <a:t>This is done to attract customers and encourage them to continue to use our service by building </a:t>
            </a:r>
            <a:r>
              <a:rPr lang="en-US" sz="1800" dirty="0">
                <a:solidFill>
                  <a:schemeClr val="accent1"/>
                </a:solidFill>
              </a:rPr>
              <a:t>trust</a:t>
            </a:r>
            <a:r>
              <a:rPr lang="en-US" sz="1800" dirty="0"/>
              <a:t> and </a:t>
            </a:r>
            <a:r>
              <a:rPr lang="en-US" sz="1800" dirty="0">
                <a:solidFill>
                  <a:schemeClr val="accent1"/>
                </a:solidFill>
              </a:rPr>
              <a:t>brand loyalty</a:t>
            </a:r>
            <a:r>
              <a:rPr lang="en-US" sz="1800" dirty="0"/>
              <a:t> through targeting </a:t>
            </a:r>
            <a:r>
              <a:rPr lang="en-US" sz="1800" dirty="0">
                <a:solidFill>
                  <a:schemeClr val="accent1"/>
                </a:solidFill>
              </a:rPr>
              <a:t>customer satisfaction</a:t>
            </a:r>
            <a:r>
              <a:rPr lang="en-US" sz="1800" dirty="0"/>
              <a:t>.</a:t>
            </a:r>
          </a:p>
          <a:p>
            <a:pPr marL="139700" indent="0">
              <a:buClr>
                <a:schemeClr val="bg2"/>
              </a:buClr>
            </a:pPr>
            <a:endParaRPr lang="en-US" sz="1600" dirty="0"/>
          </a:p>
          <a:p>
            <a:pPr>
              <a:buClr>
                <a:schemeClr val="bg2"/>
              </a:buClr>
              <a:buFont typeface="Arial" panose="020B0604020202020204" pitchFamily="34" charset="0"/>
              <a:buChar char="•"/>
            </a:pPr>
            <a:endParaRPr lang="en-US" dirty="0"/>
          </a:p>
          <a:p>
            <a:pPr marL="139700" indent="0">
              <a:buClr>
                <a:schemeClr val="bg1"/>
              </a:buClr>
            </a:pPr>
            <a:r>
              <a:rPr lang="en-US" dirty="0"/>
              <a:t>	</a:t>
            </a:r>
          </a:p>
          <a:p>
            <a:pPr>
              <a:buFont typeface="Courier New" panose="02070309020205020404" pitchFamily="49" charset="0"/>
              <a:buChar char="o"/>
            </a:pPr>
            <a:endParaRPr lang="en-BB" dirty="0"/>
          </a:p>
        </p:txBody>
      </p:sp>
      <p:sp>
        <p:nvSpPr>
          <p:cNvPr id="6" name="Title 5">
            <a:extLst>
              <a:ext uri="{FF2B5EF4-FFF2-40B4-BE49-F238E27FC236}">
                <a16:creationId xmlns:a16="http://schemas.microsoft.com/office/drawing/2014/main" id="{EFDACA83-56BC-1E2E-F526-4E505FC15DF9}"/>
              </a:ext>
            </a:extLst>
          </p:cNvPr>
          <p:cNvSpPr>
            <a:spLocks noGrp="1"/>
          </p:cNvSpPr>
          <p:nvPr>
            <p:ph type="title"/>
          </p:nvPr>
        </p:nvSpPr>
        <p:spPr>
          <a:xfrm>
            <a:off x="720000" y="372300"/>
            <a:ext cx="3688800" cy="700229"/>
          </a:xfrm>
        </p:spPr>
        <p:txBody>
          <a:bodyPr/>
          <a:lstStyle/>
          <a:p>
            <a:r>
              <a:rPr lang="en-US" dirty="0"/>
              <a:t>Product</a:t>
            </a:r>
            <a:endParaRPr lang="en-BB" dirty="0"/>
          </a:p>
        </p:txBody>
      </p:sp>
      <p:pic>
        <p:nvPicPr>
          <p:cNvPr id="9" name="Google Shape;2084;p21">
            <a:extLst>
              <a:ext uri="{FF2B5EF4-FFF2-40B4-BE49-F238E27FC236}">
                <a16:creationId xmlns:a16="http://schemas.microsoft.com/office/drawing/2014/main" id="{877A48C5-4BE9-FDD3-678E-938A620BD2C0}"/>
              </a:ext>
            </a:extLst>
          </p:cNvPr>
          <p:cNvPicPr preferRelativeResize="0"/>
          <p:nvPr/>
        </p:nvPicPr>
        <p:blipFill rotWithShape="1">
          <a:blip r:embed="rId2">
            <a:alphaModFix/>
          </a:blip>
          <a:srcRect/>
          <a:stretch/>
        </p:blipFill>
        <p:spPr>
          <a:xfrm>
            <a:off x="8503233" y="4510123"/>
            <a:ext cx="489512" cy="489512"/>
          </a:xfrm>
          <a:prstGeom prst="rect">
            <a:avLst/>
          </a:prstGeom>
          <a:noFill/>
          <a:ln>
            <a:noFill/>
          </a:ln>
        </p:spPr>
      </p:pic>
    </p:spTree>
    <p:extLst>
      <p:ext uri="{BB962C8B-B14F-4D97-AF65-F5344CB8AC3E}">
        <p14:creationId xmlns:p14="http://schemas.microsoft.com/office/powerpoint/2010/main" val="28941458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grpSp>
        <p:nvGrpSpPr>
          <p:cNvPr id="1008" name="Google Shape;1008;p3"/>
          <p:cNvGrpSpPr/>
          <p:nvPr/>
        </p:nvGrpSpPr>
        <p:grpSpPr>
          <a:xfrm rot="1286140">
            <a:off x="4111732" y="270470"/>
            <a:ext cx="4910830" cy="4704139"/>
            <a:chOff x="607000" y="662725"/>
            <a:chExt cx="1139850" cy="1091875"/>
          </a:xfrm>
        </p:grpSpPr>
        <p:sp>
          <p:nvSpPr>
            <p:cNvPr id="1009" name="Google Shape;1009;p3"/>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3"/>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5" name="Google Shape;1025;p3"/>
          <p:cNvSpPr txBox="1">
            <a:spLocks noGrp="1"/>
          </p:cNvSpPr>
          <p:nvPr>
            <p:ph type="title"/>
          </p:nvPr>
        </p:nvSpPr>
        <p:spPr>
          <a:xfrm>
            <a:off x="302374" y="1194820"/>
            <a:ext cx="3632415" cy="97318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5400" dirty="0"/>
              <a:t>Down De’ Gap </a:t>
            </a:r>
            <a:endParaRPr sz="5400" dirty="0"/>
          </a:p>
        </p:txBody>
      </p:sp>
      <p:sp>
        <p:nvSpPr>
          <p:cNvPr id="1026" name="Google Shape;1026;p3"/>
          <p:cNvSpPr txBox="1">
            <a:spLocks noGrp="1"/>
          </p:cNvSpPr>
          <p:nvPr>
            <p:ph type="subTitle" idx="1"/>
          </p:nvPr>
        </p:nvSpPr>
        <p:spPr>
          <a:xfrm>
            <a:off x="356022" y="2168001"/>
            <a:ext cx="3587310" cy="2484646"/>
          </a:xfrm>
          <a:prstGeom prst="rect">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dirty="0">
                <a:solidFill>
                  <a:schemeClr val="accent1"/>
                </a:solidFill>
              </a:rPr>
              <a:t>Down De Gap </a:t>
            </a:r>
            <a:r>
              <a:rPr lang="en-US" dirty="0"/>
              <a:t>is a food directory and delivery service that hosts the menus and prices of local cuisine from small to medium sized food business around the island. </a:t>
            </a:r>
          </a:p>
          <a:p>
            <a:pPr marL="0" lvl="0" indent="0" algn="l" rtl="0">
              <a:lnSpc>
                <a:spcPct val="100000"/>
              </a:lnSpc>
              <a:spcBef>
                <a:spcPts val="0"/>
              </a:spcBef>
              <a:spcAft>
                <a:spcPts val="0"/>
              </a:spcAft>
              <a:buSzPts val="1400"/>
              <a:buNone/>
            </a:pPr>
            <a:r>
              <a:rPr lang="en-US" dirty="0"/>
              <a:t>Our website acts as an intermediary between the consumer and our supplier operators.</a:t>
            </a:r>
            <a:endParaRPr dirty="0"/>
          </a:p>
        </p:txBody>
      </p:sp>
      <p:grpSp>
        <p:nvGrpSpPr>
          <p:cNvPr id="1027" name="Google Shape;1027;p3"/>
          <p:cNvGrpSpPr/>
          <p:nvPr/>
        </p:nvGrpSpPr>
        <p:grpSpPr>
          <a:xfrm>
            <a:off x="5125694" y="1277367"/>
            <a:ext cx="2882925" cy="2690341"/>
            <a:chOff x="2739150" y="688025"/>
            <a:chExt cx="726800" cy="678300"/>
          </a:xfrm>
        </p:grpSpPr>
        <p:sp>
          <p:nvSpPr>
            <p:cNvPr id="1028" name="Google Shape;1028;p3"/>
            <p:cNvSpPr/>
            <p:nvPr/>
          </p:nvSpPr>
          <p:spPr>
            <a:xfrm>
              <a:off x="2768425" y="713675"/>
              <a:ext cx="697525" cy="652650"/>
            </a:xfrm>
            <a:custGeom>
              <a:avLst/>
              <a:gdLst/>
              <a:ahLst/>
              <a:cxnLst/>
              <a:rect l="l" t="t" r="r" b="b"/>
              <a:pathLst>
                <a:path w="27901" h="26106" extrusionOk="0">
                  <a:moveTo>
                    <a:pt x="23774" y="7032"/>
                  </a:moveTo>
                  <a:lnTo>
                    <a:pt x="23774" y="7032"/>
                  </a:lnTo>
                  <a:cubicBezTo>
                    <a:pt x="23725" y="7107"/>
                    <a:pt x="23671" y="7183"/>
                    <a:pt x="23617" y="7258"/>
                  </a:cubicBezTo>
                  <a:cubicBezTo>
                    <a:pt x="23548" y="7196"/>
                    <a:pt x="23487" y="7135"/>
                    <a:pt x="23425" y="7073"/>
                  </a:cubicBezTo>
                  <a:cubicBezTo>
                    <a:pt x="23541" y="7059"/>
                    <a:pt x="23658" y="7046"/>
                    <a:pt x="23774" y="7032"/>
                  </a:cubicBezTo>
                  <a:close/>
                  <a:moveTo>
                    <a:pt x="14094" y="1"/>
                  </a:moveTo>
                  <a:cubicBezTo>
                    <a:pt x="14078" y="1"/>
                    <a:pt x="14062" y="6"/>
                    <a:pt x="14048" y="16"/>
                  </a:cubicBezTo>
                  <a:cubicBezTo>
                    <a:pt x="13802" y="201"/>
                    <a:pt x="13705" y="523"/>
                    <a:pt x="13603" y="804"/>
                  </a:cubicBezTo>
                  <a:cubicBezTo>
                    <a:pt x="13487" y="1133"/>
                    <a:pt x="13329" y="1440"/>
                    <a:pt x="13179" y="1749"/>
                  </a:cubicBezTo>
                  <a:cubicBezTo>
                    <a:pt x="12871" y="2378"/>
                    <a:pt x="12576" y="3014"/>
                    <a:pt x="12324" y="3664"/>
                  </a:cubicBezTo>
                  <a:cubicBezTo>
                    <a:pt x="12317" y="3679"/>
                    <a:pt x="12309" y="3685"/>
                    <a:pt x="12309" y="3699"/>
                  </a:cubicBezTo>
                  <a:cubicBezTo>
                    <a:pt x="12015" y="3794"/>
                    <a:pt x="11734" y="3897"/>
                    <a:pt x="11440" y="4007"/>
                  </a:cubicBezTo>
                  <a:cubicBezTo>
                    <a:pt x="11440" y="3973"/>
                    <a:pt x="11433" y="3945"/>
                    <a:pt x="11420" y="3917"/>
                  </a:cubicBezTo>
                  <a:cubicBezTo>
                    <a:pt x="11407" y="3853"/>
                    <a:pt x="11351" y="3819"/>
                    <a:pt x="11291" y="3819"/>
                  </a:cubicBezTo>
                  <a:cubicBezTo>
                    <a:pt x="11282" y="3819"/>
                    <a:pt x="11272" y="3820"/>
                    <a:pt x="11262" y="3822"/>
                  </a:cubicBezTo>
                  <a:cubicBezTo>
                    <a:pt x="10666" y="3952"/>
                    <a:pt x="10085" y="4122"/>
                    <a:pt x="9503" y="4287"/>
                  </a:cubicBezTo>
                  <a:cubicBezTo>
                    <a:pt x="9524" y="3904"/>
                    <a:pt x="9544" y="3515"/>
                    <a:pt x="9524" y="3124"/>
                  </a:cubicBezTo>
                  <a:cubicBezTo>
                    <a:pt x="9516" y="2871"/>
                    <a:pt x="9496" y="2611"/>
                    <a:pt x="9469" y="2357"/>
                  </a:cubicBezTo>
                  <a:cubicBezTo>
                    <a:pt x="9449" y="2090"/>
                    <a:pt x="9380" y="1790"/>
                    <a:pt x="9421" y="1529"/>
                  </a:cubicBezTo>
                  <a:cubicBezTo>
                    <a:pt x="9434" y="1481"/>
                    <a:pt x="9414" y="1420"/>
                    <a:pt x="9352" y="1412"/>
                  </a:cubicBezTo>
                  <a:cubicBezTo>
                    <a:pt x="9291" y="1399"/>
                    <a:pt x="9229" y="1392"/>
                    <a:pt x="9168" y="1386"/>
                  </a:cubicBezTo>
                  <a:lnTo>
                    <a:pt x="9161" y="1386"/>
                  </a:lnTo>
                  <a:cubicBezTo>
                    <a:pt x="9078" y="1377"/>
                    <a:pt x="8993" y="1373"/>
                    <a:pt x="8906" y="1373"/>
                  </a:cubicBezTo>
                  <a:cubicBezTo>
                    <a:pt x="8576" y="1373"/>
                    <a:pt x="8236" y="1434"/>
                    <a:pt x="7943" y="1543"/>
                  </a:cubicBezTo>
                  <a:cubicBezTo>
                    <a:pt x="7933" y="1529"/>
                    <a:pt x="7915" y="1523"/>
                    <a:pt x="7898" y="1523"/>
                  </a:cubicBezTo>
                  <a:cubicBezTo>
                    <a:pt x="7881" y="1523"/>
                    <a:pt x="7864" y="1529"/>
                    <a:pt x="7854" y="1543"/>
                  </a:cubicBezTo>
                  <a:cubicBezTo>
                    <a:pt x="7765" y="1680"/>
                    <a:pt x="7759" y="1857"/>
                    <a:pt x="7759" y="2021"/>
                  </a:cubicBezTo>
                  <a:cubicBezTo>
                    <a:pt x="7750" y="2233"/>
                    <a:pt x="7759" y="2453"/>
                    <a:pt x="7750" y="2665"/>
                  </a:cubicBezTo>
                  <a:cubicBezTo>
                    <a:pt x="7737" y="3158"/>
                    <a:pt x="7737" y="3651"/>
                    <a:pt x="7731" y="4144"/>
                  </a:cubicBezTo>
                  <a:cubicBezTo>
                    <a:pt x="7731" y="4205"/>
                    <a:pt x="7724" y="4274"/>
                    <a:pt x="7724" y="4336"/>
                  </a:cubicBezTo>
                  <a:cubicBezTo>
                    <a:pt x="7724" y="4459"/>
                    <a:pt x="7718" y="4589"/>
                    <a:pt x="7718" y="4712"/>
                  </a:cubicBezTo>
                  <a:cubicBezTo>
                    <a:pt x="6985" y="4842"/>
                    <a:pt x="6224" y="4972"/>
                    <a:pt x="5548" y="5287"/>
                  </a:cubicBezTo>
                  <a:cubicBezTo>
                    <a:pt x="5533" y="5253"/>
                    <a:pt x="5520" y="5225"/>
                    <a:pt x="5506" y="5198"/>
                  </a:cubicBezTo>
                  <a:cubicBezTo>
                    <a:pt x="5396" y="4931"/>
                    <a:pt x="5286" y="4630"/>
                    <a:pt x="5096" y="4403"/>
                  </a:cubicBezTo>
                  <a:cubicBezTo>
                    <a:pt x="5006" y="4293"/>
                    <a:pt x="4908" y="4251"/>
                    <a:pt x="4806" y="4251"/>
                  </a:cubicBezTo>
                  <a:cubicBezTo>
                    <a:pt x="4669" y="4251"/>
                    <a:pt x="4524" y="4328"/>
                    <a:pt x="4383" y="4418"/>
                  </a:cubicBezTo>
                  <a:cubicBezTo>
                    <a:pt x="4227" y="4513"/>
                    <a:pt x="4082" y="4623"/>
                    <a:pt x="3918" y="4706"/>
                  </a:cubicBezTo>
                  <a:cubicBezTo>
                    <a:pt x="3658" y="4842"/>
                    <a:pt x="3384" y="4959"/>
                    <a:pt x="3110" y="5082"/>
                  </a:cubicBezTo>
                  <a:cubicBezTo>
                    <a:pt x="3077" y="5101"/>
                    <a:pt x="3056" y="5143"/>
                    <a:pt x="3056" y="5184"/>
                  </a:cubicBezTo>
                  <a:cubicBezTo>
                    <a:pt x="3077" y="5622"/>
                    <a:pt x="3350" y="6046"/>
                    <a:pt x="3542" y="6430"/>
                  </a:cubicBezTo>
                  <a:cubicBezTo>
                    <a:pt x="3658" y="6669"/>
                    <a:pt x="3775" y="6908"/>
                    <a:pt x="3890" y="7155"/>
                  </a:cubicBezTo>
                  <a:cubicBezTo>
                    <a:pt x="3747" y="7217"/>
                    <a:pt x="3603" y="7285"/>
                    <a:pt x="3460" y="7367"/>
                  </a:cubicBezTo>
                  <a:cubicBezTo>
                    <a:pt x="3159" y="7546"/>
                    <a:pt x="2878" y="7764"/>
                    <a:pt x="2625" y="7983"/>
                  </a:cubicBezTo>
                  <a:cubicBezTo>
                    <a:pt x="2595" y="8013"/>
                    <a:pt x="2622" y="8069"/>
                    <a:pt x="2657" y="8069"/>
                  </a:cubicBezTo>
                  <a:cubicBezTo>
                    <a:pt x="2662" y="8069"/>
                    <a:pt x="2668" y="8068"/>
                    <a:pt x="2673" y="8065"/>
                  </a:cubicBezTo>
                  <a:lnTo>
                    <a:pt x="2679" y="8065"/>
                  </a:lnTo>
                  <a:cubicBezTo>
                    <a:pt x="2666" y="8250"/>
                    <a:pt x="2699" y="8443"/>
                    <a:pt x="2755" y="8627"/>
                  </a:cubicBezTo>
                  <a:cubicBezTo>
                    <a:pt x="2803" y="8797"/>
                    <a:pt x="2872" y="8968"/>
                    <a:pt x="2932" y="9133"/>
                  </a:cubicBezTo>
                  <a:cubicBezTo>
                    <a:pt x="3069" y="9469"/>
                    <a:pt x="3226" y="9798"/>
                    <a:pt x="3391" y="10118"/>
                  </a:cubicBezTo>
                  <a:cubicBezTo>
                    <a:pt x="3438" y="10215"/>
                    <a:pt x="3488" y="10304"/>
                    <a:pt x="3535" y="10399"/>
                  </a:cubicBezTo>
                  <a:cubicBezTo>
                    <a:pt x="3268" y="10502"/>
                    <a:pt x="3001" y="10619"/>
                    <a:pt x="2740" y="10734"/>
                  </a:cubicBezTo>
                  <a:cubicBezTo>
                    <a:pt x="2371" y="10913"/>
                    <a:pt x="2001" y="11104"/>
                    <a:pt x="1605" y="11227"/>
                  </a:cubicBezTo>
                  <a:cubicBezTo>
                    <a:pt x="1331" y="11309"/>
                    <a:pt x="1024" y="11391"/>
                    <a:pt x="784" y="11555"/>
                  </a:cubicBezTo>
                  <a:cubicBezTo>
                    <a:pt x="496" y="11741"/>
                    <a:pt x="592" y="12007"/>
                    <a:pt x="721" y="12268"/>
                  </a:cubicBezTo>
                  <a:cubicBezTo>
                    <a:pt x="804" y="12433"/>
                    <a:pt x="900" y="12582"/>
                    <a:pt x="968" y="12755"/>
                  </a:cubicBezTo>
                  <a:cubicBezTo>
                    <a:pt x="1071" y="13034"/>
                    <a:pt x="1167" y="13315"/>
                    <a:pt x="1262" y="13596"/>
                  </a:cubicBezTo>
                  <a:cubicBezTo>
                    <a:pt x="1277" y="13630"/>
                    <a:pt x="1318" y="13658"/>
                    <a:pt x="1352" y="13665"/>
                  </a:cubicBezTo>
                  <a:cubicBezTo>
                    <a:pt x="1371" y="13665"/>
                    <a:pt x="1389" y="13666"/>
                    <a:pt x="1407" y="13666"/>
                  </a:cubicBezTo>
                  <a:cubicBezTo>
                    <a:pt x="1682" y="13666"/>
                    <a:pt x="1951" y="13576"/>
                    <a:pt x="2215" y="13472"/>
                  </a:cubicBezTo>
                  <a:lnTo>
                    <a:pt x="2215" y="13472"/>
                  </a:lnTo>
                  <a:cubicBezTo>
                    <a:pt x="2187" y="13609"/>
                    <a:pt x="2159" y="13747"/>
                    <a:pt x="2132" y="13883"/>
                  </a:cubicBezTo>
                  <a:cubicBezTo>
                    <a:pt x="2057" y="14266"/>
                    <a:pt x="2009" y="14657"/>
                    <a:pt x="1912" y="15040"/>
                  </a:cubicBezTo>
                  <a:cubicBezTo>
                    <a:pt x="1817" y="15437"/>
                    <a:pt x="1681" y="15835"/>
                    <a:pt x="1584" y="16237"/>
                  </a:cubicBezTo>
                  <a:cubicBezTo>
                    <a:pt x="1536" y="16375"/>
                    <a:pt x="1495" y="16518"/>
                    <a:pt x="1454" y="16662"/>
                  </a:cubicBezTo>
                  <a:cubicBezTo>
                    <a:pt x="1434" y="16682"/>
                    <a:pt x="1413" y="16704"/>
                    <a:pt x="1385" y="16723"/>
                  </a:cubicBezTo>
                  <a:cubicBezTo>
                    <a:pt x="1139" y="16970"/>
                    <a:pt x="892" y="17216"/>
                    <a:pt x="620" y="17428"/>
                  </a:cubicBezTo>
                  <a:cubicBezTo>
                    <a:pt x="386" y="17614"/>
                    <a:pt x="105" y="17806"/>
                    <a:pt x="17" y="18100"/>
                  </a:cubicBezTo>
                  <a:cubicBezTo>
                    <a:pt x="0" y="18155"/>
                    <a:pt x="44" y="18217"/>
                    <a:pt x="98" y="18217"/>
                  </a:cubicBezTo>
                  <a:cubicBezTo>
                    <a:pt x="110" y="18217"/>
                    <a:pt x="121" y="18214"/>
                    <a:pt x="133" y="18208"/>
                  </a:cubicBezTo>
                  <a:cubicBezTo>
                    <a:pt x="298" y="18359"/>
                    <a:pt x="399" y="18606"/>
                    <a:pt x="516" y="18770"/>
                  </a:cubicBezTo>
                  <a:cubicBezTo>
                    <a:pt x="661" y="18969"/>
                    <a:pt x="838" y="19215"/>
                    <a:pt x="1091" y="19256"/>
                  </a:cubicBezTo>
                  <a:cubicBezTo>
                    <a:pt x="1109" y="19259"/>
                    <a:pt x="1126" y="19260"/>
                    <a:pt x="1143" y="19260"/>
                  </a:cubicBezTo>
                  <a:cubicBezTo>
                    <a:pt x="1318" y="19260"/>
                    <a:pt x="1460" y="19135"/>
                    <a:pt x="1584" y="19023"/>
                  </a:cubicBezTo>
                  <a:cubicBezTo>
                    <a:pt x="1769" y="18859"/>
                    <a:pt x="1927" y="18668"/>
                    <a:pt x="2091" y="18483"/>
                  </a:cubicBezTo>
                  <a:cubicBezTo>
                    <a:pt x="2405" y="18510"/>
                    <a:pt x="2727" y="18517"/>
                    <a:pt x="3036" y="18517"/>
                  </a:cubicBezTo>
                  <a:cubicBezTo>
                    <a:pt x="3090" y="18517"/>
                    <a:pt x="3159" y="18476"/>
                    <a:pt x="3166" y="18414"/>
                  </a:cubicBezTo>
                  <a:cubicBezTo>
                    <a:pt x="3220" y="18044"/>
                    <a:pt x="3274" y="17668"/>
                    <a:pt x="3330" y="17292"/>
                  </a:cubicBezTo>
                  <a:cubicBezTo>
                    <a:pt x="3350" y="17272"/>
                    <a:pt x="3371" y="17257"/>
                    <a:pt x="3391" y="17237"/>
                  </a:cubicBezTo>
                  <a:cubicBezTo>
                    <a:pt x="3425" y="17203"/>
                    <a:pt x="3460" y="17175"/>
                    <a:pt x="3494" y="17140"/>
                  </a:cubicBezTo>
                  <a:cubicBezTo>
                    <a:pt x="3624" y="17683"/>
                    <a:pt x="3795" y="18216"/>
                    <a:pt x="4000" y="18729"/>
                  </a:cubicBezTo>
                  <a:cubicBezTo>
                    <a:pt x="3466" y="18763"/>
                    <a:pt x="2932" y="18783"/>
                    <a:pt x="2405" y="18811"/>
                  </a:cubicBezTo>
                  <a:cubicBezTo>
                    <a:pt x="2338" y="18811"/>
                    <a:pt x="2289" y="18865"/>
                    <a:pt x="2282" y="18934"/>
                  </a:cubicBezTo>
                  <a:cubicBezTo>
                    <a:pt x="2269" y="19345"/>
                    <a:pt x="2187" y="19872"/>
                    <a:pt x="2385" y="20255"/>
                  </a:cubicBezTo>
                  <a:cubicBezTo>
                    <a:pt x="2489" y="20465"/>
                    <a:pt x="2650" y="20530"/>
                    <a:pt x="2830" y="20530"/>
                  </a:cubicBezTo>
                  <a:cubicBezTo>
                    <a:pt x="2839" y="20530"/>
                    <a:pt x="2848" y="20530"/>
                    <a:pt x="2857" y="20529"/>
                  </a:cubicBezTo>
                  <a:cubicBezTo>
                    <a:pt x="3028" y="20529"/>
                    <a:pt x="3220" y="20475"/>
                    <a:pt x="3391" y="20441"/>
                  </a:cubicBezTo>
                  <a:cubicBezTo>
                    <a:pt x="3836" y="20365"/>
                    <a:pt x="4281" y="20303"/>
                    <a:pt x="4733" y="20248"/>
                  </a:cubicBezTo>
                  <a:cubicBezTo>
                    <a:pt x="4767" y="20317"/>
                    <a:pt x="4802" y="20378"/>
                    <a:pt x="4843" y="20441"/>
                  </a:cubicBezTo>
                  <a:cubicBezTo>
                    <a:pt x="4951" y="20625"/>
                    <a:pt x="5068" y="20804"/>
                    <a:pt x="5185" y="20981"/>
                  </a:cubicBezTo>
                  <a:cubicBezTo>
                    <a:pt x="5643" y="21658"/>
                    <a:pt x="6164" y="22282"/>
                    <a:pt x="6758" y="22842"/>
                  </a:cubicBezTo>
                  <a:cubicBezTo>
                    <a:pt x="8483" y="24458"/>
                    <a:pt x="10707" y="25518"/>
                    <a:pt x="13028" y="25922"/>
                  </a:cubicBezTo>
                  <a:cubicBezTo>
                    <a:pt x="13738" y="26045"/>
                    <a:pt x="14453" y="26106"/>
                    <a:pt x="15165" y="26106"/>
                  </a:cubicBezTo>
                  <a:cubicBezTo>
                    <a:pt x="16960" y="26106"/>
                    <a:pt x="18739" y="25719"/>
                    <a:pt x="20386" y="24964"/>
                  </a:cubicBezTo>
                  <a:cubicBezTo>
                    <a:pt x="22679" y="23916"/>
                    <a:pt x="24726" y="22159"/>
                    <a:pt x="25642" y="19756"/>
                  </a:cubicBezTo>
                  <a:cubicBezTo>
                    <a:pt x="25800" y="19366"/>
                    <a:pt x="25910" y="18962"/>
                    <a:pt x="25984" y="18552"/>
                  </a:cubicBezTo>
                  <a:cubicBezTo>
                    <a:pt x="26066" y="18346"/>
                    <a:pt x="26148" y="18134"/>
                    <a:pt x="26211" y="17914"/>
                  </a:cubicBezTo>
                  <a:cubicBezTo>
                    <a:pt x="26395" y="17313"/>
                    <a:pt x="26526" y="16689"/>
                    <a:pt x="26600" y="16066"/>
                  </a:cubicBezTo>
                  <a:cubicBezTo>
                    <a:pt x="26697" y="15320"/>
                    <a:pt x="26703" y="14575"/>
                    <a:pt x="26641" y="13829"/>
                  </a:cubicBezTo>
                  <a:cubicBezTo>
                    <a:pt x="26751" y="13479"/>
                    <a:pt x="26840" y="13116"/>
                    <a:pt x="26950" y="12768"/>
                  </a:cubicBezTo>
                  <a:cubicBezTo>
                    <a:pt x="27121" y="12212"/>
                    <a:pt x="27415" y="11597"/>
                    <a:pt x="27332" y="11002"/>
                  </a:cubicBezTo>
                  <a:cubicBezTo>
                    <a:pt x="27326" y="10948"/>
                    <a:pt x="27291" y="10892"/>
                    <a:pt x="27224" y="10892"/>
                  </a:cubicBezTo>
                  <a:cubicBezTo>
                    <a:pt x="27172" y="10892"/>
                    <a:pt x="27120" y="10891"/>
                    <a:pt x="27067" y="10891"/>
                  </a:cubicBezTo>
                  <a:cubicBezTo>
                    <a:pt x="26845" y="10891"/>
                    <a:pt x="26615" y="10900"/>
                    <a:pt x="26416" y="10989"/>
                  </a:cubicBezTo>
                  <a:cubicBezTo>
                    <a:pt x="26293" y="11043"/>
                    <a:pt x="26189" y="11125"/>
                    <a:pt x="26100" y="11220"/>
                  </a:cubicBezTo>
                  <a:cubicBezTo>
                    <a:pt x="26012" y="10981"/>
                    <a:pt x="25923" y="10749"/>
                    <a:pt x="25828" y="10516"/>
                  </a:cubicBezTo>
                  <a:cubicBezTo>
                    <a:pt x="26284" y="10409"/>
                    <a:pt x="26754" y="10270"/>
                    <a:pt x="27223" y="10270"/>
                  </a:cubicBezTo>
                  <a:cubicBezTo>
                    <a:pt x="27324" y="10270"/>
                    <a:pt x="27424" y="10276"/>
                    <a:pt x="27525" y="10291"/>
                  </a:cubicBezTo>
                  <a:cubicBezTo>
                    <a:pt x="27538" y="10291"/>
                    <a:pt x="27553" y="10291"/>
                    <a:pt x="27566" y="10282"/>
                  </a:cubicBezTo>
                  <a:cubicBezTo>
                    <a:pt x="27600" y="10276"/>
                    <a:pt x="27627" y="10256"/>
                    <a:pt x="27648" y="10228"/>
                  </a:cubicBezTo>
                  <a:cubicBezTo>
                    <a:pt x="27654" y="10215"/>
                    <a:pt x="27661" y="10200"/>
                    <a:pt x="27668" y="10187"/>
                  </a:cubicBezTo>
                  <a:cubicBezTo>
                    <a:pt x="27682" y="10118"/>
                    <a:pt x="27689" y="10051"/>
                    <a:pt x="27702" y="9988"/>
                  </a:cubicBezTo>
                  <a:lnTo>
                    <a:pt x="27709" y="9947"/>
                  </a:lnTo>
                  <a:cubicBezTo>
                    <a:pt x="27778" y="9510"/>
                    <a:pt x="27784" y="9065"/>
                    <a:pt x="27873" y="8627"/>
                  </a:cubicBezTo>
                  <a:cubicBezTo>
                    <a:pt x="27873" y="8599"/>
                    <a:pt x="27881" y="8572"/>
                    <a:pt x="27888" y="8544"/>
                  </a:cubicBezTo>
                  <a:cubicBezTo>
                    <a:pt x="27901" y="8475"/>
                    <a:pt x="27873" y="8380"/>
                    <a:pt x="27791" y="8360"/>
                  </a:cubicBezTo>
                  <a:cubicBezTo>
                    <a:pt x="27649" y="8337"/>
                    <a:pt x="27508" y="8327"/>
                    <a:pt x="27367" y="8327"/>
                  </a:cubicBezTo>
                  <a:cubicBezTo>
                    <a:pt x="27097" y="8327"/>
                    <a:pt x="26828" y="8363"/>
                    <a:pt x="26559" y="8408"/>
                  </a:cubicBezTo>
                  <a:cubicBezTo>
                    <a:pt x="26176" y="8475"/>
                    <a:pt x="25793" y="8531"/>
                    <a:pt x="25402" y="8566"/>
                  </a:cubicBezTo>
                  <a:lnTo>
                    <a:pt x="25355" y="8566"/>
                  </a:lnTo>
                  <a:cubicBezTo>
                    <a:pt x="25696" y="8080"/>
                    <a:pt x="26053" y="7593"/>
                    <a:pt x="26416" y="7120"/>
                  </a:cubicBezTo>
                  <a:cubicBezTo>
                    <a:pt x="26559" y="6943"/>
                    <a:pt x="26758" y="6813"/>
                    <a:pt x="26887" y="6627"/>
                  </a:cubicBezTo>
                  <a:cubicBezTo>
                    <a:pt x="26984" y="6498"/>
                    <a:pt x="26991" y="6368"/>
                    <a:pt x="26874" y="6258"/>
                  </a:cubicBezTo>
                  <a:cubicBezTo>
                    <a:pt x="26710" y="6094"/>
                    <a:pt x="26450" y="5992"/>
                    <a:pt x="26252" y="5875"/>
                  </a:cubicBezTo>
                  <a:cubicBezTo>
                    <a:pt x="25936" y="5683"/>
                    <a:pt x="25581" y="5527"/>
                    <a:pt x="25294" y="5287"/>
                  </a:cubicBezTo>
                  <a:cubicBezTo>
                    <a:pt x="25277" y="5273"/>
                    <a:pt x="25253" y="5265"/>
                    <a:pt x="25230" y="5265"/>
                  </a:cubicBezTo>
                  <a:cubicBezTo>
                    <a:pt x="25198" y="5265"/>
                    <a:pt x="25166" y="5279"/>
                    <a:pt x="25149" y="5307"/>
                  </a:cubicBezTo>
                  <a:cubicBezTo>
                    <a:pt x="25061" y="5458"/>
                    <a:pt x="24931" y="5581"/>
                    <a:pt x="24793" y="5711"/>
                  </a:cubicBezTo>
                  <a:cubicBezTo>
                    <a:pt x="24752" y="5486"/>
                    <a:pt x="24719" y="5266"/>
                    <a:pt x="24657" y="5047"/>
                  </a:cubicBezTo>
                  <a:cubicBezTo>
                    <a:pt x="24682" y="4972"/>
                    <a:pt x="24632" y="4867"/>
                    <a:pt x="24533" y="4867"/>
                  </a:cubicBezTo>
                  <a:cubicBezTo>
                    <a:pt x="24524" y="4867"/>
                    <a:pt x="24515" y="4868"/>
                    <a:pt x="24505" y="4870"/>
                  </a:cubicBezTo>
                  <a:cubicBezTo>
                    <a:pt x="24110" y="4937"/>
                    <a:pt x="23719" y="5013"/>
                    <a:pt x="23315" y="5082"/>
                  </a:cubicBezTo>
                  <a:cubicBezTo>
                    <a:pt x="23459" y="4596"/>
                    <a:pt x="23636" y="4122"/>
                    <a:pt x="23602" y="3610"/>
                  </a:cubicBezTo>
                  <a:cubicBezTo>
                    <a:pt x="23602" y="3562"/>
                    <a:pt x="23569" y="3500"/>
                    <a:pt x="23507" y="3493"/>
                  </a:cubicBezTo>
                  <a:cubicBezTo>
                    <a:pt x="23342" y="3459"/>
                    <a:pt x="23185" y="3433"/>
                    <a:pt x="23020" y="3411"/>
                  </a:cubicBezTo>
                  <a:cubicBezTo>
                    <a:pt x="22754" y="3377"/>
                    <a:pt x="22480" y="3357"/>
                    <a:pt x="22214" y="3350"/>
                  </a:cubicBezTo>
                  <a:cubicBezTo>
                    <a:pt x="22146" y="3348"/>
                    <a:pt x="22078" y="3347"/>
                    <a:pt x="22011" y="3347"/>
                  </a:cubicBezTo>
                  <a:cubicBezTo>
                    <a:pt x="21804" y="3347"/>
                    <a:pt x="21598" y="3357"/>
                    <a:pt x="21393" y="3377"/>
                  </a:cubicBezTo>
                  <a:cubicBezTo>
                    <a:pt x="21358" y="3377"/>
                    <a:pt x="21337" y="3398"/>
                    <a:pt x="21324" y="3424"/>
                  </a:cubicBezTo>
                  <a:cubicBezTo>
                    <a:pt x="21296" y="3439"/>
                    <a:pt x="21269" y="3465"/>
                    <a:pt x="21269" y="3500"/>
                  </a:cubicBezTo>
                  <a:cubicBezTo>
                    <a:pt x="21235" y="3809"/>
                    <a:pt x="21138" y="4116"/>
                    <a:pt x="21077" y="4425"/>
                  </a:cubicBezTo>
                  <a:cubicBezTo>
                    <a:pt x="21071" y="4444"/>
                    <a:pt x="21064" y="4466"/>
                    <a:pt x="21064" y="4492"/>
                  </a:cubicBezTo>
                  <a:cubicBezTo>
                    <a:pt x="21008" y="4753"/>
                    <a:pt x="20974" y="5013"/>
                    <a:pt x="20947" y="5280"/>
                  </a:cubicBezTo>
                  <a:cubicBezTo>
                    <a:pt x="20933" y="5266"/>
                    <a:pt x="20913" y="5259"/>
                    <a:pt x="20892" y="5253"/>
                  </a:cubicBezTo>
                  <a:cubicBezTo>
                    <a:pt x="20837" y="5108"/>
                    <a:pt x="20777" y="4972"/>
                    <a:pt x="20721" y="4829"/>
                  </a:cubicBezTo>
                  <a:cubicBezTo>
                    <a:pt x="20571" y="4479"/>
                    <a:pt x="20414" y="4131"/>
                    <a:pt x="20243" y="3787"/>
                  </a:cubicBezTo>
                  <a:cubicBezTo>
                    <a:pt x="20187" y="3658"/>
                    <a:pt x="20126" y="3534"/>
                    <a:pt x="20064" y="3411"/>
                  </a:cubicBezTo>
                  <a:cubicBezTo>
                    <a:pt x="19605" y="2473"/>
                    <a:pt x="19147" y="1522"/>
                    <a:pt x="18654" y="599"/>
                  </a:cubicBezTo>
                  <a:cubicBezTo>
                    <a:pt x="18644" y="578"/>
                    <a:pt x="18625" y="569"/>
                    <a:pt x="18608" y="569"/>
                  </a:cubicBezTo>
                  <a:cubicBezTo>
                    <a:pt x="18602" y="569"/>
                    <a:pt x="18597" y="569"/>
                    <a:pt x="18592" y="571"/>
                  </a:cubicBezTo>
                  <a:cubicBezTo>
                    <a:pt x="18574" y="560"/>
                    <a:pt x="18556" y="552"/>
                    <a:pt x="18537" y="552"/>
                  </a:cubicBezTo>
                  <a:cubicBezTo>
                    <a:pt x="18520" y="552"/>
                    <a:pt x="18503" y="558"/>
                    <a:pt x="18483" y="571"/>
                  </a:cubicBezTo>
                  <a:cubicBezTo>
                    <a:pt x="18114" y="852"/>
                    <a:pt x="17641" y="969"/>
                    <a:pt x="17237" y="1200"/>
                  </a:cubicBezTo>
                  <a:cubicBezTo>
                    <a:pt x="17072" y="1263"/>
                    <a:pt x="16902" y="1330"/>
                    <a:pt x="16759" y="1420"/>
                  </a:cubicBezTo>
                  <a:cubicBezTo>
                    <a:pt x="16573" y="1522"/>
                    <a:pt x="16539" y="1686"/>
                    <a:pt x="16594" y="1885"/>
                  </a:cubicBezTo>
                  <a:cubicBezTo>
                    <a:pt x="16635" y="2049"/>
                    <a:pt x="16696" y="2214"/>
                    <a:pt x="16759" y="2378"/>
                  </a:cubicBezTo>
                  <a:cubicBezTo>
                    <a:pt x="16594" y="2426"/>
                    <a:pt x="16430" y="2488"/>
                    <a:pt x="16266" y="2549"/>
                  </a:cubicBezTo>
                  <a:cubicBezTo>
                    <a:pt x="15684" y="2767"/>
                    <a:pt x="15088" y="2918"/>
                    <a:pt x="14479" y="3063"/>
                  </a:cubicBezTo>
                  <a:cubicBezTo>
                    <a:pt x="14507" y="3007"/>
                    <a:pt x="14526" y="2959"/>
                    <a:pt x="14548" y="2912"/>
                  </a:cubicBezTo>
                  <a:cubicBezTo>
                    <a:pt x="14602" y="2795"/>
                    <a:pt x="14658" y="2679"/>
                    <a:pt x="14705" y="2562"/>
                  </a:cubicBezTo>
                  <a:cubicBezTo>
                    <a:pt x="14740" y="2508"/>
                    <a:pt x="14766" y="2447"/>
                    <a:pt x="14794" y="2391"/>
                  </a:cubicBezTo>
                  <a:cubicBezTo>
                    <a:pt x="14876" y="2220"/>
                    <a:pt x="14965" y="2056"/>
                    <a:pt x="15054" y="1892"/>
                  </a:cubicBezTo>
                  <a:cubicBezTo>
                    <a:pt x="15183" y="1667"/>
                    <a:pt x="15321" y="1453"/>
                    <a:pt x="15423" y="1221"/>
                  </a:cubicBezTo>
                  <a:cubicBezTo>
                    <a:pt x="15499" y="1051"/>
                    <a:pt x="15568" y="858"/>
                    <a:pt x="15486" y="681"/>
                  </a:cubicBezTo>
                  <a:cubicBezTo>
                    <a:pt x="15369" y="448"/>
                    <a:pt x="15075" y="359"/>
                    <a:pt x="14842" y="284"/>
                  </a:cubicBezTo>
                  <a:cubicBezTo>
                    <a:pt x="14650" y="221"/>
                    <a:pt x="14383" y="201"/>
                    <a:pt x="14191" y="98"/>
                  </a:cubicBezTo>
                  <a:cubicBezTo>
                    <a:pt x="14196" y="42"/>
                    <a:pt x="14144" y="1"/>
                    <a:pt x="14094"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
            <p:cNvSpPr/>
            <p:nvPr/>
          </p:nvSpPr>
          <p:spPr>
            <a:xfrm>
              <a:off x="2739150" y="688025"/>
              <a:ext cx="697725" cy="652475"/>
            </a:xfrm>
            <a:custGeom>
              <a:avLst/>
              <a:gdLst/>
              <a:ahLst/>
              <a:cxnLst/>
              <a:rect l="l" t="t" r="r" b="b"/>
              <a:pathLst>
                <a:path w="27909" h="26099" extrusionOk="0">
                  <a:moveTo>
                    <a:pt x="23781" y="7031"/>
                  </a:moveTo>
                  <a:lnTo>
                    <a:pt x="23781" y="7031"/>
                  </a:lnTo>
                  <a:cubicBezTo>
                    <a:pt x="23727" y="7106"/>
                    <a:pt x="23672" y="7182"/>
                    <a:pt x="23617" y="7258"/>
                  </a:cubicBezTo>
                  <a:cubicBezTo>
                    <a:pt x="23556" y="7195"/>
                    <a:pt x="23493" y="7128"/>
                    <a:pt x="23433" y="7065"/>
                  </a:cubicBezTo>
                  <a:cubicBezTo>
                    <a:pt x="23549" y="7052"/>
                    <a:pt x="23664" y="7046"/>
                    <a:pt x="23781" y="7031"/>
                  </a:cubicBezTo>
                  <a:close/>
                  <a:moveTo>
                    <a:pt x="14102" y="0"/>
                  </a:moveTo>
                  <a:cubicBezTo>
                    <a:pt x="14085" y="0"/>
                    <a:pt x="14069" y="5"/>
                    <a:pt x="14055" y="15"/>
                  </a:cubicBezTo>
                  <a:cubicBezTo>
                    <a:pt x="13802" y="194"/>
                    <a:pt x="13713" y="523"/>
                    <a:pt x="13611" y="795"/>
                  </a:cubicBezTo>
                  <a:cubicBezTo>
                    <a:pt x="13495" y="1124"/>
                    <a:pt x="13337" y="1433"/>
                    <a:pt x="13186" y="1748"/>
                  </a:cubicBezTo>
                  <a:cubicBezTo>
                    <a:pt x="12879" y="2377"/>
                    <a:pt x="12584" y="3006"/>
                    <a:pt x="12323" y="3663"/>
                  </a:cubicBezTo>
                  <a:cubicBezTo>
                    <a:pt x="12323" y="3670"/>
                    <a:pt x="12317" y="3685"/>
                    <a:pt x="12310" y="3691"/>
                  </a:cubicBezTo>
                  <a:cubicBezTo>
                    <a:pt x="12023" y="3793"/>
                    <a:pt x="11735" y="3897"/>
                    <a:pt x="11448" y="4007"/>
                  </a:cubicBezTo>
                  <a:cubicBezTo>
                    <a:pt x="11441" y="3972"/>
                    <a:pt x="11441" y="3938"/>
                    <a:pt x="11426" y="3910"/>
                  </a:cubicBezTo>
                  <a:cubicBezTo>
                    <a:pt x="11415" y="3852"/>
                    <a:pt x="11358" y="3818"/>
                    <a:pt x="11299" y="3818"/>
                  </a:cubicBezTo>
                  <a:cubicBezTo>
                    <a:pt x="11290" y="3818"/>
                    <a:pt x="11280" y="3819"/>
                    <a:pt x="11270" y="3821"/>
                  </a:cubicBezTo>
                  <a:cubicBezTo>
                    <a:pt x="10674" y="3944"/>
                    <a:pt x="10093" y="4122"/>
                    <a:pt x="9511" y="4286"/>
                  </a:cubicBezTo>
                  <a:cubicBezTo>
                    <a:pt x="9531" y="3897"/>
                    <a:pt x="9546" y="3506"/>
                    <a:pt x="9531" y="3123"/>
                  </a:cubicBezTo>
                  <a:cubicBezTo>
                    <a:pt x="9524" y="2863"/>
                    <a:pt x="9504" y="2611"/>
                    <a:pt x="9477" y="2349"/>
                  </a:cubicBezTo>
                  <a:cubicBezTo>
                    <a:pt x="9455" y="2090"/>
                    <a:pt x="9388" y="1789"/>
                    <a:pt x="9429" y="1528"/>
                  </a:cubicBezTo>
                  <a:cubicBezTo>
                    <a:pt x="9436" y="1480"/>
                    <a:pt x="9414" y="1420"/>
                    <a:pt x="9360" y="1405"/>
                  </a:cubicBezTo>
                  <a:cubicBezTo>
                    <a:pt x="9299" y="1392"/>
                    <a:pt x="9237" y="1385"/>
                    <a:pt x="9176" y="1379"/>
                  </a:cubicBezTo>
                  <a:lnTo>
                    <a:pt x="9161" y="1379"/>
                  </a:lnTo>
                  <a:cubicBezTo>
                    <a:pt x="9084" y="1372"/>
                    <a:pt x="9004" y="1368"/>
                    <a:pt x="8924" y="1368"/>
                  </a:cubicBezTo>
                  <a:cubicBezTo>
                    <a:pt x="8594" y="1368"/>
                    <a:pt x="8246" y="1425"/>
                    <a:pt x="7944" y="1535"/>
                  </a:cubicBezTo>
                  <a:cubicBezTo>
                    <a:pt x="7937" y="1522"/>
                    <a:pt x="7923" y="1516"/>
                    <a:pt x="7908" y="1516"/>
                  </a:cubicBezTo>
                  <a:cubicBezTo>
                    <a:pt x="7891" y="1516"/>
                    <a:pt x="7872" y="1524"/>
                    <a:pt x="7862" y="1543"/>
                  </a:cubicBezTo>
                  <a:cubicBezTo>
                    <a:pt x="7771" y="1679"/>
                    <a:pt x="7765" y="1857"/>
                    <a:pt x="7765" y="2014"/>
                  </a:cubicBezTo>
                  <a:cubicBezTo>
                    <a:pt x="7758" y="2233"/>
                    <a:pt x="7765" y="2446"/>
                    <a:pt x="7758" y="2665"/>
                  </a:cubicBezTo>
                  <a:cubicBezTo>
                    <a:pt x="7745" y="3158"/>
                    <a:pt x="7745" y="3650"/>
                    <a:pt x="7739" y="4137"/>
                  </a:cubicBezTo>
                  <a:cubicBezTo>
                    <a:pt x="7730" y="4204"/>
                    <a:pt x="7730" y="4266"/>
                    <a:pt x="7730" y="4335"/>
                  </a:cubicBezTo>
                  <a:cubicBezTo>
                    <a:pt x="7724" y="4459"/>
                    <a:pt x="7724" y="4588"/>
                    <a:pt x="7717" y="4711"/>
                  </a:cubicBezTo>
                  <a:cubicBezTo>
                    <a:pt x="6991" y="4841"/>
                    <a:pt x="6232" y="4971"/>
                    <a:pt x="5554" y="5280"/>
                  </a:cubicBezTo>
                  <a:cubicBezTo>
                    <a:pt x="5541" y="5252"/>
                    <a:pt x="5528" y="5224"/>
                    <a:pt x="5513" y="5189"/>
                  </a:cubicBezTo>
                  <a:cubicBezTo>
                    <a:pt x="5398" y="4923"/>
                    <a:pt x="5294" y="4623"/>
                    <a:pt x="5102" y="4396"/>
                  </a:cubicBezTo>
                  <a:cubicBezTo>
                    <a:pt x="5013" y="4287"/>
                    <a:pt x="4916" y="4245"/>
                    <a:pt x="4816" y="4245"/>
                  </a:cubicBezTo>
                  <a:cubicBezTo>
                    <a:pt x="4678" y="4245"/>
                    <a:pt x="4533" y="4323"/>
                    <a:pt x="4391" y="4409"/>
                  </a:cubicBezTo>
                  <a:cubicBezTo>
                    <a:pt x="4233" y="4506"/>
                    <a:pt x="4090" y="4623"/>
                    <a:pt x="3926" y="4705"/>
                  </a:cubicBezTo>
                  <a:cubicBezTo>
                    <a:pt x="3665" y="4835"/>
                    <a:pt x="3392" y="4951"/>
                    <a:pt x="3118" y="5081"/>
                  </a:cubicBezTo>
                  <a:cubicBezTo>
                    <a:pt x="3083" y="5094"/>
                    <a:pt x="3064" y="5142"/>
                    <a:pt x="3064" y="5176"/>
                  </a:cubicBezTo>
                  <a:cubicBezTo>
                    <a:pt x="3083" y="5615"/>
                    <a:pt x="3358" y="6039"/>
                    <a:pt x="3542" y="6421"/>
                  </a:cubicBezTo>
                  <a:cubicBezTo>
                    <a:pt x="3665" y="6668"/>
                    <a:pt x="3781" y="6908"/>
                    <a:pt x="3898" y="7148"/>
                  </a:cubicBezTo>
                  <a:cubicBezTo>
                    <a:pt x="3755" y="7210"/>
                    <a:pt x="3611" y="7277"/>
                    <a:pt x="3468" y="7359"/>
                  </a:cubicBezTo>
                  <a:cubicBezTo>
                    <a:pt x="3165" y="7538"/>
                    <a:pt x="2885" y="7757"/>
                    <a:pt x="2632" y="7975"/>
                  </a:cubicBezTo>
                  <a:cubicBezTo>
                    <a:pt x="2600" y="8007"/>
                    <a:pt x="2626" y="8066"/>
                    <a:pt x="2666" y="8066"/>
                  </a:cubicBezTo>
                  <a:cubicBezTo>
                    <a:pt x="2670" y="8066"/>
                    <a:pt x="2675" y="8066"/>
                    <a:pt x="2679" y="8064"/>
                  </a:cubicBezTo>
                  <a:cubicBezTo>
                    <a:pt x="2685" y="8064"/>
                    <a:pt x="2686" y="8064"/>
                    <a:pt x="2687" y="8062"/>
                  </a:cubicBezTo>
                  <a:lnTo>
                    <a:pt x="2687" y="8062"/>
                  </a:lnTo>
                  <a:cubicBezTo>
                    <a:pt x="2673" y="8253"/>
                    <a:pt x="2708" y="8435"/>
                    <a:pt x="2755" y="8619"/>
                  </a:cubicBezTo>
                  <a:cubicBezTo>
                    <a:pt x="2811" y="8797"/>
                    <a:pt x="2878" y="8961"/>
                    <a:pt x="2940" y="9125"/>
                  </a:cubicBezTo>
                  <a:cubicBezTo>
                    <a:pt x="3077" y="9460"/>
                    <a:pt x="3234" y="9789"/>
                    <a:pt x="3399" y="10117"/>
                  </a:cubicBezTo>
                  <a:cubicBezTo>
                    <a:pt x="3446" y="10208"/>
                    <a:pt x="3494" y="10303"/>
                    <a:pt x="3542" y="10398"/>
                  </a:cubicBezTo>
                  <a:cubicBezTo>
                    <a:pt x="3276" y="10502"/>
                    <a:pt x="3008" y="10610"/>
                    <a:pt x="2748" y="10733"/>
                  </a:cubicBezTo>
                  <a:cubicBezTo>
                    <a:pt x="2372" y="10906"/>
                    <a:pt x="2009" y="11096"/>
                    <a:pt x="1612" y="11220"/>
                  </a:cubicBezTo>
                  <a:cubicBezTo>
                    <a:pt x="1339" y="11308"/>
                    <a:pt x="1030" y="11384"/>
                    <a:pt x="784" y="11548"/>
                  </a:cubicBezTo>
                  <a:cubicBezTo>
                    <a:pt x="503" y="11740"/>
                    <a:pt x="600" y="12000"/>
                    <a:pt x="729" y="12261"/>
                  </a:cubicBezTo>
                  <a:cubicBezTo>
                    <a:pt x="812" y="12425"/>
                    <a:pt x="907" y="12581"/>
                    <a:pt x="976" y="12746"/>
                  </a:cubicBezTo>
                  <a:cubicBezTo>
                    <a:pt x="1078" y="13027"/>
                    <a:pt x="1168" y="13314"/>
                    <a:pt x="1270" y="13595"/>
                  </a:cubicBezTo>
                  <a:cubicBezTo>
                    <a:pt x="1283" y="13629"/>
                    <a:pt x="1324" y="13657"/>
                    <a:pt x="1359" y="13657"/>
                  </a:cubicBezTo>
                  <a:cubicBezTo>
                    <a:pt x="1378" y="13658"/>
                    <a:pt x="1397" y="13659"/>
                    <a:pt x="1416" y="13659"/>
                  </a:cubicBezTo>
                  <a:cubicBezTo>
                    <a:pt x="1685" y="13659"/>
                    <a:pt x="1959" y="13575"/>
                    <a:pt x="2221" y="13472"/>
                  </a:cubicBezTo>
                  <a:lnTo>
                    <a:pt x="2221" y="13472"/>
                  </a:lnTo>
                  <a:cubicBezTo>
                    <a:pt x="2195" y="13608"/>
                    <a:pt x="2167" y="13746"/>
                    <a:pt x="2139" y="13882"/>
                  </a:cubicBezTo>
                  <a:cubicBezTo>
                    <a:pt x="2057" y="14265"/>
                    <a:pt x="2016" y="14656"/>
                    <a:pt x="1920" y="15032"/>
                  </a:cubicBezTo>
                  <a:cubicBezTo>
                    <a:pt x="1825" y="15430"/>
                    <a:pt x="1687" y="15834"/>
                    <a:pt x="1592" y="16236"/>
                  </a:cubicBezTo>
                  <a:cubicBezTo>
                    <a:pt x="1544" y="16374"/>
                    <a:pt x="1503" y="16517"/>
                    <a:pt x="1462" y="16655"/>
                  </a:cubicBezTo>
                  <a:cubicBezTo>
                    <a:pt x="1441" y="16675"/>
                    <a:pt x="1414" y="16703"/>
                    <a:pt x="1393" y="16723"/>
                  </a:cubicBezTo>
                  <a:cubicBezTo>
                    <a:pt x="1147" y="16969"/>
                    <a:pt x="900" y="17215"/>
                    <a:pt x="626" y="17427"/>
                  </a:cubicBezTo>
                  <a:cubicBezTo>
                    <a:pt x="394" y="17613"/>
                    <a:pt x="113" y="17797"/>
                    <a:pt x="25" y="18093"/>
                  </a:cubicBezTo>
                  <a:cubicBezTo>
                    <a:pt x="1" y="18150"/>
                    <a:pt x="52" y="18213"/>
                    <a:pt x="111" y="18213"/>
                  </a:cubicBezTo>
                  <a:cubicBezTo>
                    <a:pt x="121" y="18213"/>
                    <a:pt x="131" y="18212"/>
                    <a:pt x="141" y="18208"/>
                  </a:cubicBezTo>
                  <a:cubicBezTo>
                    <a:pt x="297" y="18359"/>
                    <a:pt x="407" y="18598"/>
                    <a:pt x="524" y="18769"/>
                  </a:cubicBezTo>
                  <a:cubicBezTo>
                    <a:pt x="660" y="18962"/>
                    <a:pt x="846" y="19214"/>
                    <a:pt x="1099" y="19249"/>
                  </a:cubicBezTo>
                  <a:cubicBezTo>
                    <a:pt x="1117" y="19251"/>
                    <a:pt x="1134" y="19252"/>
                    <a:pt x="1151" y="19252"/>
                  </a:cubicBezTo>
                  <a:cubicBezTo>
                    <a:pt x="1325" y="19252"/>
                    <a:pt x="1468" y="19135"/>
                    <a:pt x="1592" y="19022"/>
                  </a:cubicBezTo>
                  <a:cubicBezTo>
                    <a:pt x="1776" y="18858"/>
                    <a:pt x="1933" y="18667"/>
                    <a:pt x="2098" y="18482"/>
                  </a:cubicBezTo>
                  <a:cubicBezTo>
                    <a:pt x="2413" y="18510"/>
                    <a:pt x="2729" y="18516"/>
                    <a:pt x="3042" y="18516"/>
                  </a:cubicBezTo>
                  <a:cubicBezTo>
                    <a:pt x="3098" y="18510"/>
                    <a:pt x="3165" y="18469"/>
                    <a:pt x="3172" y="18413"/>
                  </a:cubicBezTo>
                  <a:cubicBezTo>
                    <a:pt x="3228" y="18037"/>
                    <a:pt x="3282" y="17661"/>
                    <a:pt x="3336" y="17291"/>
                  </a:cubicBezTo>
                  <a:cubicBezTo>
                    <a:pt x="3358" y="17271"/>
                    <a:pt x="3377" y="17250"/>
                    <a:pt x="3399" y="17237"/>
                  </a:cubicBezTo>
                  <a:cubicBezTo>
                    <a:pt x="3433" y="17202"/>
                    <a:pt x="3468" y="17168"/>
                    <a:pt x="3501" y="17140"/>
                  </a:cubicBezTo>
                  <a:cubicBezTo>
                    <a:pt x="3632" y="17674"/>
                    <a:pt x="3803" y="18208"/>
                    <a:pt x="4008" y="18728"/>
                  </a:cubicBezTo>
                  <a:cubicBezTo>
                    <a:pt x="3474" y="18756"/>
                    <a:pt x="2940" y="18782"/>
                    <a:pt x="2413" y="18804"/>
                  </a:cubicBezTo>
                  <a:cubicBezTo>
                    <a:pt x="2344" y="18810"/>
                    <a:pt x="2290" y="18858"/>
                    <a:pt x="2290" y="18927"/>
                  </a:cubicBezTo>
                  <a:cubicBezTo>
                    <a:pt x="2277" y="19338"/>
                    <a:pt x="2186" y="19872"/>
                    <a:pt x="2385" y="20254"/>
                  </a:cubicBezTo>
                  <a:cubicBezTo>
                    <a:pt x="2497" y="20466"/>
                    <a:pt x="2661" y="20526"/>
                    <a:pt x="2844" y="20526"/>
                  </a:cubicBezTo>
                  <a:cubicBezTo>
                    <a:pt x="3022" y="20526"/>
                    <a:pt x="3217" y="20470"/>
                    <a:pt x="3399" y="20440"/>
                  </a:cubicBezTo>
                  <a:cubicBezTo>
                    <a:pt x="3844" y="20358"/>
                    <a:pt x="4289" y="20302"/>
                    <a:pt x="4741" y="20248"/>
                  </a:cubicBezTo>
                  <a:cubicBezTo>
                    <a:pt x="5288" y="21205"/>
                    <a:pt x="5965" y="22083"/>
                    <a:pt x="6766" y="22835"/>
                  </a:cubicBezTo>
                  <a:cubicBezTo>
                    <a:pt x="8491" y="24458"/>
                    <a:pt x="10715" y="25511"/>
                    <a:pt x="13036" y="25915"/>
                  </a:cubicBezTo>
                  <a:cubicBezTo>
                    <a:pt x="13744" y="26038"/>
                    <a:pt x="14457" y="26098"/>
                    <a:pt x="15169" y="26098"/>
                  </a:cubicBezTo>
                  <a:cubicBezTo>
                    <a:pt x="16964" y="26098"/>
                    <a:pt x="18747" y="25713"/>
                    <a:pt x="20394" y="24964"/>
                  </a:cubicBezTo>
                  <a:cubicBezTo>
                    <a:pt x="22687" y="23909"/>
                    <a:pt x="24732" y="22150"/>
                    <a:pt x="25650" y="19755"/>
                  </a:cubicBezTo>
                  <a:cubicBezTo>
                    <a:pt x="25808" y="19357"/>
                    <a:pt x="25910" y="18955"/>
                    <a:pt x="25992" y="18544"/>
                  </a:cubicBezTo>
                  <a:cubicBezTo>
                    <a:pt x="26074" y="18339"/>
                    <a:pt x="26156" y="18125"/>
                    <a:pt x="26219" y="17913"/>
                  </a:cubicBezTo>
                  <a:cubicBezTo>
                    <a:pt x="26403" y="17304"/>
                    <a:pt x="26532" y="16688"/>
                    <a:pt x="26608" y="16059"/>
                  </a:cubicBezTo>
                  <a:cubicBezTo>
                    <a:pt x="26703" y="15320"/>
                    <a:pt x="26711" y="14567"/>
                    <a:pt x="26649" y="13828"/>
                  </a:cubicBezTo>
                  <a:cubicBezTo>
                    <a:pt x="26759" y="13472"/>
                    <a:pt x="26848" y="13109"/>
                    <a:pt x="26958" y="12760"/>
                  </a:cubicBezTo>
                  <a:cubicBezTo>
                    <a:pt x="27129" y="12212"/>
                    <a:pt x="27416" y="11589"/>
                    <a:pt x="27340" y="11001"/>
                  </a:cubicBezTo>
                  <a:cubicBezTo>
                    <a:pt x="27334" y="10939"/>
                    <a:pt x="27293" y="10885"/>
                    <a:pt x="27230" y="10885"/>
                  </a:cubicBezTo>
                  <a:cubicBezTo>
                    <a:pt x="27178" y="10885"/>
                    <a:pt x="27126" y="10884"/>
                    <a:pt x="27072" y="10884"/>
                  </a:cubicBezTo>
                  <a:cubicBezTo>
                    <a:pt x="26851" y="10884"/>
                    <a:pt x="26622" y="10893"/>
                    <a:pt x="26424" y="10980"/>
                  </a:cubicBezTo>
                  <a:cubicBezTo>
                    <a:pt x="26301" y="11036"/>
                    <a:pt x="26191" y="11118"/>
                    <a:pt x="26102" y="11213"/>
                  </a:cubicBezTo>
                  <a:cubicBezTo>
                    <a:pt x="26020" y="10980"/>
                    <a:pt x="25931" y="10742"/>
                    <a:pt x="25834" y="10515"/>
                  </a:cubicBezTo>
                  <a:cubicBezTo>
                    <a:pt x="26292" y="10403"/>
                    <a:pt x="26764" y="10261"/>
                    <a:pt x="27234" y="10261"/>
                  </a:cubicBezTo>
                  <a:cubicBezTo>
                    <a:pt x="27333" y="10261"/>
                    <a:pt x="27433" y="10267"/>
                    <a:pt x="27533" y="10282"/>
                  </a:cubicBezTo>
                  <a:lnTo>
                    <a:pt x="27574" y="10282"/>
                  </a:lnTo>
                  <a:cubicBezTo>
                    <a:pt x="27607" y="10269"/>
                    <a:pt x="27635" y="10249"/>
                    <a:pt x="27656" y="10221"/>
                  </a:cubicBezTo>
                  <a:cubicBezTo>
                    <a:pt x="27662" y="10208"/>
                    <a:pt x="27669" y="10193"/>
                    <a:pt x="27669" y="10180"/>
                  </a:cubicBezTo>
                  <a:cubicBezTo>
                    <a:pt x="27689" y="10117"/>
                    <a:pt x="27697" y="10050"/>
                    <a:pt x="27710" y="9981"/>
                  </a:cubicBezTo>
                  <a:cubicBezTo>
                    <a:pt x="27710" y="9968"/>
                    <a:pt x="27710" y="9961"/>
                    <a:pt x="27717" y="9947"/>
                  </a:cubicBezTo>
                  <a:cubicBezTo>
                    <a:pt x="27786" y="9510"/>
                    <a:pt x="27792" y="9058"/>
                    <a:pt x="27881" y="8619"/>
                  </a:cubicBezTo>
                  <a:cubicBezTo>
                    <a:pt x="27881" y="8591"/>
                    <a:pt x="27887" y="8565"/>
                    <a:pt x="27894" y="8537"/>
                  </a:cubicBezTo>
                  <a:cubicBezTo>
                    <a:pt x="27909" y="8468"/>
                    <a:pt x="27881" y="8373"/>
                    <a:pt x="27799" y="8360"/>
                  </a:cubicBezTo>
                  <a:cubicBezTo>
                    <a:pt x="27657" y="8336"/>
                    <a:pt x="27516" y="8326"/>
                    <a:pt x="27375" y="8326"/>
                  </a:cubicBezTo>
                  <a:cubicBezTo>
                    <a:pt x="27105" y="8326"/>
                    <a:pt x="26836" y="8362"/>
                    <a:pt x="26567" y="8407"/>
                  </a:cubicBezTo>
                  <a:cubicBezTo>
                    <a:pt x="26184" y="8475"/>
                    <a:pt x="25800" y="8531"/>
                    <a:pt x="25410" y="8557"/>
                  </a:cubicBezTo>
                  <a:cubicBezTo>
                    <a:pt x="25389" y="8557"/>
                    <a:pt x="25376" y="8565"/>
                    <a:pt x="25363" y="8565"/>
                  </a:cubicBezTo>
                  <a:cubicBezTo>
                    <a:pt x="25704" y="8079"/>
                    <a:pt x="26054" y="7593"/>
                    <a:pt x="26424" y="7120"/>
                  </a:cubicBezTo>
                  <a:cubicBezTo>
                    <a:pt x="26567" y="6936"/>
                    <a:pt x="26759" y="6806"/>
                    <a:pt x="26895" y="6620"/>
                  </a:cubicBezTo>
                  <a:cubicBezTo>
                    <a:pt x="26991" y="6490"/>
                    <a:pt x="26999" y="6367"/>
                    <a:pt x="26882" y="6251"/>
                  </a:cubicBezTo>
                  <a:cubicBezTo>
                    <a:pt x="26718" y="6086"/>
                    <a:pt x="26457" y="5991"/>
                    <a:pt x="26260" y="5874"/>
                  </a:cubicBezTo>
                  <a:cubicBezTo>
                    <a:pt x="25938" y="5676"/>
                    <a:pt x="25588" y="5526"/>
                    <a:pt x="25300" y="5280"/>
                  </a:cubicBezTo>
                  <a:cubicBezTo>
                    <a:pt x="25284" y="5269"/>
                    <a:pt x="25261" y="5263"/>
                    <a:pt x="25239" y="5263"/>
                  </a:cubicBezTo>
                  <a:cubicBezTo>
                    <a:pt x="25206" y="5263"/>
                    <a:pt x="25173" y="5275"/>
                    <a:pt x="25157" y="5300"/>
                  </a:cubicBezTo>
                  <a:cubicBezTo>
                    <a:pt x="25069" y="5457"/>
                    <a:pt x="24931" y="5580"/>
                    <a:pt x="24801" y="5704"/>
                  </a:cubicBezTo>
                  <a:cubicBezTo>
                    <a:pt x="24760" y="5485"/>
                    <a:pt x="24725" y="5258"/>
                    <a:pt x="24665" y="5047"/>
                  </a:cubicBezTo>
                  <a:cubicBezTo>
                    <a:pt x="24689" y="4970"/>
                    <a:pt x="24633" y="4859"/>
                    <a:pt x="24531" y="4859"/>
                  </a:cubicBezTo>
                  <a:cubicBezTo>
                    <a:pt x="24524" y="4859"/>
                    <a:pt x="24515" y="4860"/>
                    <a:pt x="24507" y="4861"/>
                  </a:cubicBezTo>
                  <a:cubicBezTo>
                    <a:pt x="24116" y="4937"/>
                    <a:pt x="23720" y="5006"/>
                    <a:pt x="23323" y="5075"/>
                  </a:cubicBezTo>
                  <a:cubicBezTo>
                    <a:pt x="23467" y="4595"/>
                    <a:pt x="23644" y="4115"/>
                    <a:pt x="23610" y="3609"/>
                  </a:cubicBezTo>
                  <a:cubicBezTo>
                    <a:pt x="23603" y="3555"/>
                    <a:pt x="23575" y="3499"/>
                    <a:pt x="23515" y="3486"/>
                  </a:cubicBezTo>
                  <a:cubicBezTo>
                    <a:pt x="23030" y="3390"/>
                    <a:pt x="22535" y="3345"/>
                    <a:pt x="22037" y="3345"/>
                  </a:cubicBezTo>
                  <a:cubicBezTo>
                    <a:pt x="21825" y="3345"/>
                    <a:pt x="21612" y="3353"/>
                    <a:pt x="21399" y="3369"/>
                  </a:cubicBezTo>
                  <a:cubicBezTo>
                    <a:pt x="21364" y="3376"/>
                    <a:pt x="21345" y="3397"/>
                    <a:pt x="21332" y="3417"/>
                  </a:cubicBezTo>
                  <a:cubicBezTo>
                    <a:pt x="21304" y="3432"/>
                    <a:pt x="21276" y="3458"/>
                    <a:pt x="21276" y="3493"/>
                  </a:cubicBezTo>
                  <a:cubicBezTo>
                    <a:pt x="21241" y="3801"/>
                    <a:pt x="21146" y="4115"/>
                    <a:pt x="21077" y="4417"/>
                  </a:cubicBezTo>
                  <a:cubicBezTo>
                    <a:pt x="21023" y="4697"/>
                    <a:pt x="20988" y="4984"/>
                    <a:pt x="20954" y="5272"/>
                  </a:cubicBezTo>
                  <a:cubicBezTo>
                    <a:pt x="20941" y="5265"/>
                    <a:pt x="20921" y="5252"/>
                    <a:pt x="20900" y="5245"/>
                  </a:cubicBezTo>
                  <a:cubicBezTo>
                    <a:pt x="20647" y="4623"/>
                    <a:pt x="20366" y="4013"/>
                    <a:pt x="20072" y="3410"/>
                  </a:cubicBezTo>
                  <a:cubicBezTo>
                    <a:pt x="19613" y="2466"/>
                    <a:pt x="19155" y="1515"/>
                    <a:pt x="18654" y="590"/>
                  </a:cubicBezTo>
                  <a:cubicBezTo>
                    <a:pt x="18641" y="564"/>
                    <a:pt x="18621" y="564"/>
                    <a:pt x="18600" y="564"/>
                  </a:cubicBezTo>
                  <a:cubicBezTo>
                    <a:pt x="18582" y="552"/>
                    <a:pt x="18561" y="545"/>
                    <a:pt x="18541" y="545"/>
                  </a:cubicBezTo>
                  <a:cubicBezTo>
                    <a:pt x="18523" y="545"/>
                    <a:pt x="18506" y="551"/>
                    <a:pt x="18490" y="564"/>
                  </a:cubicBezTo>
                  <a:cubicBezTo>
                    <a:pt x="18114" y="845"/>
                    <a:pt x="17649" y="968"/>
                    <a:pt x="17245" y="1199"/>
                  </a:cubicBezTo>
                  <a:cubicBezTo>
                    <a:pt x="17074" y="1262"/>
                    <a:pt x="16910" y="1329"/>
                    <a:pt x="16765" y="1411"/>
                  </a:cubicBezTo>
                  <a:cubicBezTo>
                    <a:pt x="16581" y="1521"/>
                    <a:pt x="16547" y="1679"/>
                    <a:pt x="16601" y="1884"/>
                  </a:cubicBezTo>
                  <a:cubicBezTo>
                    <a:pt x="16642" y="2049"/>
                    <a:pt x="16698" y="2213"/>
                    <a:pt x="16765" y="2371"/>
                  </a:cubicBezTo>
                  <a:cubicBezTo>
                    <a:pt x="16601" y="2418"/>
                    <a:pt x="16437" y="2479"/>
                    <a:pt x="16272" y="2542"/>
                  </a:cubicBezTo>
                  <a:cubicBezTo>
                    <a:pt x="15691" y="2767"/>
                    <a:pt x="15096" y="2911"/>
                    <a:pt x="14487" y="3054"/>
                  </a:cubicBezTo>
                  <a:cubicBezTo>
                    <a:pt x="14506" y="3006"/>
                    <a:pt x="14534" y="2952"/>
                    <a:pt x="14556" y="2905"/>
                  </a:cubicBezTo>
                  <a:cubicBezTo>
                    <a:pt x="14603" y="2788"/>
                    <a:pt x="14658" y="2678"/>
                    <a:pt x="14712" y="2561"/>
                  </a:cubicBezTo>
                  <a:cubicBezTo>
                    <a:pt x="14746" y="2500"/>
                    <a:pt x="14774" y="2446"/>
                    <a:pt x="14802" y="2384"/>
                  </a:cubicBezTo>
                  <a:cubicBezTo>
                    <a:pt x="14884" y="2213"/>
                    <a:pt x="14973" y="2049"/>
                    <a:pt x="15062" y="1884"/>
                  </a:cubicBezTo>
                  <a:cubicBezTo>
                    <a:pt x="15191" y="1666"/>
                    <a:pt x="15328" y="1446"/>
                    <a:pt x="15431" y="1214"/>
                  </a:cubicBezTo>
                  <a:cubicBezTo>
                    <a:pt x="15500" y="1050"/>
                    <a:pt x="15574" y="851"/>
                    <a:pt x="15492" y="680"/>
                  </a:cubicBezTo>
                  <a:cubicBezTo>
                    <a:pt x="15377" y="447"/>
                    <a:pt x="15081" y="352"/>
                    <a:pt x="14850" y="283"/>
                  </a:cubicBezTo>
                  <a:cubicBezTo>
                    <a:pt x="14651" y="220"/>
                    <a:pt x="14391" y="201"/>
                    <a:pt x="14199" y="91"/>
                  </a:cubicBezTo>
                  <a:cubicBezTo>
                    <a:pt x="14204" y="40"/>
                    <a:pt x="14152" y="0"/>
                    <a:pt x="141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
            <p:cNvSpPr/>
            <p:nvPr/>
          </p:nvSpPr>
          <p:spPr>
            <a:xfrm>
              <a:off x="3363275" y="970225"/>
              <a:ext cx="74800" cy="96925"/>
            </a:xfrm>
            <a:custGeom>
              <a:avLst/>
              <a:gdLst/>
              <a:ahLst/>
              <a:cxnLst/>
              <a:rect l="l" t="t" r="r" b="b"/>
              <a:pathLst>
                <a:path w="2992" h="3877" extrusionOk="0">
                  <a:moveTo>
                    <a:pt x="2641" y="0"/>
                  </a:moveTo>
                  <a:cubicBezTo>
                    <a:pt x="2422" y="0"/>
                    <a:pt x="2196" y="9"/>
                    <a:pt x="1993" y="96"/>
                  </a:cubicBezTo>
                  <a:cubicBezTo>
                    <a:pt x="1773" y="193"/>
                    <a:pt x="1615" y="370"/>
                    <a:pt x="1500" y="576"/>
                  </a:cubicBezTo>
                  <a:cubicBezTo>
                    <a:pt x="1418" y="727"/>
                    <a:pt x="1355" y="891"/>
                    <a:pt x="1301" y="1055"/>
                  </a:cubicBezTo>
                  <a:cubicBezTo>
                    <a:pt x="1286" y="1062"/>
                    <a:pt x="1273" y="1068"/>
                    <a:pt x="1267" y="1075"/>
                  </a:cubicBezTo>
                  <a:cubicBezTo>
                    <a:pt x="753" y="1691"/>
                    <a:pt x="439" y="2424"/>
                    <a:pt x="54" y="3115"/>
                  </a:cubicBezTo>
                  <a:cubicBezTo>
                    <a:pt x="0" y="3204"/>
                    <a:pt x="48" y="3299"/>
                    <a:pt x="137" y="3334"/>
                  </a:cubicBezTo>
                  <a:cubicBezTo>
                    <a:pt x="644" y="3511"/>
                    <a:pt x="1198" y="3539"/>
                    <a:pt x="1649" y="3854"/>
                  </a:cubicBezTo>
                  <a:cubicBezTo>
                    <a:pt x="1670" y="3870"/>
                    <a:pt x="1694" y="3877"/>
                    <a:pt x="1718" y="3877"/>
                  </a:cubicBezTo>
                  <a:cubicBezTo>
                    <a:pt x="1768" y="3877"/>
                    <a:pt x="1821" y="3848"/>
                    <a:pt x="1848" y="3807"/>
                  </a:cubicBezTo>
                  <a:cubicBezTo>
                    <a:pt x="2205" y="3224"/>
                    <a:pt x="2328" y="2519"/>
                    <a:pt x="2527" y="1877"/>
                  </a:cubicBezTo>
                  <a:cubicBezTo>
                    <a:pt x="2697" y="1328"/>
                    <a:pt x="2991" y="705"/>
                    <a:pt x="2909" y="117"/>
                  </a:cubicBezTo>
                  <a:cubicBezTo>
                    <a:pt x="2903" y="55"/>
                    <a:pt x="2868" y="1"/>
                    <a:pt x="2799" y="1"/>
                  </a:cubicBezTo>
                  <a:cubicBezTo>
                    <a:pt x="2747" y="1"/>
                    <a:pt x="2695" y="0"/>
                    <a:pt x="2641"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
            <p:cNvSpPr/>
            <p:nvPr/>
          </p:nvSpPr>
          <p:spPr>
            <a:xfrm>
              <a:off x="2941650" y="732275"/>
              <a:ext cx="49650" cy="147375"/>
            </a:xfrm>
            <a:custGeom>
              <a:avLst/>
              <a:gdLst/>
              <a:ahLst/>
              <a:cxnLst/>
              <a:rect l="l" t="t" r="r" b="b"/>
              <a:pathLst>
                <a:path w="1986" h="5895" extrusionOk="0">
                  <a:moveTo>
                    <a:pt x="1358" y="1"/>
                  </a:moveTo>
                  <a:cubicBezTo>
                    <a:pt x="1025" y="1"/>
                    <a:pt x="680" y="60"/>
                    <a:pt x="384" y="169"/>
                  </a:cubicBezTo>
                  <a:cubicBezTo>
                    <a:pt x="374" y="156"/>
                    <a:pt x="356" y="149"/>
                    <a:pt x="340" y="149"/>
                  </a:cubicBezTo>
                  <a:cubicBezTo>
                    <a:pt x="324" y="149"/>
                    <a:pt x="309" y="156"/>
                    <a:pt x="302" y="169"/>
                  </a:cubicBezTo>
                  <a:cubicBezTo>
                    <a:pt x="214" y="313"/>
                    <a:pt x="205" y="491"/>
                    <a:pt x="199" y="648"/>
                  </a:cubicBezTo>
                  <a:cubicBezTo>
                    <a:pt x="199" y="867"/>
                    <a:pt x="199" y="1079"/>
                    <a:pt x="192" y="1292"/>
                  </a:cubicBezTo>
                  <a:cubicBezTo>
                    <a:pt x="186" y="1785"/>
                    <a:pt x="179" y="2278"/>
                    <a:pt x="173" y="2771"/>
                  </a:cubicBezTo>
                  <a:cubicBezTo>
                    <a:pt x="151" y="3728"/>
                    <a:pt x="123" y="4686"/>
                    <a:pt x="8" y="5637"/>
                  </a:cubicBezTo>
                  <a:cubicBezTo>
                    <a:pt x="0" y="5658"/>
                    <a:pt x="8" y="5672"/>
                    <a:pt x="21" y="5686"/>
                  </a:cubicBezTo>
                  <a:cubicBezTo>
                    <a:pt x="21" y="5693"/>
                    <a:pt x="15" y="5699"/>
                    <a:pt x="15" y="5706"/>
                  </a:cubicBezTo>
                  <a:cubicBezTo>
                    <a:pt x="15" y="5766"/>
                    <a:pt x="70" y="5830"/>
                    <a:pt x="135" y="5830"/>
                  </a:cubicBezTo>
                  <a:cubicBezTo>
                    <a:pt x="138" y="5830"/>
                    <a:pt x="141" y="5830"/>
                    <a:pt x="145" y="5829"/>
                  </a:cubicBezTo>
                  <a:cubicBezTo>
                    <a:pt x="174" y="5828"/>
                    <a:pt x="204" y="5827"/>
                    <a:pt x="233" y="5827"/>
                  </a:cubicBezTo>
                  <a:cubicBezTo>
                    <a:pt x="412" y="5827"/>
                    <a:pt x="588" y="5853"/>
                    <a:pt x="767" y="5853"/>
                  </a:cubicBezTo>
                  <a:cubicBezTo>
                    <a:pt x="797" y="5853"/>
                    <a:pt x="826" y="5852"/>
                    <a:pt x="856" y="5851"/>
                  </a:cubicBezTo>
                  <a:cubicBezTo>
                    <a:pt x="944" y="5843"/>
                    <a:pt x="1032" y="5839"/>
                    <a:pt x="1119" y="5839"/>
                  </a:cubicBezTo>
                  <a:cubicBezTo>
                    <a:pt x="1288" y="5839"/>
                    <a:pt x="1456" y="5855"/>
                    <a:pt x="1623" y="5892"/>
                  </a:cubicBezTo>
                  <a:cubicBezTo>
                    <a:pt x="1633" y="5894"/>
                    <a:pt x="1642" y="5894"/>
                    <a:pt x="1652" y="5894"/>
                  </a:cubicBezTo>
                  <a:cubicBezTo>
                    <a:pt x="1710" y="5894"/>
                    <a:pt x="1761" y="5861"/>
                    <a:pt x="1774" y="5801"/>
                  </a:cubicBezTo>
                  <a:cubicBezTo>
                    <a:pt x="1883" y="5412"/>
                    <a:pt x="1889" y="4995"/>
                    <a:pt x="1883" y="4584"/>
                  </a:cubicBezTo>
                  <a:cubicBezTo>
                    <a:pt x="1869" y="4118"/>
                    <a:pt x="1897" y="3659"/>
                    <a:pt x="1930" y="3194"/>
                  </a:cubicBezTo>
                  <a:cubicBezTo>
                    <a:pt x="1958" y="2715"/>
                    <a:pt x="1986" y="2237"/>
                    <a:pt x="1971" y="1751"/>
                  </a:cubicBezTo>
                  <a:cubicBezTo>
                    <a:pt x="1958" y="1498"/>
                    <a:pt x="1938" y="1243"/>
                    <a:pt x="1917" y="983"/>
                  </a:cubicBezTo>
                  <a:cubicBezTo>
                    <a:pt x="1897" y="717"/>
                    <a:pt x="1822" y="422"/>
                    <a:pt x="1869" y="162"/>
                  </a:cubicBezTo>
                  <a:cubicBezTo>
                    <a:pt x="1876" y="114"/>
                    <a:pt x="1856" y="45"/>
                    <a:pt x="1800" y="39"/>
                  </a:cubicBezTo>
                  <a:cubicBezTo>
                    <a:pt x="1659" y="13"/>
                    <a:pt x="1510" y="1"/>
                    <a:pt x="1358"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
            <p:cNvSpPr/>
            <p:nvPr/>
          </p:nvSpPr>
          <p:spPr>
            <a:xfrm>
              <a:off x="2953475" y="741900"/>
              <a:ext cx="5475" cy="6425"/>
            </a:xfrm>
            <a:custGeom>
              <a:avLst/>
              <a:gdLst/>
              <a:ahLst/>
              <a:cxnLst/>
              <a:rect l="l" t="t" r="r" b="b"/>
              <a:pathLst>
                <a:path w="219" h="257" extrusionOk="0">
                  <a:moveTo>
                    <a:pt x="102" y="0"/>
                  </a:moveTo>
                  <a:cubicBezTo>
                    <a:pt x="98" y="0"/>
                    <a:pt x="93" y="1"/>
                    <a:pt x="89" y="4"/>
                  </a:cubicBezTo>
                  <a:cubicBezTo>
                    <a:pt x="82" y="4"/>
                    <a:pt x="76" y="4"/>
                    <a:pt x="61" y="10"/>
                  </a:cubicBezTo>
                  <a:cubicBezTo>
                    <a:pt x="54" y="17"/>
                    <a:pt x="41" y="24"/>
                    <a:pt x="28" y="30"/>
                  </a:cubicBezTo>
                  <a:cubicBezTo>
                    <a:pt x="28" y="37"/>
                    <a:pt x="20" y="45"/>
                    <a:pt x="13" y="51"/>
                  </a:cubicBezTo>
                  <a:cubicBezTo>
                    <a:pt x="7" y="71"/>
                    <a:pt x="0" y="86"/>
                    <a:pt x="0" y="106"/>
                  </a:cubicBezTo>
                  <a:lnTo>
                    <a:pt x="0" y="119"/>
                  </a:lnTo>
                  <a:cubicBezTo>
                    <a:pt x="0" y="134"/>
                    <a:pt x="7" y="147"/>
                    <a:pt x="7" y="160"/>
                  </a:cubicBezTo>
                  <a:lnTo>
                    <a:pt x="7" y="175"/>
                  </a:lnTo>
                  <a:cubicBezTo>
                    <a:pt x="13" y="181"/>
                    <a:pt x="20" y="188"/>
                    <a:pt x="20" y="201"/>
                  </a:cubicBezTo>
                  <a:cubicBezTo>
                    <a:pt x="28" y="216"/>
                    <a:pt x="41" y="229"/>
                    <a:pt x="48" y="235"/>
                  </a:cubicBezTo>
                  <a:cubicBezTo>
                    <a:pt x="61" y="242"/>
                    <a:pt x="76" y="250"/>
                    <a:pt x="89" y="250"/>
                  </a:cubicBezTo>
                  <a:cubicBezTo>
                    <a:pt x="102" y="257"/>
                    <a:pt x="117" y="257"/>
                    <a:pt x="130" y="257"/>
                  </a:cubicBezTo>
                  <a:cubicBezTo>
                    <a:pt x="143" y="257"/>
                    <a:pt x="158" y="250"/>
                    <a:pt x="164" y="242"/>
                  </a:cubicBezTo>
                  <a:cubicBezTo>
                    <a:pt x="171" y="235"/>
                    <a:pt x="178" y="229"/>
                    <a:pt x="184" y="222"/>
                  </a:cubicBezTo>
                  <a:cubicBezTo>
                    <a:pt x="199" y="216"/>
                    <a:pt x="212" y="194"/>
                    <a:pt x="212" y="181"/>
                  </a:cubicBezTo>
                  <a:cubicBezTo>
                    <a:pt x="219" y="168"/>
                    <a:pt x="219" y="160"/>
                    <a:pt x="219" y="153"/>
                  </a:cubicBezTo>
                  <a:cubicBezTo>
                    <a:pt x="219" y="140"/>
                    <a:pt x="212" y="134"/>
                    <a:pt x="212" y="119"/>
                  </a:cubicBezTo>
                  <a:lnTo>
                    <a:pt x="212" y="112"/>
                  </a:lnTo>
                  <a:lnTo>
                    <a:pt x="212" y="106"/>
                  </a:lnTo>
                  <a:cubicBezTo>
                    <a:pt x="212" y="99"/>
                    <a:pt x="205" y="92"/>
                    <a:pt x="205" y="78"/>
                  </a:cubicBezTo>
                  <a:cubicBezTo>
                    <a:pt x="205" y="65"/>
                    <a:pt x="199" y="51"/>
                    <a:pt x="184" y="45"/>
                  </a:cubicBezTo>
                  <a:cubicBezTo>
                    <a:pt x="178" y="30"/>
                    <a:pt x="171" y="24"/>
                    <a:pt x="158" y="17"/>
                  </a:cubicBezTo>
                  <a:cubicBezTo>
                    <a:pt x="151" y="10"/>
                    <a:pt x="143" y="10"/>
                    <a:pt x="130" y="4"/>
                  </a:cubicBezTo>
                  <a:cubicBezTo>
                    <a:pt x="121" y="4"/>
                    <a:pt x="112" y="0"/>
                    <a:pt x="102"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
            <p:cNvSpPr/>
            <p:nvPr/>
          </p:nvSpPr>
          <p:spPr>
            <a:xfrm>
              <a:off x="2952775" y="760250"/>
              <a:ext cx="7575" cy="14875"/>
            </a:xfrm>
            <a:custGeom>
              <a:avLst/>
              <a:gdLst/>
              <a:ahLst/>
              <a:cxnLst/>
              <a:rect l="l" t="t" r="r" b="b"/>
              <a:pathLst>
                <a:path w="303" h="595" extrusionOk="0">
                  <a:moveTo>
                    <a:pt x="130" y="1"/>
                  </a:moveTo>
                  <a:cubicBezTo>
                    <a:pt x="110" y="9"/>
                    <a:pt x="89" y="16"/>
                    <a:pt x="76" y="29"/>
                  </a:cubicBezTo>
                  <a:cubicBezTo>
                    <a:pt x="56" y="42"/>
                    <a:pt x="48" y="63"/>
                    <a:pt x="35" y="83"/>
                  </a:cubicBezTo>
                  <a:cubicBezTo>
                    <a:pt x="7" y="152"/>
                    <a:pt x="0" y="227"/>
                    <a:pt x="7" y="303"/>
                  </a:cubicBezTo>
                  <a:cubicBezTo>
                    <a:pt x="0" y="323"/>
                    <a:pt x="7" y="338"/>
                    <a:pt x="7" y="357"/>
                  </a:cubicBezTo>
                  <a:lnTo>
                    <a:pt x="7" y="487"/>
                  </a:lnTo>
                  <a:cubicBezTo>
                    <a:pt x="7" y="528"/>
                    <a:pt x="41" y="576"/>
                    <a:pt x="89" y="590"/>
                  </a:cubicBezTo>
                  <a:cubicBezTo>
                    <a:pt x="99" y="593"/>
                    <a:pt x="110" y="595"/>
                    <a:pt x="120" y="595"/>
                  </a:cubicBezTo>
                  <a:cubicBezTo>
                    <a:pt x="159" y="595"/>
                    <a:pt x="196" y="575"/>
                    <a:pt x="212" y="543"/>
                  </a:cubicBezTo>
                  <a:cubicBezTo>
                    <a:pt x="233" y="528"/>
                    <a:pt x="247" y="521"/>
                    <a:pt x="261" y="502"/>
                  </a:cubicBezTo>
                  <a:cubicBezTo>
                    <a:pt x="275" y="467"/>
                    <a:pt x="288" y="433"/>
                    <a:pt x="294" y="398"/>
                  </a:cubicBezTo>
                  <a:cubicBezTo>
                    <a:pt x="302" y="357"/>
                    <a:pt x="302" y="316"/>
                    <a:pt x="302" y="275"/>
                  </a:cubicBezTo>
                  <a:cubicBezTo>
                    <a:pt x="302" y="200"/>
                    <a:pt x="281" y="124"/>
                    <a:pt x="240" y="57"/>
                  </a:cubicBezTo>
                  <a:cubicBezTo>
                    <a:pt x="220" y="22"/>
                    <a:pt x="171" y="1"/>
                    <a:pt x="130"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
            <p:cNvSpPr/>
            <p:nvPr/>
          </p:nvSpPr>
          <p:spPr>
            <a:xfrm>
              <a:off x="2942500" y="732375"/>
              <a:ext cx="48800" cy="147275"/>
            </a:xfrm>
            <a:custGeom>
              <a:avLst/>
              <a:gdLst/>
              <a:ahLst/>
              <a:cxnLst/>
              <a:rect l="l" t="t" r="r" b="b"/>
              <a:pathLst>
                <a:path w="1952" h="5891" extrusionOk="0">
                  <a:moveTo>
                    <a:pt x="1377" y="0"/>
                  </a:moveTo>
                  <a:cubicBezTo>
                    <a:pt x="1315" y="15"/>
                    <a:pt x="1254" y="35"/>
                    <a:pt x="1206" y="69"/>
                  </a:cubicBezTo>
                  <a:cubicBezTo>
                    <a:pt x="1068" y="171"/>
                    <a:pt x="1116" y="411"/>
                    <a:pt x="1109" y="556"/>
                  </a:cubicBezTo>
                  <a:cubicBezTo>
                    <a:pt x="1075" y="1185"/>
                    <a:pt x="1124" y="1924"/>
                    <a:pt x="755" y="2471"/>
                  </a:cubicBezTo>
                  <a:cubicBezTo>
                    <a:pt x="603" y="2698"/>
                    <a:pt x="344" y="2814"/>
                    <a:pt x="130" y="2957"/>
                  </a:cubicBezTo>
                  <a:cubicBezTo>
                    <a:pt x="117" y="3759"/>
                    <a:pt x="83" y="4552"/>
                    <a:pt x="1" y="5346"/>
                  </a:cubicBezTo>
                  <a:cubicBezTo>
                    <a:pt x="42" y="5469"/>
                    <a:pt x="104" y="5592"/>
                    <a:pt x="193" y="5689"/>
                  </a:cubicBezTo>
                  <a:cubicBezTo>
                    <a:pt x="247" y="5750"/>
                    <a:pt x="316" y="5797"/>
                    <a:pt x="391" y="5832"/>
                  </a:cubicBezTo>
                  <a:cubicBezTo>
                    <a:pt x="504" y="5837"/>
                    <a:pt x="622" y="5848"/>
                    <a:pt x="744" y="5848"/>
                  </a:cubicBezTo>
                  <a:cubicBezTo>
                    <a:pt x="770" y="5848"/>
                    <a:pt x="796" y="5848"/>
                    <a:pt x="822" y="5847"/>
                  </a:cubicBezTo>
                  <a:cubicBezTo>
                    <a:pt x="910" y="5839"/>
                    <a:pt x="998" y="5835"/>
                    <a:pt x="1085" y="5835"/>
                  </a:cubicBezTo>
                  <a:cubicBezTo>
                    <a:pt x="1254" y="5835"/>
                    <a:pt x="1422" y="5851"/>
                    <a:pt x="1589" y="5888"/>
                  </a:cubicBezTo>
                  <a:cubicBezTo>
                    <a:pt x="1599" y="5890"/>
                    <a:pt x="1608" y="5890"/>
                    <a:pt x="1618" y="5890"/>
                  </a:cubicBezTo>
                  <a:cubicBezTo>
                    <a:pt x="1676" y="5890"/>
                    <a:pt x="1727" y="5857"/>
                    <a:pt x="1740" y="5797"/>
                  </a:cubicBezTo>
                  <a:cubicBezTo>
                    <a:pt x="1849" y="5408"/>
                    <a:pt x="1855" y="4991"/>
                    <a:pt x="1849" y="4580"/>
                  </a:cubicBezTo>
                  <a:cubicBezTo>
                    <a:pt x="1835" y="4114"/>
                    <a:pt x="1863" y="3655"/>
                    <a:pt x="1896" y="3190"/>
                  </a:cubicBezTo>
                  <a:cubicBezTo>
                    <a:pt x="1924" y="2711"/>
                    <a:pt x="1952" y="2233"/>
                    <a:pt x="1937" y="1747"/>
                  </a:cubicBezTo>
                  <a:cubicBezTo>
                    <a:pt x="1924" y="1494"/>
                    <a:pt x="1904" y="1239"/>
                    <a:pt x="1883" y="979"/>
                  </a:cubicBezTo>
                  <a:cubicBezTo>
                    <a:pt x="1863" y="713"/>
                    <a:pt x="1788" y="418"/>
                    <a:pt x="1835" y="158"/>
                  </a:cubicBezTo>
                  <a:cubicBezTo>
                    <a:pt x="1842" y="110"/>
                    <a:pt x="1822" y="41"/>
                    <a:pt x="1766" y="35"/>
                  </a:cubicBezTo>
                  <a:cubicBezTo>
                    <a:pt x="1643" y="15"/>
                    <a:pt x="1513" y="0"/>
                    <a:pt x="1377"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
            <p:cNvSpPr/>
            <p:nvPr/>
          </p:nvSpPr>
          <p:spPr>
            <a:xfrm>
              <a:off x="2817500" y="875825"/>
              <a:ext cx="100225" cy="153300"/>
            </a:xfrm>
            <a:custGeom>
              <a:avLst/>
              <a:gdLst/>
              <a:ahLst/>
              <a:cxnLst/>
              <a:rect l="l" t="t" r="r" b="b"/>
              <a:pathLst>
                <a:path w="4009" h="6132" extrusionOk="0">
                  <a:moveTo>
                    <a:pt x="1416" y="0"/>
                  </a:moveTo>
                  <a:cubicBezTo>
                    <a:pt x="1406" y="0"/>
                    <a:pt x="1396" y="2"/>
                    <a:pt x="1387" y="5"/>
                  </a:cubicBezTo>
                  <a:cubicBezTo>
                    <a:pt x="1209" y="68"/>
                    <a:pt x="1038" y="156"/>
                    <a:pt x="874" y="252"/>
                  </a:cubicBezTo>
                  <a:cubicBezTo>
                    <a:pt x="572" y="429"/>
                    <a:pt x="293" y="649"/>
                    <a:pt x="31" y="868"/>
                  </a:cubicBezTo>
                  <a:cubicBezTo>
                    <a:pt x="0" y="899"/>
                    <a:pt x="31" y="958"/>
                    <a:pt x="74" y="958"/>
                  </a:cubicBezTo>
                  <a:cubicBezTo>
                    <a:pt x="78" y="958"/>
                    <a:pt x="83" y="958"/>
                    <a:pt x="87" y="956"/>
                  </a:cubicBezTo>
                  <a:cubicBezTo>
                    <a:pt x="87" y="950"/>
                    <a:pt x="87" y="950"/>
                    <a:pt x="94" y="950"/>
                  </a:cubicBezTo>
                  <a:cubicBezTo>
                    <a:pt x="79" y="1142"/>
                    <a:pt x="107" y="1326"/>
                    <a:pt x="161" y="1511"/>
                  </a:cubicBezTo>
                  <a:cubicBezTo>
                    <a:pt x="211" y="1682"/>
                    <a:pt x="278" y="1853"/>
                    <a:pt x="347" y="2017"/>
                  </a:cubicBezTo>
                  <a:cubicBezTo>
                    <a:pt x="483" y="2352"/>
                    <a:pt x="641" y="2681"/>
                    <a:pt x="805" y="3003"/>
                  </a:cubicBezTo>
                  <a:cubicBezTo>
                    <a:pt x="983" y="3359"/>
                    <a:pt x="1168" y="3714"/>
                    <a:pt x="1311" y="4092"/>
                  </a:cubicBezTo>
                  <a:cubicBezTo>
                    <a:pt x="1401" y="4317"/>
                    <a:pt x="1469" y="4550"/>
                    <a:pt x="1544" y="4775"/>
                  </a:cubicBezTo>
                  <a:cubicBezTo>
                    <a:pt x="1689" y="5201"/>
                    <a:pt x="1866" y="5823"/>
                    <a:pt x="2305" y="6035"/>
                  </a:cubicBezTo>
                  <a:cubicBezTo>
                    <a:pt x="2443" y="6105"/>
                    <a:pt x="2597" y="6132"/>
                    <a:pt x="2758" y="6132"/>
                  </a:cubicBezTo>
                  <a:cubicBezTo>
                    <a:pt x="3136" y="6132"/>
                    <a:pt x="3550" y="5981"/>
                    <a:pt x="3872" y="5884"/>
                  </a:cubicBezTo>
                  <a:cubicBezTo>
                    <a:pt x="3954" y="5858"/>
                    <a:pt x="4008" y="5754"/>
                    <a:pt x="3954" y="5672"/>
                  </a:cubicBezTo>
                  <a:cubicBezTo>
                    <a:pt x="3414" y="4816"/>
                    <a:pt x="3187" y="3796"/>
                    <a:pt x="2804" y="2867"/>
                  </a:cubicBezTo>
                  <a:cubicBezTo>
                    <a:pt x="2584" y="2339"/>
                    <a:pt x="2318" y="1840"/>
                    <a:pt x="2072" y="1319"/>
                  </a:cubicBezTo>
                  <a:cubicBezTo>
                    <a:pt x="1873" y="889"/>
                    <a:pt x="1791" y="409"/>
                    <a:pt x="1497" y="33"/>
                  </a:cubicBezTo>
                  <a:cubicBezTo>
                    <a:pt x="1476" y="13"/>
                    <a:pt x="1445" y="0"/>
                    <a:pt x="141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
            <p:cNvSpPr/>
            <p:nvPr/>
          </p:nvSpPr>
          <p:spPr>
            <a:xfrm>
              <a:off x="2817500" y="882100"/>
              <a:ext cx="29050" cy="56875"/>
            </a:xfrm>
            <a:custGeom>
              <a:avLst/>
              <a:gdLst/>
              <a:ahLst/>
              <a:cxnLst/>
              <a:rect l="l" t="t" r="r" b="b"/>
              <a:pathLst>
                <a:path w="1162" h="2275" extrusionOk="0">
                  <a:moveTo>
                    <a:pt x="874" y="1"/>
                  </a:moveTo>
                  <a:cubicBezTo>
                    <a:pt x="572" y="178"/>
                    <a:pt x="293" y="398"/>
                    <a:pt x="31" y="617"/>
                  </a:cubicBezTo>
                  <a:cubicBezTo>
                    <a:pt x="0" y="648"/>
                    <a:pt x="31" y="707"/>
                    <a:pt x="74" y="707"/>
                  </a:cubicBezTo>
                  <a:cubicBezTo>
                    <a:pt x="78" y="707"/>
                    <a:pt x="83" y="707"/>
                    <a:pt x="87" y="705"/>
                  </a:cubicBezTo>
                  <a:cubicBezTo>
                    <a:pt x="87" y="699"/>
                    <a:pt x="87" y="699"/>
                    <a:pt x="94" y="699"/>
                  </a:cubicBezTo>
                  <a:cubicBezTo>
                    <a:pt x="79" y="891"/>
                    <a:pt x="107" y="1075"/>
                    <a:pt x="161" y="1260"/>
                  </a:cubicBezTo>
                  <a:cubicBezTo>
                    <a:pt x="237" y="1403"/>
                    <a:pt x="326" y="1548"/>
                    <a:pt x="395" y="1691"/>
                  </a:cubicBezTo>
                  <a:cubicBezTo>
                    <a:pt x="511" y="1918"/>
                    <a:pt x="682" y="2149"/>
                    <a:pt x="915" y="2259"/>
                  </a:cubicBezTo>
                  <a:cubicBezTo>
                    <a:pt x="933" y="2269"/>
                    <a:pt x="951" y="2274"/>
                    <a:pt x="968" y="2274"/>
                  </a:cubicBezTo>
                  <a:cubicBezTo>
                    <a:pt x="1009" y="2274"/>
                    <a:pt x="1046" y="2246"/>
                    <a:pt x="1065" y="2198"/>
                  </a:cubicBezTo>
                  <a:cubicBezTo>
                    <a:pt x="1162" y="1959"/>
                    <a:pt x="1032" y="1656"/>
                    <a:pt x="969" y="1425"/>
                  </a:cubicBezTo>
                  <a:cubicBezTo>
                    <a:pt x="935" y="1295"/>
                    <a:pt x="915" y="1178"/>
                    <a:pt x="915" y="1040"/>
                  </a:cubicBezTo>
                  <a:cubicBezTo>
                    <a:pt x="928" y="869"/>
                    <a:pt x="950" y="692"/>
                    <a:pt x="956" y="521"/>
                  </a:cubicBezTo>
                  <a:cubicBezTo>
                    <a:pt x="963" y="364"/>
                    <a:pt x="950" y="152"/>
                    <a:pt x="874"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
            <p:cNvSpPr/>
            <p:nvPr/>
          </p:nvSpPr>
          <p:spPr>
            <a:xfrm>
              <a:off x="2782875" y="1007000"/>
              <a:ext cx="68650" cy="153925"/>
            </a:xfrm>
            <a:custGeom>
              <a:avLst/>
              <a:gdLst/>
              <a:ahLst/>
              <a:cxnLst/>
              <a:rect l="l" t="t" r="r" b="b"/>
              <a:pathLst>
                <a:path w="2746" h="6157" extrusionOk="0">
                  <a:moveTo>
                    <a:pt x="2423" y="1"/>
                  </a:moveTo>
                  <a:cubicBezTo>
                    <a:pt x="2036" y="1"/>
                    <a:pt x="1648" y="32"/>
                    <a:pt x="1259" y="77"/>
                  </a:cubicBezTo>
                  <a:cubicBezTo>
                    <a:pt x="1205" y="84"/>
                    <a:pt x="1164" y="118"/>
                    <a:pt x="1164" y="179"/>
                  </a:cubicBezTo>
                  <a:cubicBezTo>
                    <a:pt x="1116" y="631"/>
                    <a:pt x="1012" y="1076"/>
                    <a:pt x="924" y="1528"/>
                  </a:cubicBezTo>
                  <a:cubicBezTo>
                    <a:pt x="848" y="1910"/>
                    <a:pt x="807" y="2301"/>
                    <a:pt x="712" y="2677"/>
                  </a:cubicBezTo>
                  <a:cubicBezTo>
                    <a:pt x="610" y="3075"/>
                    <a:pt x="472" y="3477"/>
                    <a:pt x="377" y="3881"/>
                  </a:cubicBezTo>
                  <a:cubicBezTo>
                    <a:pt x="308" y="4093"/>
                    <a:pt x="247" y="4313"/>
                    <a:pt x="184" y="4532"/>
                  </a:cubicBezTo>
                  <a:cubicBezTo>
                    <a:pt x="89" y="4908"/>
                    <a:pt x="1" y="5347"/>
                    <a:pt x="76" y="5736"/>
                  </a:cubicBezTo>
                  <a:cubicBezTo>
                    <a:pt x="124" y="5956"/>
                    <a:pt x="260" y="6045"/>
                    <a:pt x="472" y="6079"/>
                  </a:cubicBezTo>
                  <a:cubicBezTo>
                    <a:pt x="866" y="6133"/>
                    <a:pt x="1270" y="6156"/>
                    <a:pt x="1671" y="6156"/>
                  </a:cubicBezTo>
                  <a:cubicBezTo>
                    <a:pt x="1723" y="6156"/>
                    <a:pt x="1775" y="6156"/>
                    <a:pt x="1827" y="6155"/>
                  </a:cubicBezTo>
                  <a:cubicBezTo>
                    <a:pt x="1883" y="6155"/>
                    <a:pt x="1950" y="6114"/>
                    <a:pt x="1965" y="6058"/>
                  </a:cubicBezTo>
                  <a:cubicBezTo>
                    <a:pt x="2129" y="4943"/>
                    <a:pt x="2294" y="3827"/>
                    <a:pt x="2389" y="2705"/>
                  </a:cubicBezTo>
                  <a:cubicBezTo>
                    <a:pt x="2430" y="2219"/>
                    <a:pt x="2458" y="1746"/>
                    <a:pt x="2560" y="1268"/>
                  </a:cubicBezTo>
                  <a:cubicBezTo>
                    <a:pt x="2635" y="890"/>
                    <a:pt x="2745" y="473"/>
                    <a:pt x="2648" y="90"/>
                  </a:cubicBezTo>
                  <a:cubicBezTo>
                    <a:pt x="2635" y="43"/>
                    <a:pt x="2588" y="8"/>
                    <a:pt x="2532" y="1"/>
                  </a:cubicBezTo>
                  <a:cubicBezTo>
                    <a:pt x="2496" y="1"/>
                    <a:pt x="2459" y="1"/>
                    <a:pt x="242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
            <p:cNvSpPr/>
            <p:nvPr/>
          </p:nvSpPr>
          <p:spPr>
            <a:xfrm>
              <a:off x="2803575" y="1044800"/>
              <a:ext cx="14725" cy="36225"/>
            </a:xfrm>
            <a:custGeom>
              <a:avLst/>
              <a:gdLst/>
              <a:ahLst/>
              <a:cxnLst/>
              <a:rect l="l" t="t" r="r" b="b"/>
              <a:pathLst>
                <a:path w="589" h="1449" extrusionOk="0">
                  <a:moveTo>
                    <a:pt x="419" y="1"/>
                  </a:moveTo>
                  <a:cubicBezTo>
                    <a:pt x="369" y="1"/>
                    <a:pt x="319" y="28"/>
                    <a:pt x="294" y="70"/>
                  </a:cubicBezTo>
                  <a:cubicBezTo>
                    <a:pt x="212" y="214"/>
                    <a:pt x="171" y="372"/>
                    <a:pt x="137" y="528"/>
                  </a:cubicBezTo>
                  <a:cubicBezTo>
                    <a:pt x="96" y="632"/>
                    <a:pt x="83" y="755"/>
                    <a:pt x="69" y="857"/>
                  </a:cubicBezTo>
                  <a:lnTo>
                    <a:pt x="69" y="878"/>
                  </a:lnTo>
                  <a:cubicBezTo>
                    <a:pt x="55" y="939"/>
                    <a:pt x="41" y="1001"/>
                    <a:pt x="35" y="1070"/>
                  </a:cubicBezTo>
                  <a:cubicBezTo>
                    <a:pt x="20" y="1172"/>
                    <a:pt x="0" y="1330"/>
                    <a:pt x="55" y="1418"/>
                  </a:cubicBezTo>
                  <a:cubicBezTo>
                    <a:pt x="63" y="1430"/>
                    <a:pt x="76" y="1437"/>
                    <a:pt x="88" y="1437"/>
                  </a:cubicBezTo>
                  <a:cubicBezTo>
                    <a:pt x="99" y="1437"/>
                    <a:pt x="110" y="1431"/>
                    <a:pt x="117" y="1418"/>
                  </a:cubicBezTo>
                  <a:cubicBezTo>
                    <a:pt x="142" y="1438"/>
                    <a:pt x="176" y="1449"/>
                    <a:pt x="210" y="1449"/>
                  </a:cubicBezTo>
                  <a:cubicBezTo>
                    <a:pt x="257" y="1449"/>
                    <a:pt x="305" y="1428"/>
                    <a:pt x="329" y="1384"/>
                  </a:cubicBezTo>
                  <a:cubicBezTo>
                    <a:pt x="377" y="1289"/>
                    <a:pt x="398" y="1193"/>
                    <a:pt x="431" y="1090"/>
                  </a:cubicBezTo>
                  <a:cubicBezTo>
                    <a:pt x="459" y="988"/>
                    <a:pt x="487" y="878"/>
                    <a:pt x="513" y="768"/>
                  </a:cubicBezTo>
                  <a:cubicBezTo>
                    <a:pt x="562" y="556"/>
                    <a:pt x="588" y="331"/>
                    <a:pt x="562" y="111"/>
                  </a:cubicBezTo>
                  <a:cubicBezTo>
                    <a:pt x="554" y="50"/>
                    <a:pt x="487" y="9"/>
                    <a:pt x="439" y="2"/>
                  </a:cubicBezTo>
                  <a:cubicBezTo>
                    <a:pt x="432" y="1"/>
                    <a:pt x="426" y="1"/>
                    <a:pt x="41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
            <p:cNvSpPr/>
            <p:nvPr/>
          </p:nvSpPr>
          <p:spPr>
            <a:xfrm>
              <a:off x="2807350" y="1153950"/>
              <a:ext cx="153000" cy="57350"/>
            </a:xfrm>
            <a:custGeom>
              <a:avLst/>
              <a:gdLst/>
              <a:ahLst/>
              <a:cxnLst/>
              <a:rect l="l" t="t" r="r" b="b"/>
              <a:pathLst>
                <a:path w="6120" h="2294" extrusionOk="0">
                  <a:moveTo>
                    <a:pt x="5972" y="0"/>
                  </a:moveTo>
                  <a:cubicBezTo>
                    <a:pt x="5964" y="0"/>
                    <a:pt x="5955" y="1"/>
                    <a:pt x="5947" y="3"/>
                  </a:cubicBezTo>
                  <a:cubicBezTo>
                    <a:pt x="4066" y="420"/>
                    <a:pt x="2136" y="482"/>
                    <a:pt x="219" y="571"/>
                  </a:cubicBezTo>
                  <a:cubicBezTo>
                    <a:pt x="150" y="577"/>
                    <a:pt x="102" y="625"/>
                    <a:pt x="102" y="694"/>
                  </a:cubicBezTo>
                  <a:cubicBezTo>
                    <a:pt x="83" y="1105"/>
                    <a:pt x="1" y="1639"/>
                    <a:pt x="198" y="2021"/>
                  </a:cubicBezTo>
                  <a:cubicBezTo>
                    <a:pt x="309" y="2233"/>
                    <a:pt x="474" y="2293"/>
                    <a:pt x="657" y="2293"/>
                  </a:cubicBezTo>
                  <a:cubicBezTo>
                    <a:pt x="834" y="2293"/>
                    <a:pt x="1029" y="2237"/>
                    <a:pt x="1211" y="2207"/>
                  </a:cubicBezTo>
                  <a:cubicBezTo>
                    <a:pt x="1814" y="2097"/>
                    <a:pt x="2437" y="2028"/>
                    <a:pt x="3053" y="1952"/>
                  </a:cubicBezTo>
                  <a:cubicBezTo>
                    <a:pt x="3066" y="1967"/>
                    <a:pt x="3087" y="1974"/>
                    <a:pt x="3113" y="1980"/>
                  </a:cubicBezTo>
                  <a:cubicBezTo>
                    <a:pt x="3214" y="1987"/>
                    <a:pt x="3314" y="1991"/>
                    <a:pt x="3414" y="1991"/>
                  </a:cubicBezTo>
                  <a:cubicBezTo>
                    <a:pt x="4158" y="1991"/>
                    <a:pt x="4888" y="1815"/>
                    <a:pt x="5627" y="1815"/>
                  </a:cubicBezTo>
                  <a:cubicBezTo>
                    <a:pt x="5743" y="1815"/>
                    <a:pt x="5859" y="1819"/>
                    <a:pt x="5975" y="1829"/>
                  </a:cubicBezTo>
                  <a:cubicBezTo>
                    <a:pt x="5979" y="1830"/>
                    <a:pt x="5982" y="1830"/>
                    <a:pt x="5986" y="1830"/>
                  </a:cubicBezTo>
                  <a:cubicBezTo>
                    <a:pt x="6049" y="1830"/>
                    <a:pt x="6092" y="1765"/>
                    <a:pt x="6098" y="1714"/>
                  </a:cubicBezTo>
                  <a:cubicBezTo>
                    <a:pt x="6119" y="1180"/>
                    <a:pt x="6119" y="646"/>
                    <a:pt x="6098" y="119"/>
                  </a:cubicBezTo>
                  <a:cubicBezTo>
                    <a:pt x="6092" y="46"/>
                    <a:pt x="6037" y="0"/>
                    <a:pt x="5972"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
            <p:cNvSpPr/>
            <p:nvPr/>
          </p:nvSpPr>
          <p:spPr>
            <a:xfrm>
              <a:off x="3211325" y="819575"/>
              <a:ext cx="167375" cy="66950"/>
            </a:xfrm>
            <a:custGeom>
              <a:avLst/>
              <a:gdLst/>
              <a:ahLst/>
              <a:cxnLst/>
              <a:rect l="l" t="t" r="r" b="b"/>
              <a:pathLst>
                <a:path w="6695" h="2678" extrusionOk="0">
                  <a:moveTo>
                    <a:pt x="6185" y="1"/>
                  </a:moveTo>
                  <a:cubicBezTo>
                    <a:pt x="6177" y="1"/>
                    <a:pt x="6169" y="2"/>
                    <a:pt x="6160" y="3"/>
                  </a:cubicBezTo>
                  <a:cubicBezTo>
                    <a:pt x="5209" y="174"/>
                    <a:pt x="4252" y="360"/>
                    <a:pt x="3292" y="470"/>
                  </a:cubicBezTo>
                  <a:cubicBezTo>
                    <a:pt x="2540" y="552"/>
                    <a:pt x="1766" y="599"/>
                    <a:pt x="1062" y="872"/>
                  </a:cubicBezTo>
                  <a:cubicBezTo>
                    <a:pt x="809" y="913"/>
                    <a:pt x="547" y="948"/>
                    <a:pt x="288" y="948"/>
                  </a:cubicBezTo>
                  <a:cubicBezTo>
                    <a:pt x="212" y="948"/>
                    <a:pt x="158" y="1010"/>
                    <a:pt x="158" y="1077"/>
                  </a:cubicBezTo>
                  <a:cubicBezTo>
                    <a:pt x="130" y="1503"/>
                    <a:pt x="0" y="2078"/>
                    <a:pt x="260" y="2454"/>
                  </a:cubicBezTo>
                  <a:cubicBezTo>
                    <a:pt x="374" y="2623"/>
                    <a:pt x="565" y="2677"/>
                    <a:pt x="778" y="2677"/>
                  </a:cubicBezTo>
                  <a:cubicBezTo>
                    <a:pt x="1091" y="2677"/>
                    <a:pt x="1450" y="2560"/>
                    <a:pt x="1678" y="2515"/>
                  </a:cubicBezTo>
                  <a:cubicBezTo>
                    <a:pt x="2026" y="2441"/>
                    <a:pt x="2382" y="2433"/>
                    <a:pt x="2739" y="2406"/>
                  </a:cubicBezTo>
                  <a:cubicBezTo>
                    <a:pt x="3169" y="2378"/>
                    <a:pt x="3601" y="2337"/>
                    <a:pt x="4031" y="2303"/>
                  </a:cubicBezTo>
                  <a:cubicBezTo>
                    <a:pt x="4894" y="2242"/>
                    <a:pt x="5750" y="2139"/>
                    <a:pt x="6599" y="2015"/>
                  </a:cubicBezTo>
                  <a:cubicBezTo>
                    <a:pt x="6660" y="2009"/>
                    <a:pt x="6694" y="1933"/>
                    <a:pt x="6681" y="1879"/>
                  </a:cubicBezTo>
                  <a:cubicBezTo>
                    <a:pt x="6605" y="1564"/>
                    <a:pt x="6536" y="1250"/>
                    <a:pt x="6469" y="934"/>
                  </a:cubicBezTo>
                  <a:cubicBezTo>
                    <a:pt x="6420" y="688"/>
                    <a:pt x="6387" y="435"/>
                    <a:pt x="6318" y="189"/>
                  </a:cubicBezTo>
                  <a:cubicBezTo>
                    <a:pt x="6344" y="112"/>
                    <a:pt x="6286" y="1"/>
                    <a:pt x="618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3"/>
            <p:cNvSpPr/>
            <p:nvPr/>
          </p:nvSpPr>
          <p:spPr>
            <a:xfrm>
              <a:off x="2765250" y="917375"/>
              <a:ext cx="202450" cy="122200"/>
            </a:xfrm>
            <a:custGeom>
              <a:avLst/>
              <a:gdLst/>
              <a:ahLst/>
              <a:cxnLst/>
              <a:rect l="l" t="t" r="r" b="b"/>
              <a:pathLst>
                <a:path w="8098" h="4888" extrusionOk="0">
                  <a:moveTo>
                    <a:pt x="7348" y="0"/>
                  </a:moveTo>
                  <a:cubicBezTo>
                    <a:pt x="7141" y="0"/>
                    <a:pt x="6926" y="184"/>
                    <a:pt x="6742" y="254"/>
                  </a:cubicBezTo>
                  <a:cubicBezTo>
                    <a:pt x="6249" y="431"/>
                    <a:pt x="5776" y="643"/>
                    <a:pt x="5284" y="828"/>
                  </a:cubicBezTo>
                  <a:cubicBezTo>
                    <a:pt x="4278" y="1198"/>
                    <a:pt x="3217" y="1505"/>
                    <a:pt x="2245" y="1964"/>
                  </a:cubicBezTo>
                  <a:cubicBezTo>
                    <a:pt x="1869" y="2134"/>
                    <a:pt x="1505" y="2327"/>
                    <a:pt x="1110" y="2450"/>
                  </a:cubicBezTo>
                  <a:cubicBezTo>
                    <a:pt x="829" y="2538"/>
                    <a:pt x="520" y="2614"/>
                    <a:pt x="280" y="2778"/>
                  </a:cubicBezTo>
                  <a:cubicBezTo>
                    <a:pt x="1" y="2964"/>
                    <a:pt x="96" y="3230"/>
                    <a:pt x="219" y="3490"/>
                  </a:cubicBezTo>
                  <a:cubicBezTo>
                    <a:pt x="301" y="3654"/>
                    <a:pt x="397" y="3812"/>
                    <a:pt x="466" y="3976"/>
                  </a:cubicBezTo>
                  <a:cubicBezTo>
                    <a:pt x="576" y="4257"/>
                    <a:pt x="664" y="4538"/>
                    <a:pt x="766" y="4818"/>
                  </a:cubicBezTo>
                  <a:cubicBezTo>
                    <a:pt x="773" y="4860"/>
                    <a:pt x="822" y="4886"/>
                    <a:pt x="855" y="4886"/>
                  </a:cubicBezTo>
                  <a:cubicBezTo>
                    <a:pt x="874" y="4887"/>
                    <a:pt x="894" y="4887"/>
                    <a:pt x="913" y="4887"/>
                  </a:cubicBezTo>
                  <a:cubicBezTo>
                    <a:pt x="1333" y="4887"/>
                    <a:pt x="1757" y="4674"/>
                    <a:pt x="2143" y="4531"/>
                  </a:cubicBezTo>
                  <a:cubicBezTo>
                    <a:pt x="2737" y="4304"/>
                    <a:pt x="3334" y="4079"/>
                    <a:pt x="3943" y="3881"/>
                  </a:cubicBezTo>
                  <a:cubicBezTo>
                    <a:pt x="4503" y="3688"/>
                    <a:pt x="5093" y="3559"/>
                    <a:pt x="5619" y="3284"/>
                  </a:cubicBezTo>
                  <a:cubicBezTo>
                    <a:pt x="5852" y="3161"/>
                    <a:pt x="6079" y="3038"/>
                    <a:pt x="6304" y="2915"/>
                  </a:cubicBezTo>
                  <a:cubicBezTo>
                    <a:pt x="6455" y="2854"/>
                    <a:pt x="6604" y="2785"/>
                    <a:pt x="6755" y="2718"/>
                  </a:cubicBezTo>
                  <a:cubicBezTo>
                    <a:pt x="7160" y="2525"/>
                    <a:pt x="7611" y="2430"/>
                    <a:pt x="8001" y="2190"/>
                  </a:cubicBezTo>
                  <a:cubicBezTo>
                    <a:pt x="8063" y="2156"/>
                    <a:pt x="8097" y="2093"/>
                    <a:pt x="8063" y="2019"/>
                  </a:cubicBezTo>
                  <a:cubicBezTo>
                    <a:pt x="7899" y="1650"/>
                    <a:pt x="7864" y="1218"/>
                    <a:pt x="7817" y="820"/>
                  </a:cubicBezTo>
                  <a:cubicBezTo>
                    <a:pt x="7782" y="574"/>
                    <a:pt x="7754" y="212"/>
                    <a:pt x="7536" y="61"/>
                  </a:cubicBezTo>
                  <a:cubicBezTo>
                    <a:pt x="7475" y="18"/>
                    <a:pt x="7412" y="0"/>
                    <a:pt x="7348"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3"/>
            <p:cNvSpPr/>
            <p:nvPr/>
          </p:nvSpPr>
          <p:spPr>
            <a:xfrm>
              <a:off x="2781325" y="992725"/>
              <a:ext cx="16800" cy="10875"/>
            </a:xfrm>
            <a:custGeom>
              <a:avLst/>
              <a:gdLst/>
              <a:ahLst/>
              <a:cxnLst/>
              <a:rect l="l" t="t" r="r" b="b"/>
              <a:pathLst>
                <a:path w="672" h="435" extrusionOk="0">
                  <a:moveTo>
                    <a:pt x="414" y="1"/>
                  </a:moveTo>
                  <a:cubicBezTo>
                    <a:pt x="378" y="1"/>
                    <a:pt x="343" y="4"/>
                    <a:pt x="309" y="11"/>
                  </a:cubicBezTo>
                  <a:cubicBezTo>
                    <a:pt x="268" y="17"/>
                    <a:pt x="227" y="32"/>
                    <a:pt x="192" y="52"/>
                  </a:cubicBezTo>
                  <a:cubicBezTo>
                    <a:pt x="171" y="65"/>
                    <a:pt x="145" y="80"/>
                    <a:pt x="123" y="93"/>
                  </a:cubicBezTo>
                  <a:cubicBezTo>
                    <a:pt x="104" y="106"/>
                    <a:pt x="82" y="127"/>
                    <a:pt x="63" y="147"/>
                  </a:cubicBezTo>
                  <a:lnTo>
                    <a:pt x="63" y="155"/>
                  </a:lnTo>
                  <a:cubicBezTo>
                    <a:pt x="21" y="196"/>
                    <a:pt x="0" y="257"/>
                    <a:pt x="21" y="320"/>
                  </a:cubicBezTo>
                  <a:cubicBezTo>
                    <a:pt x="28" y="339"/>
                    <a:pt x="41" y="367"/>
                    <a:pt x="63" y="380"/>
                  </a:cubicBezTo>
                  <a:cubicBezTo>
                    <a:pt x="69" y="393"/>
                    <a:pt x="82" y="402"/>
                    <a:pt x="97" y="408"/>
                  </a:cubicBezTo>
                  <a:cubicBezTo>
                    <a:pt x="117" y="421"/>
                    <a:pt x="130" y="421"/>
                    <a:pt x="158" y="428"/>
                  </a:cubicBezTo>
                  <a:cubicBezTo>
                    <a:pt x="186" y="435"/>
                    <a:pt x="220" y="435"/>
                    <a:pt x="246" y="435"/>
                  </a:cubicBezTo>
                  <a:cubicBezTo>
                    <a:pt x="294" y="435"/>
                    <a:pt x="335" y="428"/>
                    <a:pt x="376" y="421"/>
                  </a:cubicBezTo>
                  <a:cubicBezTo>
                    <a:pt x="467" y="393"/>
                    <a:pt x="549" y="361"/>
                    <a:pt x="610" y="292"/>
                  </a:cubicBezTo>
                  <a:cubicBezTo>
                    <a:pt x="623" y="270"/>
                    <a:pt x="644" y="251"/>
                    <a:pt x="657" y="223"/>
                  </a:cubicBezTo>
                  <a:cubicBezTo>
                    <a:pt x="672" y="188"/>
                    <a:pt x="664" y="155"/>
                    <a:pt x="657" y="121"/>
                  </a:cubicBezTo>
                  <a:cubicBezTo>
                    <a:pt x="637" y="58"/>
                    <a:pt x="582" y="17"/>
                    <a:pt x="521" y="11"/>
                  </a:cubicBezTo>
                  <a:cubicBezTo>
                    <a:pt x="486" y="4"/>
                    <a:pt x="450" y="1"/>
                    <a:pt x="414"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3"/>
            <p:cNvSpPr/>
            <p:nvPr/>
          </p:nvSpPr>
          <p:spPr>
            <a:xfrm>
              <a:off x="2805100" y="986225"/>
              <a:ext cx="7750" cy="6575"/>
            </a:xfrm>
            <a:custGeom>
              <a:avLst/>
              <a:gdLst/>
              <a:ahLst/>
              <a:cxnLst/>
              <a:rect l="l" t="t" r="r" b="b"/>
              <a:pathLst>
                <a:path w="310" h="263" extrusionOk="0">
                  <a:moveTo>
                    <a:pt x="153" y="1"/>
                  </a:moveTo>
                  <a:cubicBezTo>
                    <a:pt x="142" y="1"/>
                    <a:pt x="131" y="5"/>
                    <a:pt x="117" y="5"/>
                  </a:cubicBezTo>
                  <a:lnTo>
                    <a:pt x="104" y="5"/>
                  </a:lnTo>
                  <a:cubicBezTo>
                    <a:pt x="97" y="5"/>
                    <a:pt x="91" y="11"/>
                    <a:pt x="82" y="11"/>
                  </a:cubicBezTo>
                  <a:lnTo>
                    <a:pt x="69" y="11"/>
                  </a:lnTo>
                  <a:cubicBezTo>
                    <a:pt x="69" y="18"/>
                    <a:pt x="63" y="18"/>
                    <a:pt x="63" y="18"/>
                  </a:cubicBezTo>
                  <a:lnTo>
                    <a:pt x="56" y="24"/>
                  </a:lnTo>
                  <a:lnTo>
                    <a:pt x="49" y="31"/>
                  </a:lnTo>
                  <a:cubicBezTo>
                    <a:pt x="41" y="37"/>
                    <a:pt x="35" y="37"/>
                    <a:pt x="35" y="46"/>
                  </a:cubicBezTo>
                  <a:lnTo>
                    <a:pt x="28" y="46"/>
                  </a:lnTo>
                  <a:cubicBezTo>
                    <a:pt x="28" y="52"/>
                    <a:pt x="22" y="52"/>
                    <a:pt x="22" y="52"/>
                  </a:cubicBezTo>
                  <a:cubicBezTo>
                    <a:pt x="22" y="59"/>
                    <a:pt x="22" y="65"/>
                    <a:pt x="15" y="65"/>
                  </a:cubicBezTo>
                  <a:cubicBezTo>
                    <a:pt x="15" y="72"/>
                    <a:pt x="8" y="79"/>
                    <a:pt x="8" y="79"/>
                  </a:cubicBezTo>
                  <a:lnTo>
                    <a:pt x="0" y="113"/>
                  </a:lnTo>
                  <a:lnTo>
                    <a:pt x="0" y="128"/>
                  </a:lnTo>
                  <a:lnTo>
                    <a:pt x="0" y="147"/>
                  </a:lnTo>
                  <a:cubicBezTo>
                    <a:pt x="0" y="161"/>
                    <a:pt x="8" y="169"/>
                    <a:pt x="8" y="182"/>
                  </a:cubicBezTo>
                  <a:cubicBezTo>
                    <a:pt x="15" y="189"/>
                    <a:pt x="22" y="195"/>
                    <a:pt x="28" y="202"/>
                  </a:cubicBezTo>
                  <a:cubicBezTo>
                    <a:pt x="28" y="210"/>
                    <a:pt x="35" y="210"/>
                    <a:pt x="41" y="216"/>
                  </a:cubicBezTo>
                  <a:cubicBezTo>
                    <a:pt x="41" y="216"/>
                    <a:pt x="49" y="223"/>
                    <a:pt x="49" y="230"/>
                  </a:cubicBezTo>
                  <a:cubicBezTo>
                    <a:pt x="63" y="230"/>
                    <a:pt x="69" y="236"/>
                    <a:pt x="76" y="243"/>
                  </a:cubicBezTo>
                  <a:cubicBezTo>
                    <a:pt x="82" y="243"/>
                    <a:pt x="91" y="243"/>
                    <a:pt x="97" y="251"/>
                  </a:cubicBezTo>
                  <a:cubicBezTo>
                    <a:pt x="110" y="251"/>
                    <a:pt x="123" y="258"/>
                    <a:pt x="145" y="258"/>
                  </a:cubicBezTo>
                  <a:lnTo>
                    <a:pt x="164" y="258"/>
                  </a:lnTo>
                  <a:cubicBezTo>
                    <a:pt x="175" y="261"/>
                    <a:pt x="184" y="262"/>
                    <a:pt x="192" y="262"/>
                  </a:cubicBezTo>
                  <a:cubicBezTo>
                    <a:pt x="199" y="262"/>
                    <a:pt x="206" y="261"/>
                    <a:pt x="214" y="258"/>
                  </a:cubicBezTo>
                  <a:cubicBezTo>
                    <a:pt x="233" y="251"/>
                    <a:pt x="247" y="243"/>
                    <a:pt x="261" y="230"/>
                  </a:cubicBezTo>
                  <a:cubicBezTo>
                    <a:pt x="275" y="223"/>
                    <a:pt x="281" y="210"/>
                    <a:pt x="288" y="195"/>
                  </a:cubicBezTo>
                  <a:cubicBezTo>
                    <a:pt x="302" y="182"/>
                    <a:pt x="302" y="161"/>
                    <a:pt x="309" y="147"/>
                  </a:cubicBezTo>
                  <a:cubicBezTo>
                    <a:pt x="302" y="134"/>
                    <a:pt x="302" y="120"/>
                    <a:pt x="302" y="113"/>
                  </a:cubicBezTo>
                  <a:cubicBezTo>
                    <a:pt x="302" y="87"/>
                    <a:pt x="288" y="65"/>
                    <a:pt x="275" y="52"/>
                  </a:cubicBezTo>
                  <a:cubicBezTo>
                    <a:pt x="268" y="46"/>
                    <a:pt x="261" y="37"/>
                    <a:pt x="255" y="24"/>
                  </a:cubicBezTo>
                  <a:cubicBezTo>
                    <a:pt x="233" y="18"/>
                    <a:pt x="214" y="5"/>
                    <a:pt x="192" y="5"/>
                  </a:cubicBezTo>
                  <a:lnTo>
                    <a:pt x="173" y="5"/>
                  </a:lnTo>
                  <a:cubicBezTo>
                    <a:pt x="166" y="2"/>
                    <a:pt x="159" y="1"/>
                    <a:pt x="153"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3"/>
            <p:cNvSpPr/>
            <p:nvPr/>
          </p:nvSpPr>
          <p:spPr>
            <a:xfrm>
              <a:off x="2787300" y="917375"/>
              <a:ext cx="180400" cy="118750"/>
            </a:xfrm>
            <a:custGeom>
              <a:avLst/>
              <a:gdLst/>
              <a:ahLst/>
              <a:cxnLst/>
              <a:rect l="l" t="t" r="r" b="b"/>
              <a:pathLst>
                <a:path w="7216" h="4750" extrusionOk="0">
                  <a:moveTo>
                    <a:pt x="6466" y="0"/>
                  </a:moveTo>
                  <a:cubicBezTo>
                    <a:pt x="6259" y="0"/>
                    <a:pt x="6044" y="184"/>
                    <a:pt x="5860" y="254"/>
                  </a:cubicBezTo>
                  <a:cubicBezTo>
                    <a:pt x="5538" y="369"/>
                    <a:pt x="5223" y="507"/>
                    <a:pt x="4909" y="630"/>
                  </a:cubicBezTo>
                  <a:cubicBezTo>
                    <a:pt x="4518" y="930"/>
                    <a:pt x="4121" y="1224"/>
                    <a:pt x="3745" y="1540"/>
                  </a:cubicBezTo>
                  <a:cubicBezTo>
                    <a:pt x="3156" y="2019"/>
                    <a:pt x="2651" y="2607"/>
                    <a:pt x="2035" y="3059"/>
                  </a:cubicBezTo>
                  <a:cubicBezTo>
                    <a:pt x="1713" y="3292"/>
                    <a:pt x="1343" y="3449"/>
                    <a:pt x="1008" y="3669"/>
                  </a:cubicBezTo>
                  <a:cubicBezTo>
                    <a:pt x="665" y="3894"/>
                    <a:pt x="343" y="4127"/>
                    <a:pt x="55" y="4421"/>
                  </a:cubicBezTo>
                  <a:cubicBezTo>
                    <a:pt x="14" y="4462"/>
                    <a:pt x="1" y="4516"/>
                    <a:pt x="42" y="4566"/>
                  </a:cubicBezTo>
                  <a:cubicBezTo>
                    <a:pt x="49" y="4579"/>
                    <a:pt x="63" y="4592"/>
                    <a:pt x="76" y="4607"/>
                  </a:cubicBezTo>
                  <a:cubicBezTo>
                    <a:pt x="76" y="4674"/>
                    <a:pt x="124" y="4749"/>
                    <a:pt x="219" y="4749"/>
                  </a:cubicBezTo>
                  <a:cubicBezTo>
                    <a:pt x="384" y="4736"/>
                    <a:pt x="522" y="4674"/>
                    <a:pt x="671" y="4620"/>
                  </a:cubicBezTo>
                  <a:cubicBezTo>
                    <a:pt x="850" y="4551"/>
                    <a:pt x="1034" y="4510"/>
                    <a:pt x="1220" y="4449"/>
                  </a:cubicBezTo>
                  <a:cubicBezTo>
                    <a:pt x="1589" y="4332"/>
                    <a:pt x="1938" y="4147"/>
                    <a:pt x="2301" y="4004"/>
                  </a:cubicBezTo>
                  <a:cubicBezTo>
                    <a:pt x="3040" y="3710"/>
                    <a:pt x="3779" y="3517"/>
                    <a:pt x="4546" y="3340"/>
                  </a:cubicBezTo>
                  <a:cubicBezTo>
                    <a:pt x="4600" y="3334"/>
                    <a:pt x="4641" y="3319"/>
                    <a:pt x="4696" y="3306"/>
                  </a:cubicBezTo>
                  <a:cubicBezTo>
                    <a:pt x="4710" y="3299"/>
                    <a:pt x="4724" y="3292"/>
                    <a:pt x="4737" y="3284"/>
                  </a:cubicBezTo>
                  <a:cubicBezTo>
                    <a:pt x="4970" y="3161"/>
                    <a:pt x="5197" y="3038"/>
                    <a:pt x="5422" y="2915"/>
                  </a:cubicBezTo>
                  <a:cubicBezTo>
                    <a:pt x="5573" y="2854"/>
                    <a:pt x="5722" y="2785"/>
                    <a:pt x="5873" y="2718"/>
                  </a:cubicBezTo>
                  <a:cubicBezTo>
                    <a:pt x="6278" y="2525"/>
                    <a:pt x="6729" y="2430"/>
                    <a:pt x="7119" y="2190"/>
                  </a:cubicBezTo>
                  <a:cubicBezTo>
                    <a:pt x="7181" y="2156"/>
                    <a:pt x="7215" y="2093"/>
                    <a:pt x="7181" y="2019"/>
                  </a:cubicBezTo>
                  <a:cubicBezTo>
                    <a:pt x="7017" y="1650"/>
                    <a:pt x="6982" y="1218"/>
                    <a:pt x="6935" y="820"/>
                  </a:cubicBezTo>
                  <a:cubicBezTo>
                    <a:pt x="6900" y="574"/>
                    <a:pt x="6872" y="212"/>
                    <a:pt x="6654" y="61"/>
                  </a:cubicBezTo>
                  <a:cubicBezTo>
                    <a:pt x="6593" y="18"/>
                    <a:pt x="6530" y="0"/>
                    <a:pt x="6466"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3"/>
            <p:cNvSpPr/>
            <p:nvPr/>
          </p:nvSpPr>
          <p:spPr>
            <a:xfrm>
              <a:off x="2877825" y="793575"/>
              <a:ext cx="170125" cy="87425"/>
            </a:xfrm>
            <a:custGeom>
              <a:avLst/>
              <a:gdLst/>
              <a:ahLst/>
              <a:cxnLst/>
              <a:rect l="l" t="t" r="r" b="b"/>
              <a:pathLst>
                <a:path w="6805" h="3497" extrusionOk="0">
                  <a:moveTo>
                    <a:pt x="6293" y="0"/>
                  </a:moveTo>
                  <a:cubicBezTo>
                    <a:pt x="6283" y="0"/>
                    <a:pt x="6274" y="1"/>
                    <a:pt x="6264" y="3"/>
                  </a:cubicBezTo>
                  <a:cubicBezTo>
                    <a:pt x="5127" y="243"/>
                    <a:pt x="4040" y="654"/>
                    <a:pt x="2890" y="859"/>
                  </a:cubicBezTo>
                  <a:cubicBezTo>
                    <a:pt x="2027" y="1017"/>
                    <a:pt x="1103" y="1147"/>
                    <a:pt x="322" y="1570"/>
                  </a:cubicBezTo>
                  <a:cubicBezTo>
                    <a:pt x="303" y="1549"/>
                    <a:pt x="274" y="1538"/>
                    <a:pt x="245" y="1538"/>
                  </a:cubicBezTo>
                  <a:cubicBezTo>
                    <a:pt x="202" y="1538"/>
                    <a:pt x="159" y="1562"/>
                    <a:pt x="151" y="1611"/>
                  </a:cubicBezTo>
                  <a:cubicBezTo>
                    <a:pt x="145" y="1633"/>
                    <a:pt x="151" y="1652"/>
                    <a:pt x="145" y="1674"/>
                  </a:cubicBezTo>
                  <a:cubicBezTo>
                    <a:pt x="117" y="1687"/>
                    <a:pt x="89" y="1700"/>
                    <a:pt x="69" y="1715"/>
                  </a:cubicBezTo>
                  <a:cubicBezTo>
                    <a:pt x="22" y="1748"/>
                    <a:pt x="0" y="1804"/>
                    <a:pt x="28" y="1851"/>
                  </a:cubicBezTo>
                  <a:cubicBezTo>
                    <a:pt x="76" y="1933"/>
                    <a:pt x="117" y="2016"/>
                    <a:pt x="151" y="2098"/>
                  </a:cubicBezTo>
                  <a:cubicBezTo>
                    <a:pt x="199" y="2515"/>
                    <a:pt x="363" y="2926"/>
                    <a:pt x="411" y="3343"/>
                  </a:cubicBezTo>
                  <a:cubicBezTo>
                    <a:pt x="426" y="3425"/>
                    <a:pt x="473" y="3487"/>
                    <a:pt x="562" y="3494"/>
                  </a:cubicBezTo>
                  <a:cubicBezTo>
                    <a:pt x="621" y="3496"/>
                    <a:pt x="679" y="3497"/>
                    <a:pt x="737" y="3497"/>
                  </a:cubicBezTo>
                  <a:cubicBezTo>
                    <a:pt x="1492" y="3497"/>
                    <a:pt x="2233" y="3334"/>
                    <a:pt x="2964" y="3137"/>
                  </a:cubicBezTo>
                  <a:cubicBezTo>
                    <a:pt x="3765" y="2932"/>
                    <a:pt x="4565" y="2727"/>
                    <a:pt x="5373" y="2528"/>
                  </a:cubicBezTo>
                  <a:cubicBezTo>
                    <a:pt x="5668" y="2454"/>
                    <a:pt x="5976" y="2398"/>
                    <a:pt x="6270" y="2316"/>
                  </a:cubicBezTo>
                  <a:cubicBezTo>
                    <a:pt x="6454" y="2262"/>
                    <a:pt x="6681" y="2173"/>
                    <a:pt x="6735" y="1968"/>
                  </a:cubicBezTo>
                  <a:cubicBezTo>
                    <a:pt x="6804" y="1721"/>
                    <a:pt x="6653" y="1454"/>
                    <a:pt x="6599" y="1222"/>
                  </a:cubicBezTo>
                  <a:cubicBezTo>
                    <a:pt x="6504" y="853"/>
                    <a:pt x="6517" y="462"/>
                    <a:pt x="6421" y="92"/>
                  </a:cubicBezTo>
                  <a:cubicBezTo>
                    <a:pt x="6403" y="33"/>
                    <a:pt x="6350" y="0"/>
                    <a:pt x="6293"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3"/>
            <p:cNvSpPr/>
            <p:nvPr/>
          </p:nvSpPr>
          <p:spPr>
            <a:xfrm>
              <a:off x="2911200" y="800675"/>
              <a:ext cx="94975" cy="48925"/>
            </a:xfrm>
            <a:custGeom>
              <a:avLst/>
              <a:gdLst/>
              <a:ahLst/>
              <a:cxnLst/>
              <a:rect l="l" t="t" r="r" b="b"/>
              <a:pathLst>
                <a:path w="3799" h="1957" extrusionOk="0">
                  <a:moveTo>
                    <a:pt x="3799" y="0"/>
                  </a:moveTo>
                  <a:cubicBezTo>
                    <a:pt x="3059" y="212"/>
                    <a:pt x="2320" y="437"/>
                    <a:pt x="1555" y="575"/>
                  </a:cubicBezTo>
                  <a:cubicBezTo>
                    <a:pt x="1082" y="664"/>
                    <a:pt x="595" y="739"/>
                    <a:pt x="124" y="863"/>
                  </a:cubicBezTo>
                  <a:cubicBezTo>
                    <a:pt x="103" y="1232"/>
                    <a:pt x="83" y="1602"/>
                    <a:pt x="1" y="1957"/>
                  </a:cubicBezTo>
                  <a:cubicBezTo>
                    <a:pt x="131" y="1937"/>
                    <a:pt x="260" y="1915"/>
                    <a:pt x="384" y="1896"/>
                  </a:cubicBezTo>
                  <a:cubicBezTo>
                    <a:pt x="1274" y="1759"/>
                    <a:pt x="2074" y="1273"/>
                    <a:pt x="2869" y="876"/>
                  </a:cubicBezTo>
                  <a:cubicBezTo>
                    <a:pt x="3217" y="698"/>
                    <a:pt x="3731" y="437"/>
                    <a:pt x="379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3"/>
            <p:cNvSpPr/>
            <p:nvPr/>
          </p:nvSpPr>
          <p:spPr>
            <a:xfrm>
              <a:off x="2829075" y="804250"/>
              <a:ext cx="140525" cy="196100"/>
            </a:xfrm>
            <a:custGeom>
              <a:avLst/>
              <a:gdLst/>
              <a:ahLst/>
              <a:cxnLst/>
              <a:rect l="l" t="t" r="r" b="b"/>
              <a:pathLst>
                <a:path w="5621" h="7844" extrusionOk="0">
                  <a:moveTo>
                    <a:pt x="1757" y="0"/>
                  </a:moveTo>
                  <a:cubicBezTo>
                    <a:pt x="1617" y="0"/>
                    <a:pt x="1470" y="78"/>
                    <a:pt x="1328" y="164"/>
                  </a:cubicBezTo>
                  <a:cubicBezTo>
                    <a:pt x="1177" y="261"/>
                    <a:pt x="1034" y="376"/>
                    <a:pt x="869" y="458"/>
                  </a:cubicBezTo>
                  <a:cubicBezTo>
                    <a:pt x="602" y="590"/>
                    <a:pt x="329" y="705"/>
                    <a:pt x="61" y="836"/>
                  </a:cubicBezTo>
                  <a:cubicBezTo>
                    <a:pt x="27" y="849"/>
                    <a:pt x="1" y="897"/>
                    <a:pt x="7" y="931"/>
                  </a:cubicBezTo>
                  <a:cubicBezTo>
                    <a:pt x="20" y="1370"/>
                    <a:pt x="295" y="1794"/>
                    <a:pt x="487" y="2177"/>
                  </a:cubicBezTo>
                  <a:cubicBezTo>
                    <a:pt x="766" y="2752"/>
                    <a:pt x="1047" y="3320"/>
                    <a:pt x="1308" y="3901"/>
                  </a:cubicBezTo>
                  <a:cubicBezTo>
                    <a:pt x="1554" y="4442"/>
                    <a:pt x="1738" y="5017"/>
                    <a:pt x="2067" y="5518"/>
                  </a:cubicBezTo>
                  <a:cubicBezTo>
                    <a:pt x="2212" y="5736"/>
                    <a:pt x="2354" y="5948"/>
                    <a:pt x="2499" y="6160"/>
                  </a:cubicBezTo>
                  <a:cubicBezTo>
                    <a:pt x="2573" y="6311"/>
                    <a:pt x="2655" y="6447"/>
                    <a:pt x="2737" y="6592"/>
                  </a:cubicBezTo>
                  <a:cubicBezTo>
                    <a:pt x="2977" y="6975"/>
                    <a:pt x="3115" y="7413"/>
                    <a:pt x="3381" y="7776"/>
                  </a:cubicBezTo>
                  <a:cubicBezTo>
                    <a:pt x="3413" y="7817"/>
                    <a:pt x="3452" y="7843"/>
                    <a:pt x="3495" y="7843"/>
                  </a:cubicBezTo>
                  <a:cubicBezTo>
                    <a:pt x="3515" y="7843"/>
                    <a:pt x="3537" y="7837"/>
                    <a:pt x="3558" y="7824"/>
                  </a:cubicBezTo>
                  <a:cubicBezTo>
                    <a:pt x="3915" y="7625"/>
                    <a:pt x="4339" y="7543"/>
                    <a:pt x="4736" y="7461"/>
                  </a:cubicBezTo>
                  <a:cubicBezTo>
                    <a:pt x="4976" y="7407"/>
                    <a:pt x="5333" y="7344"/>
                    <a:pt x="5462" y="7105"/>
                  </a:cubicBezTo>
                  <a:cubicBezTo>
                    <a:pt x="5620" y="6832"/>
                    <a:pt x="5305" y="6564"/>
                    <a:pt x="5188" y="6331"/>
                  </a:cubicBezTo>
                  <a:cubicBezTo>
                    <a:pt x="4963" y="5866"/>
                    <a:pt x="4708" y="5414"/>
                    <a:pt x="4483" y="4943"/>
                  </a:cubicBezTo>
                  <a:cubicBezTo>
                    <a:pt x="4010" y="3977"/>
                    <a:pt x="3600" y="2957"/>
                    <a:pt x="3053" y="2027"/>
                  </a:cubicBezTo>
                  <a:cubicBezTo>
                    <a:pt x="2841" y="1671"/>
                    <a:pt x="2614" y="1329"/>
                    <a:pt x="2450" y="945"/>
                  </a:cubicBezTo>
                  <a:cubicBezTo>
                    <a:pt x="2341" y="678"/>
                    <a:pt x="2231" y="376"/>
                    <a:pt x="2047" y="151"/>
                  </a:cubicBezTo>
                  <a:cubicBezTo>
                    <a:pt x="1957" y="42"/>
                    <a:pt x="1859" y="0"/>
                    <a:pt x="1757"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3"/>
            <p:cNvSpPr/>
            <p:nvPr/>
          </p:nvSpPr>
          <p:spPr>
            <a:xfrm>
              <a:off x="2864850" y="818675"/>
              <a:ext cx="11475" cy="16000"/>
            </a:xfrm>
            <a:custGeom>
              <a:avLst/>
              <a:gdLst/>
              <a:ahLst/>
              <a:cxnLst/>
              <a:rect l="l" t="t" r="r" b="b"/>
              <a:pathLst>
                <a:path w="459" h="640" extrusionOk="0">
                  <a:moveTo>
                    <a:pt x="164" y="1"/>
                  </a:moveTo>
                  <a:cubicBezTo>
                    <a:pt x="143" y="1"/>
                    <a:pt x="122" y="5"/>
                    <a:pt x="102" y="13"/>
                  </a:cubicBezTo>
                  <a:cubicBezTo>
                    <a:pt x="74" y="26"/>
                    <a:pt x="61" y="39"/>
                    <a:pt x="41" y="60"/>
                  </a:cubicBezTo>
                  <a:cubicBezTo>
                    <a:pt x="33" y="74"/>
                    <a:pt x="27" y="80"/>
                    <a:pt x="20" y="95"/>
                  </a:cubicBezTo>
                  <a:cubicBezTo>
                    <a:pt x="13" y="115"/>
                    <a:pt x="7" y="136"/>
                    <a:pt x="7" y="156"/>
                  </a:cubicBezTo>
                  <a:cubicBezTo>
                    <a:pt x="0" y="190"/>
                    <a:pt x="7" y="218"/>
                    <a:pt x="7" y="251"/>
                  </a:cubicBezTo>
                  <a:cubicBezTo>
                    <a:pt x="13" y="292"/>
                    <a:pt x="20" y="333"/>
                    <a:pt x="33" y="382"/>
                  </a:cubicBezTo>
                  <a:cubicBezTo>
                    <a:pt x="68" y="465"/>
                    <a:pt x="115" y="538"/>
                    <a:pt x="184" y="594"/>
                  </a:cubicBezTo>
                  <a:cubicBezTo>
                    <a:pt x="206" y="607"/>
                    <a:pt x="225" y="629"/>
                    <a:pt x="253" y="635"/>
                  </a:cubicBezTo>
                  <a:cubicBezTo>
                    <a:pt x="270" y="638"/>
                    <a:pt x="286" y="640"/>
                    <a:pt x="301" y="640"/>
                  </a:cubicBezTo>
                  <a:cubicBezTo>
                    <a:pt x="323" y="640"/>
                    <a:pt x="342" y="636"/>
                    <a:pt x="362" y="629"/>
                  </a:cubicBezTo>
                  <a:cubicBezTo>
                    <a:pt x="417" y="601"/>
                    <a:pt x="459" y="547"/>
                    <a:pt x="459" y="478"/>
                  </a:cubicBezTo>
                  <a:cubicBezTo>
                    <a:pt x="459" y="409"/>
                    <a:pt x="459" y="333"/>
                    <a:pt x="437" y="266"/>
                  </a:cubicBezTo>
                  <a:cubicBezTo>
                    <a:pt x="424" y="231"/>
                    <a:pt x="411" y="190"/>
                    <a:pt x="383" y="156"/>
                  </a:cubicBezTo>
                  <a:cubicBezTo>
                    <a:pt x="370" y="136"/>
                    <a:pt x="355" y="115"/>
                    <a:pt x="335" y="95"/>
                  </a:cubicBezTo>
                  <a:cubicBezTo>
                    <a:pt x="314" y="74"/>
                    <a:pt x="294" y="60"/>
                    <a:pt x="273" y="39"/>
                  </a:cubicBezTo>
                  <a:lnTo>
                    <a:pt x="266" y="39"/>
                  </a:lnTo>
                  <a:cubicBezTo>
                    <a:pt x="236" y="13"/>
                    <a:pt x="200" y="1"/>
                    <a:pt x="164"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3"/>
            <p:cNvSpPr/>
            <p:nvPr/>
          </p:nvSpPr>
          <p:spPr>
            <a:xfrm>
              <a:off x="2877975" y="841025"/>
              <a:ext cx="6400" cy="7625"/>
            </a:xfrm>
            <a:custGeom>
              <a:avLst/>
              <a:gdLst/>
              <a:ahLst/>
              <a:cxnLst/>
              <a:rect l="l" t="t" r="r" b="b"/>
              <a:pathLst>
                <a:path w="256" h="305" extrusionOk="0">
                  <a:moveTo>
                    <a:pt x="98" y="1"/>
                  </a:moveTo>
                  <a:cubicBezTo>
                    <a:pt x="83" y="7"/>
                    <a:pt x="76" y="7"/>
                    <a:pt x="63" y="14"/>
                  </a:cubicBezTo>
                  <a:cubicBezTo>
                    <a:pt x="57" y="22"/>
                    <a:pt x="50" y="29"/>
                    <a:pt x="42" y="35"/>
                  </a:cubicBezTo>
                  <a:cubicBezTo>
                    <a:pt x="35" y="35"/>
                    <a:pt x="35" y="42"/>
                    <a:pt x="29" y="49"/>
                  </a:cubicBezTo>
                  <a:cubicBezTo>
                    <a:pt x="29" y="49"/>
                    <a:pt x="22" y="55"/>
                    <a:pt x="22" y="63"/>
                  </a:cubicBezTo>
                  <a:cubicBezTo>
                    <a:pt x="16" y="70"/>
                    <a:pt x="16" y="76"/>
                    <a:pt x="9" y="90"/>
                  </a:cubicBezTo>
                  <a:lnTo>
                    <a:pt x="9" y="104"/>
                  </a:lnTo>
                  <a:cubicBezTo>
                    <a:pt x="1" y="124"/>
                    <a:pt x="1" y="137"/>
                    <a:pt x="1" y="159"/>
                  </a:cubicBezTo>
                  <a:lnTo>
                    <a:pt x="1" y="178"/>
                  </a:lnTo>
                  <a:cubicBezTo>
                    <a:pt x="1" y="193"/>
                    <a:pt x="1" y="213"/>
                    <a:pt x="9" y="228"/>
                  </a:cubicBezTo>
                  <a:cubicBezTo>
                    <a:pt x="16" y="241"/>
                    <a:pt x="22" y="254"/>
                    <a:pt x="35" y="269"/>
                  </a:cubicBezTo>
                  <a:cubicBezTo>
                    <a:pt x="50" y="282"/>
                    <a:pt x="63" y="288"/>
                    <a:pt x="76" y="295"/>
                  </a:cubicBezTo>
                  <a:cubicBezTo>
                    <a:pt x="91" y="300"/>
                    <a:pt x="102" y="305"/>
                    <a:pt x="115" y="305"/>
                  </a:cubicBezTo>
                  <a:cubicBezTo>
                    <a:pt x="120" y="305"/>
                    <a:pt x="126" y="304"/>
                    <a:pt x="132" y="301"/>
                  </a:cubicBezTo>
                  <a:lnTo>
                    <a:pt x="165" y="301"/>
                  </a:lnTo>
                  <a:cubicBezTo>
                    <a:pt x="187" y="295"/>
                    <a:pt x="200" y="282"/>
                    <a:pt x="221" y="269"/>
                  </a:cubicBezTo>
                  <a:cubicBezTo>
                    <a:pt x="228" y="260"/>
                    <a:pt x="234" y="247"/>
                    <a:pt x="241" y="241"/>
                  </a:cubicBezTo>
                  <a:cubicBezTo>
                    <a:pt x="247" y="219"/>
                    <a:pt x="256" y="200"/>
                    <a:pt x="256" y="178"/>
                  </a:cubicBezTo>
                  <a:lnTo>
                    <a:pt x="256" y="159"/>
                  </a:lnTo>
                  <a:cubicBezTo>
                    <a:pt x="256" y="137"/>
                    <a:pt x="256" y="124"/>
                    <a:pt x="247" y="104"/>
                  </a:cubicBezTo>
                  <a:lnTo>
                    <a:pt x="247" y="90"/>
                  </a:lnTo>
                  <a:cubicBezTo>
                    <a:pt x="247" y="83"/>
                    <a:pt x="241" y="76"/>
                    <a:pt x="241" y="76"/>
                  </a:cubicBezTo>
                  <a:cubicBezTo>
                    <a:pt x="241" y="70"/>
                    <a:pt x="241" y="63"/>
                    <a:pt x="234" y="63"/>
                  </a:cubicBezTo>
                  <a:cubicBezTo>
                    <a:pt x="234" y="55"/>
                    <a:pt x="228" y="55"/>
                    <a:pt x="228" y="49"/>
                  </a:cubicBezTo>
                  <a:cubicBezTo>
                    <a:pt x="221" y="42"/>
                    <a:pt x="221" y="42"/>
                    <a:pt x="214" y="35"/>
                  </a:cubicBezTo>
                  <a:cubicBezTo>
                    <a:pt x="214" y="35"/>
                    <a:pt x="206" y="29"/>
                    <a:pt x="206" y="22"/>
                  </a:cubicBezTo>
                  <a:lnTo>
                    <a:pt x="200" y="22"/>
                  </a:lnTo>
                  <a:cubicBezTo>
                    <a:pt x="193" y="22"/>
                    <a:pt x="193" y="14"/>
                    <a:pt x="193" y="14"/>
                  </a:cubicBezTo>
                  <a:cubicBezTo>
                    <a:pt x="187" y="14"/>
                    <a:pt x="180" y="14"/>
                    <a:pt x="180" y="7"/>
                  </a:cubicBezTo>
                  <a:cubicBezTo>
                    <a:pt x="173" y="7"/>
                    <a:pt x="165" y="1"/>
                    <a:pt x="15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
            <p:cNvSpPr/>
            <p:nvPr/>
          </p:nvSpPr>
          <p:spPr>
            <a:xfrm>
              <a:off x="2832800" y="827675"/>
              <a:ext cx="136800" cy="172675"/>
            </a:xfrm>
            <a:custGeom>
              <a:avLst/>
              <a:gdLst/>
              <a:ahLst/>
              <a:cxnLst/>
              <a:rect l="l" t="t" r="r" b="b"/>
              <a:pathLst>
                <a:path w="5472" h="6907" extrusionOk="0">
                  <a:moveTo>
                    <a:pt x="249" y="1"/>
                  </a:moveTo>
                  <a:cubicBezTo>
                    <a:pt x="224" y="1"/>
                    <a:pt x="200" y="9"/>
                    <a:pt x="180" y="29"/>
                  </a:cubicBezTo>
                  <a:cubicBezTo>
                    <a:pt x="165" y="42"/>
                    <a:pt x="159" y="55"/>
                    <a:pt x="146" y="70"/>
                  </a:cubicBezTo>
                  <a:cubicBezTo>
                    <a:pt x="77" y="77"/>
                    <a:pt x="1" y="137"/>
                    <a:pt x="16" y="228"/>
                  </a:cubicBezTo>
                  <a:cubicBezTo>
                    <a:pt x="42" y="392"/>
                    <a:pt x="118" y="522"/>
                    <a:pt x="187" y="665"/>
                  </a:cubicBezTo>
                  <a:cubicBezTo>
                    <a:pt x="275" y="835"/>
                    <a:pt x="338" y="1015"/>
                    <a:pt x="412" y="1192"/>
                  </a:cubicBezTo>
                  <a:cubicBezTo>
                    <a:pt x="569" y="1548"/>
                    <a:pt x="781" y="1877"/>
                    <a:pt x="960" y="2225"/>
                  </a:cubicBezTo>
                  <a:cubicBezTo>
                    <a:pt x="1323" y="2930"/>
                    <a:pt x="1589" y="3649"/>
                    <a:pt x="1836" y="4395"/>
                  </a:cubicBezTo>
                  <a:cubicBezTo>
                    <a:pt x="1857" y="4443"/>
                    <a:pt x="1877" y="4490"/>
                    <a:pt x="1890" y="4540"/>
                  </a:cubicBezTo>
                  <a:cubicBezTo>
                    <a:pt x="1898" y="4553"/>
                    <a:pt x="1911" y="4566"/>
                    <a:pt x="1918" y="4581"/>
                  </a:cubicBezTo>
                  <a:cubicBezTo>
                    <a:pt x="2063" y="4799"/>
                    <a:pt x="2205" y="5011"/>
                    <a:pt x="2350" y="5223"/>
                  </a:cubicBezTo>
                  <a:cubicBezTo>
                    <a:pt x="2424" y="5374"/>
                    <a:pt x="2506" y="5510"/>
                    <a:pt x="2588" y="5655"/>
                  </a:cubicBezTo>
                  <a:cubicBezTo>
                    <a:pt x="2828" y="6038"/>
                    <a:pt x="2966" y="6476"/>
                    <a:pt x="3232" y="6839"/>
                  </a:cubicBezTo>
                  <a:cubicBezTo>
                    <a:pt x="3264" y="6880"/>
                    <a:pt x="3303" y="6906"/>
                    <a:pt x="3346" y="6906"/>
                  </a:cubicBezTo>
                  <a:cubicBezTo>
                    <a:pt x="3366" y="6906"/>
                    <a:pt x="3388" y="6900"/>
                    <a:pt x="3409" y="6887"/>
                  </a:cubicBezTo>
                  <a:cubicBezTo>
                    <a:pt x="3766" y="6688"/>
                    <a:pt x="4190" y="6606"/>
                    <a:pt x="4587" y="6524"/>
                  </a:cubicBezTo>
                  <a:cubicBezTo>
                    <a:pt x="4827" y="6470"/>
                    <a:pt x="5184" y="6407"/>
                    <a:pt x="5313" y="6168"/>
                  </a:cubicBezTo>
                  <a:cubicBezTo>
                    <a:pt x="5471" y="5895"/>
                    <a:pt x="5156" y="5627"/>
                    <a:pt x="5039" y="5394"/>
                  </a:cubicBezTo>
                  <a:cubicBezTo>
                    <a:pt x="4896" y="5087"/>
                    <a:pt x="4732" y="4793"/>
                    <a:pt x="4574" y="4484"/>
                  </a:cubicBezTo>
                  <a:cubicBezTo>
                    <a:pt x="4239" y="4129"/>
                    <a:pt x="3902" y="3766"/>
                    <a:pt x="3554" y="3416"/>
                  </a:cubicBezTo>
                  <a:cubicBezTo>
                    <a:pt x="3020" y="2876"/>
                    <a:pt x="2383" y="2437"/>
                    <a:pt x="1877" y="1870"/>
                  </a:cubicBezTo>
                  <a:cubicBezTo>
                    <a:pt x="1611" y="1568"/>
                    <a:pt x="1419" y="1220"/>
                    <a:pt x="1172" y="904"/>
                  </a:cubicBezTo>
                  <a:cubicBezTo>
                    <a:pt x="913" y="589"/>
                    <a:pt x="645" y="288"/>
                    <a:pt x="330" y="29"/>
                  </a:cubicBezTo>
                  <a:cubicBezTo>
                    <a:pt x="305" y="11"/>
                    <a:pt x="276" y="1"/>
                    <a:pt x="249"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3"/>
            <p:cNvSpPr/>
            <p:nvPr/>
          </p:nvSpPr>
          <p:spPr>
            <a:xfrm>
              <a:off x="2959800" y="755250"/>
              <a:ext cx="249000" cy="127750"/>
            </a:xfrm>
            <a:custGeom>
              <a:avLst/>
              <a:gdLst/>
              <a:ahLst/>
              <a:cxnLst/>
              <a:rect l="l" t="t" r="r" b="b"/>
              <a:pathLst>
                <a:path w="9960" h="5110" extrusionOk="0">
                  <a:moveTo>
                    <a:pt x="8922" y="1"/>
                  </a:moveTo>
                  <a:cubicBezTo>
                    <a:pt x="8862" y="1"/>
                    <a:pt x="8802" y="9"/>
                    <a:pt x="8747" y="17"/>
                  </a:cubicBezTo>
                  <a:cubicBezTo>
                    <a:pt x="8488" y="64"/>
                    <a:pt x="8235" y="168"/>
                    <a:pt x="7988" y="257"/>
                  </a:cubicBezTo>
                  <a:cubicBezTo>
                    <a:pt x="7338" y="503"/>
                    <a:pt x="6674" y="653"/>
                    <a:pt x="6002" y="817"/>
                  </a:cubicBezTo>
                  <a:cubicBezTo>
                    <a:pt x="4976" y="1063"/>
                    <a:pt x="3984" y="1400"/>
                    <a:pt x="2998" y="1776"/>
                  </a:cubicBezTo>
                  <a:cubicBezTo>
                    <a:pt x="2019" y="2152"/>
                    <a:pt x="1033" y="2522"/>
                    <a:pt x="69" y="2933"/>
                  </a:cubicBezTo>
                  <a:cubicBezTo>
                    <a:pt x="41" y="2946"/>
                    <a:pt x="28" y="2967"/>
                    <a:pt x="35" y="2987"/>
                  </a:cubicBezTo>
                  <a:cubicBezTo>
                    <a:pt x="7" y="3015"/>
                    <a:pt x="0" y="3056"/>
                    <a:pt x="28" y="3097"/>
                  </a:cubicBezTo>
                  <a:cubicBezTo>
                    <a:pt x="268" y="3494"/>
                    <a:pt x="342" y="3972"/>
                    <a:pt x="541" y="4390"/>
                  </a:cubicBezTo>
                  <a:cubicBezTo>
                    <a:pt x="588" y="4569"/>
                    <a:pt x="637" y="4739"/>
                    <a:pt x="711" y="4891"/>
                  </a:cubicBezTo>
                  <a:cubicBezTo>
                    <a:pt x="786" y="5053"/>
                    <a:pt x="905" y="5110"/>
                    <a:pt x="1060" y="5110"/>
                  </a:cubicBezTo>
                  <a:cubicBezTo>
                    <a:pt x="1093" y="5110"/>
                    <a:pt x="1127" y="5107"/>
                    <a:pt x="1163" y="5102"/>
                  </a:cubicBezTo>
                  <a:cubicBezTo>
                    <a:pt x="1567" y="5033"/>
                    <a:pt x="1965" y="4882"/>
                    <a:pt x="2354" y="4746"/>
                  </a:cubicBezTo>
                  <a:cubicBezTo>
                    <a:pt x="2793" y="4588"/>
                    <a:pt x="3238" y="4445"/>
                    <a:pt x="3683" y="4301"/>
                  </a:cubicBezTo>
                  <a:cubicBezTo>
                    <a:pt x="5442" y="3741"/>
                    <a:pt x="7200" y="3144"/>
                    <a:pt x="9015" y="2775"/>
                  </a:cubicBezTo>
                  <a:cubicBezTo>
                    <a:pt x="9288" y="2721"/>
                    <a:pt x="9664" y="2624"/>
                    <a:pt x="9836" y="2364"/>
                  </a:cubicBezTo>
                  <a:cubicBezTo>
                    <a:pt x="9960" y="2180"/>
                    <a:pt x="9828" y="1940"/>
                    <a:pt x="9767" y="1755"/>
                  </a:cubicBezTo>
                  <a:cubicBezTo>
                    <a:pt x="9657" y="1426"/>
                    <a:pt x="9514" y="1104"/>
                    <a:pt x="9426" y="769"/>
                  </a:cubicBezTo>
                  <a:cubicBezTo>
                    <a:pt x="9363" y="557"/>
                    <a:pt x="9329" y="270"/>
                    <a:pt x="9186" y="99"/>
                  </a:cubicBezTo>
                  <a:cubicBezTo>
                    <a:pt x="9117" y="22"/>
                    <a:pt x="9020" y="1"/>
                    <a:pt x="8922"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3"/>
            <p:cNvSpPr/>
            <p:nvPr/>
          </p:nvSpPr>
          <p:spPr>
            <a:xfrm>
              <a:off x="2969325" y="816725"/>
              <a:ext cx="43025" cy="20425"/>
            </a:xfrm>
            <a:custGeom>
              <a:avLst/>
              <a:gdLst/>
              <a:ahLst/>
              <a:cxnLst/>
              <a:rect l="l" t="t" r="r" b="b"/>
              <a:pathLst>
                <a:path w="1721" h="817" extrusionOk="0">
                  <a:moveTo>
                    <a:pt x="1519" y="1"/>
                  </a:moveTo>
                  <a:cubicBezTo>
                    <a:pt x="1502" y="1"/>
                    <a:pt x="1485" y="3"/>
                    <a:pt x="1467" y="9"/>
                  </a:cubicBezTo>
                  <a:cubicBezTo>
                    <a:pt x="1357" y="50"/>
                    <a:pt x="1242" y="69"/>
                    <a:pt x="1132" y="117"/>
                  </a:cubicBezTo>
                  <a:cubicBezTo>
                    <a:pt x="1028" y="165"/>
                    <a:pt x="920" y="206"/>
                    <a:pt x="810" y="255"/>
                  </a:cubicBezTo>
                  <a:cubicBezTo>
                    <a:pt x="598" y="344"/>
                    <a:pt x="386" y="446"/>
                    <a:pt x="160" y="501"/>
                  </a:cubicBezTo>
                  <a:cubicBezTo>
                    <a:pt x="1" y="541"/>
                    <a:pt x="34" y="803"/>
                    <a:pt x="190" y="803"/>
                  </a:cubicBezTo>
                  <a:cubicBezTo>
                    <a:pt x="196" y="803"/>
                    <a:pt x="201" y="803"/>
                    <a:pt x="207" y="802"/>
                  </a:cubicBezTo>
                  <a:cubicBezTo>
                    <a:pt x="222" y="795"/>
                    <a:pt x="235" y="795"/>
                    <a:pt x="248" y="789"/>
                  </a:cubicBezTo>
                  <a:lnTo>
                    <a:pt x="248" y="795"/>
                  </a:lnTo>
                  <a:cubicBezTo>
                    <a:pt x="256" y="789"/>
                    <a:pt x="256" y="789"/>
                    <a:pt x="263" y="789"/>
                  </a:cubicBezTo>
                  <a:cubicBezTo>
                    <a:pt x="289" y="781"/>
                    <a:pt x="324" y="774"/>
                    <a:pt x="352" y="768"/>
                  </a:cubicBezTo>
                  <a:cubicBezTo>
                    <a:pt x="383" y="794"/>
                    <a:pt x="422" y="816"/>
                    <a:pt x="468" y="816"/>
                  </a:cubicBezTo>
                  <a:cubicBezTo>
                    <a:pt x="483" y="816"/>
                    <a:pt x="499" y="814"/>
                    <a:pt x="516" y="809"/>
                  </a:cubicBezTo>
                  <a:cubicBezTo>
                    <a:pt x="605" y="781"/>
                    <a:pt x="693" y="748"/>
                    <a:pt x="782" y="720"/>
                  </a:cubicBezTo>
                  <a:cubicBezTo>
                    <a:pt x="879" y="685"/>
                    <a:pt x="968" y="657"/>
                    <a:pt x="1063" y="631"/>
                  </a:cubicBezTo>
                  <a:cubicBezTo>
                    <a:pt x="1255" y="562"/>
                    <a:pt x="1439" y="493"/>
                    <a:pt x="1590" y="350"/>
                  </a:cubicBezTo>
                  <a:cubicBezTo>
                    <a:pt x="1597" y="344"/>
                    <a:pt x="1603" y="337"/>
                    <a:pt x="1603" y="322"/>
                  </a:cubicBezTo>
                  <a:cubicBezTo>
                    <a:pt x="1612" y="322"/>
                    <a:pt x="1612" y="322"/>
                    <a:pt x="1618" y="316"/>
                  </a:cubicBezTo>
                  <a:cubicBezTo>
                    <a:pt x="1686" y="268"/>
                    <a:pt x="1720" y="186"/>
                    <a:pt x="1679" y="104"/>
                  </a:cubicBezTo>
                  <a:cubicBezTo>
                    <a:pt x="1651" y="43"/>
                    <a:pt x="1589" y="1"/>
                    <a:pt x="151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3"/>
            <p:cNvSpPr/>
            <p:nvPr/>
          </p:nvSpPr>
          <p:spPr>
            <a:xfrm>
              <a:off x="3021400" y="807850"/>
              <a:ext cx="15425" cy="9600"/>
            </a:xfrm>
            <a:custGeom>
              <a:avLst/>
              <a:gdLst/>
              <a:ahLst/>
              <a:cxnLst/>
              <a:rect l="l" t="t" r="r" b="b"/>
              <a:pathLst>
                <a:path w="617" h="384" extrusionOk="0">
                  <a:moveTo>
                    <a:pt x="480" y="1"/>
                  </a:moveTo>
                  <a:cubicBezTo>
                    <a:pt x="452" y="7"/>
                    <a:pt x="432" y="14"/>
                    <a:pt x="404" y="20"/>
                  </a:cubicBezTo>
                  <a:cubicBezTo>
                    <a:pt x="391" y="27"/>
                    <a:pt x="376" y="27"/>
                    <a:pt x="363" y="35"/>
                  </a:cubicBezTo>
                  <a:cubicBezTo>
                    <a:pt x="350" y="42"/>
                    <a:pt x="342" y="42"/>
                    <a:pt x="329" y="48"/>
                  </a:cubicBezTo>
                  <a:cubicBezTo>
                    <a:pt x="315" y="48"/>
                    <a:pt x="309" y="55"/>
                    <a:pt x="301" y="55"/>
                  </a:cubicBezTo>
                  <a:cubicBezTo>
                    <a:pt x="260" y="61"/>
                    <a:pt x="227" y="68"/>
                    <a:pt x="186" y="76"/>
                  </a:cubicBezTo>
                  <a:cubicBezTo>
                    <a:pt x="186" y="83"/>
                    <a:pt x="177" y="83"/>
                    <a:pt x="177" y="83"/>
                  </a:cubicBezTo>
                  <a:lnTo>
                    <a:pt x="171" y="83"/>
                  </a:lnTo>
                  <a:cubicBezTo>
                    <a:pt x="151" y="89"/>
                    <a:pt x="130" y="102"/>
                    <a:pt x="117" y="109"/>
                  </a:cubicBezTo>
                  <a:cubicBezTo>
                    <a:pt x="89" y="124"/>
                    <a:pt x="62" y="144"/>
                    <a:pt x="41" y="171"/>
                  </a:cubicBezTo>
                  <a:cubicBezTo>
                    <a:pt x="7" y="206"/>
                    <a:pt x="0" y="282"/>
                    <a:pt x="28" y="323"/>
                  </a:cubicBezTo>
                  <a:cubicBezTo>
                    <a:pt x="55" y="359"/>
                    <a:pt x="97" y="383"/>
                    <a:pt x="140" y="383"/>
                  </a:cubicBezTo>
                  <a:cubicBezTo>
                    <a:pt x="152" y="383"/>
                    <a:pt x="165" y="381"/>
                    <a:pt x="177" y="377"/>
                  </a:cubicBezTo>
                  <a:cubicBezTo>
                    <a:pt x="233" y="355"/>
                    <a:pt x="294" y="336"/>
                    <a:pt x="350" y="314"/>
                  </a:cubicBezTo>
                  <a:cubicBezTo>
                    <a:pt x="404" y="295"/>
                    <a:pt x="458" y="273"/>
                    <a:pt x="514" y="254"/>
                  </a:cubicBezTo>
                  <a:lnTo>
                    <a:pt x="521" y="254"/>
                  </a:lnTo>
                  <a:cubicBezTo>
                    <a:pt x="527" y="247"/>
                    <a:pt x="534" y="247"/>
                    <a:pt x="534" y="240"/>
                  </a:cubicBezTo>
                  <a:cubicBezTo>
                    <a:pt x="541" y="240"/>
                    <a:pt x="547" y="240"/>
                    <a:pt x="555" y="232"/>
                  </a:cubicBezTo>
                  <a:cubicBezTo>
                    <a:pt x="568" y="219"/>
                    <a:pt x="588" y="206"/>
                    <a:pt x="596" y="185"/>
                  </a:cubicBezTo>
                  <a:cubicBezTo>
                    <a:pt x="609" y="165"/>
                    <a:pt x="616" y="137"/>
                    <a:pt x="609" y="109"/>
                  </a:cubicBezTo>
                  <a:cubicBezTo>
                    <a:pt x="603" y="83"/>
                    <a:pt x="588" y="55"/>
                    <a:pt x="568" y="35"/>
                  </a:cubicBezTo>
                  <a:cubicBezTo>
                    <a:pt x="547" y="14"/>
                    <a:pt x="514" y="1"/>
                    <a:pt x="480"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3"/>
            <p:cNvSpPr/>
            <p:nvPr/>
          </p:nvSpPr>
          <p:spPr>
            <a:xfrm>
              <a:off x="2977575" y="757175"/>
              <a:ext cx="229325" cy="121150"/>
            </a:xfrm>
            <a:custGeom>
              <a:avLst/>
              <a:gdLst/>
              <a:ahLst/>
              <a:cxnLst/>
              <a:rect l="l" t="t" r="r" b="b"/>
              <a:pathLst>
                <a:path w="9173" h="4846" extrusionOk="0">
                  <a:moveTo>
                    <a:pt x="8447" y="1"/>
                  </a:moveTo>
                  <a:cubicBezTo>
                    <a:pt x="8263" y="35"/>
                    <a:pt x="8084" y="83"/>
                    <a:pt x="7913" y="139"/>
                  </a:cubicBezTo>
                  <a:cubicBezTo>
                    <a:pt x="7550" y="262"/>
                    <a:pt x="7180" y="378"/>
                    <a:pt x="6817" y="502"/>
                  </a:cubicBezTo>
                  <a:cubicBezTo>
                    <a:pt x="6394" y="651"/>
                    <a:pt x="5963" y="809"/>
                    <a:pt x="5538" y="966"/>
                  </a:cubicBezTo>
                  <a:cubicBezTo>
                    <a:pt x="5168" y="1103"/>
                    <a:pt x="4792" y="1226"/>
                    <a:pt x="4444" y="1425"/>
                  </a:cubicBezTo>
                  <a:cubicBezTo>
                    <a:pt x="4074" y="1643"/>
                    <a:pt x="3737" y="1931"/>
                    <a:pt x="3430" y="2226"/>
                  </a:cubicBezTo>
                  <a:cubicBezTo>
                    <a:pt x="3115" y="2534"/>
                    <a:pt x="2842" y="2931"/>
                    <a:pt x="2492" y="3197"/>
                  </a:cubicBezTo>
                  <a:cubicBezTo>
                    <a:pt x="2157" y="3444"/>
                    <a:pt x="1760" y="3573"/>
                    <a:pt x="1377" y="3718"/>
                  </a:cubicBezTo>
                  <a:cubicBezTo>
                    <a:pt x="925" y="3889"/>
                    <a:pt x="480" y="4060"/>
                    <a:pt x="41" y="4265"/>
                  </a:cubicBezTo>
                  <a:cubicBezTo>
                    <a:pt x="15" y="4280"/>
                    <a:pt x="0" y="4321"/>
                    <a:pt x="15" y="4347"/>
                  </a:cubicBezTo>
                  <a:cubicBezTo>
                    <a:pt x="41" y="4457"/>
                    <a:pt x="97" y="4552"/>
                    <a:pt x="145" y="4656"/>
                  </a:cubicBezTo>
                  <a:cubicBezTo>
                    <a:pt x="138" y="4662"/>
                    <a:pt x="138" y="4662"/>
                    <a:pt x="138" y="4669"/>
                  </a:cubicBezTo>
                  <a:cubicBezTo>
                    <a:pt x="102" y="4765"/>
                    <a:pt x="197" y="4845"/>
                    <a:pt x="285" y="4845"/>
                  </a:cubicBezTo>
                  <a:cubicBezTo>
                    <a:pt x="298" y="4845"/>
                    <a:pt x="310" y="4843"/>
                    <a:pt x="322" y="4840"/>
                  </a:cubicBezTo>
                  <a:cubicBezTo>
                    <a:pt x="1076" y="4649"/>
                    <a:pt x="1801" y="4403"/>
                    <a:pt x="2540" y="4163"/>
                  </a:cubicBezTo>
                  <a:cubicBezTo>
                    <a:pt x="2568" y="4156"/>
                    <a:pt x="2588" y="4135"/>
                    <a:pt x="2602" y="4122"/>
                  </a:cubicBezTo>
                  <a:cubicBezTo>
                    <a:pt x="2719" y="4081"/>
                    <a:pt x="2834" y="4046"/>
                    <a:pt x="2951" y="4012"/>
                  </a:cubicBezTo>
                  <a:cubicBezTo>
                    <a:pt x="3402" y="3882"/>
                    <a:pt x="3861" y="3793"/>
                    <a:pt x="4327" y="3724"/>
                  </a:cubicBezTo>
                  <a:cubicBezTo>
                    <a:pt x="4477" y="3697"/>
                    <a:pt x="4628" y="3670"/>
                    <a:pt x="4779" y="3649"/>
                  </a:cubicBezTo>
                  <a:cubicBezTo>
                    <a:pt x="5326" y="3478"/>
                    <a:pt x="5866" y="3314"/>
                    <a:pt x="6415" y="3156"/>
                  </a:cubicBezTo>
                  <a:cubicBezTo>
                    <a:pt x="6538" y="3115"/>
                    <a:pt x="6661" y="3067"/>
                    <a:pt x="6785" y="3026"/>
                  </a:cubicBezTo>
                  <a:cubicBezTo>
                    <a:pt x="7195" y="2890"/>
                    <a:pt x="7598" y="2767"/>
                    <a:pt x="7995" y="2596"/>
                  </a:cubicBezTo>
                  <a:cubicBezTo>
                    <a:pt x="8304" y="2465"/>
                    <a:pt x="8633" y="2369"/>
                    <a:pt x="8933" y="2226"/>
                  </a:cubicBezTo>
                  <a:cubicBezTo>
                    <a:pt x="9022" y="2192"/>
                    <a:pt x="9097" y="2144"/>
                    <a:pt x="9173" y="2095"/>
                  </a:cubicBezTo>
                  <a:cubicBezTo>
                    <a:pt x="9173" y="1952"/>
                    <a:pt x="9097" y="1801"/>
                    <a:pt x="9056" y="1678"/>
                  </a:cubicBezTo>
                  <a:cubicBezTo>
                    <a:pt x="8946" y="1349"/>
                    <a:pt x="8803" y="1027"/>
                    <a:pt x="8715" y="692"/>
                  </a:cubicBezTo>
                  <a:cubicBezTo>
                    <a:pt x="8652" y="480"/>
                    <a:pt x="8618" y="193"/>
                    <a:pt x="8475" y="22"/>
                  </a:cubicBezTo>
                  <a:cubicBezTo>
                    <a:pt x="8460" y="15"/>
                    <a:pt x="8453" y="9"/>
                    <a:pt x="8447"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3"/>
            <p:cNvSpPr/>
            <p:nvPr/>
          </p:nvSpPr>
          <p:spPr>
            <a:xfrm>
              <a:off x="3166325" y="711750"/>
              <a:ext cx="146825" cy="244050"/>
            </a:xfrm>
            <a:custGeom>
              <a:avLst/>
              <a:gdLst/>
              <a:ahLst/>
              <a:cxnLst/>
              <a:rect l="l" t="t" r="r" b="b"/>
              <a:pathLst>
                <a:path w="5873" h="9762" extrusionOk="0">
                  <a:moveTo>
                    <a:pt x="1993" y="0"/>
                  </a:moveTo>
                  <a:cubicBezTo>
                    <a:pt x="1975" y="0"/>
                    <a:pt x="1956" y="6"/>
                    <a:pt x="1937" y="19"/>
                  </a:cubicBezTo>
                  <a:cubicBezTo>
                    <a:pt x="1567" y="298"/>
                    <a:pt x="1096" y="421"/>
                    <a:pt x="698" y="655"/>
                  </a:cubicBezTo>
                  <a:cubicBezTo>
                    <a:pt x="527" y="709"/>
                    <a:pt x="363" y="784"/>
                    <a:pt x="212" y="866"/>
                  </a:cubicBezTo>
                  <a:cubicBezTo>
                    <a:pt x="28" y="977"/>
                    <a:pt x="0" y="1134"/>
                    <a:pt x="48" y="1333"/>
                  </a:cubicBezTo>
                  <a:cubicBezTo>
                    <a:pt x="151" y="1735"/>
                    <a:pt x="343" y="2113"/>
                    <a:pt x="508" y="2489"/>
                  </a:cubicBezTo>
                  <a:cubicBezTo>
                    <a:pt x="705" y="2913"/>
                    <a:pt x="890" y="3345"/>
                    <a:pt x="1074" y="3776"/>
                  </a:cubicBezTo>
                  <a:cubicBezTo>
                    <a:pt x="1787" y="5472"/>
                    <a:pt x="2546" y="7171"/>
                    <a:pt x="3073" y="8943"/>
                  </a:cubicBezTo>
                  <a:cubicBezTo>
                    <a:pt x="3156" y="9218"/>
                    <a:pt x="3285" y="9579"/>
                    <a:pt x="3560" y="9724"/>
                  </a:cubicBezTo>
                  <a:cubicBezTo>
                    <a:pt x="3608" y="9751"/>
                    <a:pt x="3658" y="9761"/>
                    <a:pt x="3708" y="9761"/>
                  </a:cubicBezTo>
                  <a:cubicBezTo>
                    <a:pt x="3863" y="9761"/>
                    <a:pt x="4022" y="9658"/>
                    <a:pt x="4162" y="9600"/>
                  </a:cubicBezTo>
                  <a:cubicBezTo>
                    <a:pt x="4476" y="9464"/>
                    <a:pt x="4785" y="9292"/>
                    <a:pt x="5107" y="9168"/>
                  </a:cubicBezTo>
                  <a:cubicBezTo>
                    <a:pt x="5312" y="9095"/>
                    <a:pt x="5600" y="9032"/>
                    <a:pt x="5756" y="8868"/>
                  </a:cubicBezTo>
                  <a:cubicBezTo>
                    <a:pt x="5873" y="8751"/>
                    <a:pt x="5831" y="8567"/>
                    <a:pt x="5797" y="8423"/>
                  </a:cubicBezTo>
                  <a:cubicBezTo>
                    <a:pt x="5723" y="8170"/>
                    <a:pt x="5606" y="7930"/>
                    <a:pt x="5490" y="7690"/>
                  </a:cubicBezTo>
                  <a:cubicBezTo>
                    <a:pt x="5181" y="7068"/>
                    <a:pt x="4976" y="6425"/>
                    <a:pt x="4751" y="5768"/>
                  </a:cubicBezTo>
                  <a:cubicBezTo>
                    <a:pt x="4415" y="4768"/>
                    <a:pt x="3990" y="3810"/>
                    <a:pt x="3525" y="2859"/>
                  </a:cubicBezTo>
                  <a:cubicBezTo>
                    <a:pt x="3060" y="1921"/>
                    <a:pt x="2602" y="970"/>
                    <a:pt x="2109" y="45"/>
                  </a:cubicBezTo>
                  <a:cubicBezTo>
                    <a:pt x="2098" y="25"/>
                    <a:pt x="2080" y="16"/>
                    <a:pt x="2063" y="16"/>
                  </a:cubicBezTo>
                  <a:cubicBezTo>
                    <a:pt x="2058" y="16"/>
                    <a:pt x="2052" y="17"/>
                    <a:pt x="2047" y="19"/>
                  </a:cubicBezTo>
                  <a:cubicBezTo>
                    <a:pt x="2032" y="7"/>
                    <a:pt x="2013" y="0"/>
                    <a:pt x="1993"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3"/>
            <p:cNvSpPr/>
            <p:nvPr/>
          </p:nvSpPr>
          <p:spPr>
            <a:xfrm>
              <a:off x="3211500" y="722475"/>
              <a:ext cx="24150" cy="39800"/>
            </a:xfrm>
            <a:custGeom>
              <a:avLst/>
              <a:gdLst/>
              <a:ahLst/>
              <a:cxnLst/>
              <a:rect l="l" t="t" r="r" b="b"/>
              <a:pathLst>
                <a:path w="966" h="1592" extrusionOk="0">
                  <a:moveTo>
                    <a:pt x="182" y="0"/>
                  </a:moveTo>
                  <a:cubicBezTo>
                    <a:pt x="93" y="0"/>
                    <a:pt x="0" y="65"/>
                    <a:pt x="21" y="165"/>
                  </a:cubicBezTo>
                  <a:cubicBezTo>
                    <a:pt x="28" y="178"/>
                    <a:pt x="34" y="191"/>
                    <a:pt x="34" y="206"/>
                  </a:cubicBezTo>
                  <a:cubicBezTo>
                    <a:pt x="34" y="212"/>
                    <a:pt x="34" y="219"/>
                    <a:pt x="41" y="226"/>
                  </a:cubicBezTo>
                  <a:cubicBezTo>
                    <a:pt x="48" y="254"/>
                    <a:pt x="56" y="280"/>
                    <a:pt x="69" y="308"/>
                  </a:cubicBezTo>
                  <a:cubicBezTo>
                    <a:pt x="34" y="349"/>
                    <a:pt x="21" y="411"/>
                    <a:pt x="41" y="472"/>
                  </a:cubicBezTo>
                  <a:cubicBezTo>
                    <a:pt x="75" y="561"/>
                    <a:pt x="123" y="649"/>
                    <a:pt x="158" y="732"/>
                  </a:cubicBezTo>
                  <a:cubicBezTo>
                    <a:pt x="192" y="822"/>
                    <a:pt x="233" y="917"/>
                    <a:pt x="274" y="999"/>
                  </a:cubicBezTo>
                  <a:cubicBezTo>
                    <a:pt x="356" y="1191"/>
                    <a:pt x="439" y="1362"/>
                    <a:pt x="596" y="1505"/>
                  </a:cubicBezTo>
                  <a:cubicBezTo>
                    <a:pt x="603" y="1512"/>
                    <a:pt x="616" y="1512"/>
                    <a:pt x="622" y="1520"/>
                  </a:cubicBezTo>
                  <a:lnTo>
                    <a:pt x="631" y="1527"/>
                  </a:lnTo>
                  <a:cubicBezTo>
                    <a:pt x="670" y="1566"/>
                    <a:pt x="719" y="1592"/>
                    <a:pt x="769" y="1592"/>
                  </a:cubicBezTo>
                  <a:cubicBezTo>
                    <a:pt x="796" y="1592"/>
                    <a:pt x="823" y="1584"/>
                    <a:pt x="849" y="1568"/>
                  </a:cubicBezTo>
                  <a:cubicBezTo>
                    <a:pt x="925" y="1527"/>
                    <a:pt x="966" y="1430"/>
                    <a:pt x="925" y="1356"/>
                  </a:cubicBezTo>
                  <a:cubicBezTo>
                    <a:pt x="877" y="1246"/>
                    <a:pt x="843" y="1136"/>
                    <a:pt x="787" y="1027"/>
                  </a:cubicBezTo>
                  <a:cubicBezTo>
                    <a:pt x="733" y="924"/>
                    <a:pt x="678" y="822"/>
                    <a:pt x="622" y="718"/>
                  </a:cubicBezTo>
                  <a:cubicBezTo>
                    <a:pt x="514" y="513"/>
                    <a:pt x="391" y="314"/>
                    <a:pt x="315" y="89"/>
                  </a:cubicBezTo>
                  <a:cubicBezTo>
                    <a:pt x="294" y="27"/>
                    <a:pt x="239" y="0"/>
                    <a:pt x="182"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3"/>
            <p:cNvSpPr/>
            <p:nvPr/>
          </p:nvSpPr>
          <p:spPr>
            <a:xfrm>
              <a:off x="3235475" y="771550"/>
              <a:ext cx="10775" cy="14700"/>
            </a:xfrm>
            <a:custGeom>
              <a:avLst/>
              <a:gdLst/>
              <a:ahLst/>
              <a:cxnLst/>
              <a:rect l="l" t="t" r="r" b="b"/>
              <a:pathLst>
                <a:path w="431" h="588" extrusionOk="0">
                  <a:moveTo>
                    <a:pt x="136" y="0"/>
                  </a:moveTo>
                  <a:cubicBezTo>
                    <a:pt x="108" y="0"/>
                    <a:pt x="81" y="9"/>
                    <a:pt x="61" y="28"/>
                  </a:cubicBezTo>
                  <a:cubicBezTo>
                    <a:pt x="20" y="63"/>
                    <a:pt x="0" y="124"/>
                    <a:pt x="20" y="180"/>
                  </a:cubicBezTo>
                  <a:cubicBezTo>
                    <a:pt x="48" y="234"/>
                    <a:pt x="74" y="288"/>
                    <a:pt x="102" y="344"/>
                  </a:cubicBezTo>
                  <a:cubicBezTo>
                    <a:pt x="130" y="398"/>
                    <a:pt x="150" y="452"/>
                    <a:pt x="178" y="502"/>
                  </a:cubicBezTo>
                  <a:lnTo>
                    <a:pt x="184" y="508"/>
                  </a:lnTo>
                  <a:cubicBezTo>
                    <a:pt x="184" y="515"/>
                    <a:pt x="184" y="521"/>
                    <a:pt x="191" y="521"/>
                  </a:cubicBezTo>
                  <a:cubicBezTo>
                    <a:pt x="191" y="528"/>
                    <a:pt x="197" y="534"/>
                    <a:pt x="197" y="543"/>
                  </a:cubicBezTo>
                  <a:cubicBezTo>
                    <a:pt x="212" y="556"/>
                    <a:pt x="232" y="575"/>
                    <a:pt x="253" y="575"/>
                  </a:cubicBezTo>
                  <a:cubicBezTo>
                    <a:pt x="269" y="584"/>
                    <a:pt x="283" y="588"/>
                    <a:pt x="298" y="588"/>
                  </a:cubicBezTo>
                  <a:cubicBezTo>
                    <a:pt x="307" y="588"/>
                    <a:pt x="318" y="586"/>
                    <a:pt x="329" y="584"/>
                  </a:cubicBezTo>
                  <a:cubicBezTo>
                    <a:pt x="355" y="575"/>
                    <a:pt x="383" y="562"/>
                    <a:pt x="403" y="543"/>
                  </a:cubicBezTo>
                  <a:cubicBezTo>
                    <a:pt x="417" y="515"/>
                    <a:pt x="431" y="480"/>
                    <a:pt x="424" y="446"/>
                  </a:cubicBezTo>
                  <a:cubicBezTo>
                    <a:pt x="417" y="419"/>
                    <a:pt x="411" y="398"/>
                    <a:pt x="403" y="370"/>
                  </a:cubicBezTo>
                  <a:cubicBezTo>
                    <a:pt x="396" y="357"/>
                    <a:pt x="390" y="344"/>
                    <a:pt x="383" y="337"/>
                  </a:cubicBezTo>
                  <a:cubicBezTo>
                    <a:pt x="376" y="322"/>
                    <a:pt x="370" y="309"/>
                    <a:pt x="362" y="296"/>
                  </a:cubicBezTo>
                  <a:cubicBezTo>
                    <a:pt x="362" y="288"/>
                    <a:pt x="362" y="281"/>
                    <a:pt x="355" y="268"/>
                  </a:cubicBezTo>
                  <a:cubicBezTo>
                    <a:pt x="348" y="234"/>
                    <a:pt x="335" y="199"/>
                    <a:pt x="321" y="165"/>
                  </a:cubicBezTo>
                  <a:cubicBezTo>
                    <a:pt x="321" y="158"/>
                    <a:pt x="321" y="158"/>
                    <a:pt x="314" y="152"/>
                  </a:cubicBezTo>
                  <a:lnTo>
                    <a:pt x="314" y="145"/>
                  </a:lnTo>
                  <a:cubicBezTo>
                    <a:pt x="307" y="124"/>
                    <a:pt x="294" y="111"/>
                    <a:pt x="288" y="91"/>
                  </a:cubicBezTo>
                  <a:cubicBezTo>
                    <a:pt x="266" y="63"/>
                    <a:pt x="247" y="42"/>
                    <a:pt x="219" y="28"/>
                  </a:cubicBezTo>
                  <a:cubicBezTo>
                    <a:pt x="197" y="10"/>
                    <a:pt x="166" y="0"/>
                    <a:pt x="136"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
            <p:cNvSpPr/>
            <p:nvPr/>
          </p:nvSpPr>
          <p:spPr>
            <a:xfrm>
              <a:off x="3171025" y="732550"/>
              <a:ext cx="139750" cy="223175"/>
            </a:xfrm>
            <a:custGeom>
              <a:avLst/>
              <a:gdLst/>
              <a:ahLst/>
              <a:cxnLst/>
              <a:rect l="l" t="t" r="r" b="b"/>
              <a:pathLst>
                <a:path w="5590" h="8927" extrusionOk="0">
                  <a:moveTo>
                    <a:pt x="524" y="1"/>
                  </a:moveTo>
                  <a:cubicBezTo>
                    <a:pt x="511" y="1"/>
                    <a:pt x="500" y="3"/>
                    <a:pt x="490" y="8"/>
                  </a:cubicBezTo>
                  <a:cubicBezTo>
                    <a:pt x="387" y="49"/>
                    <a:pt x="292" y="103"/>
                    <a:pt x="196" y="164"/>
                  </a:cubicBezTo>
                  <a:cubicBezTo>
                    <a:pt x="196" y="158"/>
                    <a:pt x="188" y="158"/>
                    <a:pt x="188" y="158"/>
                  </a:cubicBezTo>
                  <a:cubicBezTo>
                    <a:pt x="178" y="155"/>
                    <a:pt x="169" y="154"/>
                    <a:pt x="160" y="154"/>
                  </a:cubicBezTo>
                  <a:cubicBezTo>
                    <a:pt x="61" y="154"/>
                    <a:pt x="1" y="275"/>
                    <a:pt x="32" y="356"/>
                  </a:cubicBezTo>
                  <a:cubicBezTo>
                    <a:pt x="292" y="1089"/>
                    <a:pt x="607" y="1794"/>
                    <a:pt x="908" y="2505"/>
                  </a:cubicBezTo>
                  <a:cubicBezTo>
                    <a:pt x="914" y="2533"/>
                    <a:pt x="936" y="2546"/>
                    <a:pt x="955" y="2561"/>
                  </a:cubicBezTo>
                  <a:cubicBezTo>
                    <a:pt x="1003" y="2678"/>
                    <a:pt x="1051" y="2786"/>
                    <a:pt x="1092" y="2903"/>
                  </a:cubicBezTo>
                  <a:cubicBezTo>
                    <a:pt x="1264" y="3335"/>
                    <a:pt x="1394" y="3786"/>
                    <a:pt x="1511" y="4245"/>
                  </a:cubicBezTo>
                  <a:cubicBezTo>
                    <a:pt x="1543" y="4394"/>
                    <a:pt x="1584" y="4539"/>
                    <a:pt x="1619" y="4690"/>
                  </a:cubicBezTo>
                  <a:cubicBezTo>
                    <a:pt x="1846" y="5215"/>
                    <a:pt x="2058" y="5743"/>
                    <a:pt x="2256" y="6277"/>
                  </a:cubicBezTo>
                  <a:cubicBezTo>
                    <a:pt x="2317" y="6393"/>
                    <a:pt x="2373" y="6510"/>
                    <a:pt x="2421" y="6626"/>
                  </a:cubicBezTo>
                  <a:cubicBezTo>
                    <a:pt x="2591" y="7022"/>
                    <a:pt x="2756" y="7413"/>
                    <a:pt x="2961" y="7796"/>
                  </a:cubicBezTo>
                  <a:cubicBezTo>
                    <a:pt x="3119" y="8090"/>
                    <a:pt x="3248" y="8405"/>
                    <a:pt x="3413" y="8699"/>
                  </a:cubicBezTo>
                  <a:cubicBezTo>
                    <a:pt x="3460" y="8782"/>
                    <a:pt x="3515" y="8857"/>
                    <a:pt x="3570" y="8926"/>
                  </a:cubicBezTo>
                  <a:cubicBezTo>
                    <a:pt x="3707" y="8905"/>
                    <a:pt x="3851" y="8823"/>
                    <a:pt x="3974" y="8768"/>
                  </a:cubicBezTo>
                  <a:cubicBezTo>
                    <a:pt x="4288" y="8632"/>
                    <a:pt x="4597" y="8460"/>
                    <a:pt x="4919" y="8336"/>
                  </a:cubicBezTo>
                  <a:cubicBezTo>
                    <a:pt x="5124" y="8263"/>
                    <a:pt x="5412" y="8200"/>
                    <a:pt x="5568" y="8036"/>
                  </a:cubicBezTo>
                  <a:cubicBezTo>
                    <a:pt x="5576" y="8029"/>
                    <a:pt x="5583" y="8023"/>
                    <a:pt x="5589" y="8008"/>
                  </a:cubicBezTo>
                  <a:cubicBezTo>
                    <a:pt x="5535" y="7831"/>
                    <a:pt x="5473" y="7660"/>
                    <a:pt x="5397" y="7489"/>
                  </a:cubicBezTo>
                  <a:cubicBezTo>
                    <a:pt x="5248" y="7139"/>
                    <a:pt x="5096" y="6784"/>
                    <a:pt x="4939" y="6434"/>
                  </a:cubicBezTo>
                  <a:cubicBezTo>
                    <a:pt x="4755" y="6024"/>
                    <a:pt x="4556" y="5613"/>
                    <a:pt x="4357" y="5202"/>
                  </a:cubicBezTo>
                  <a:cubicBezTo>
                    <a:pt x="4186" y="4846"/>
                    <a:pt x="4035" y="4476"/>
                    <a:pt x="3802" y="4156"/>
                  </a:cubicBezTo>
                  <a:cubicBezTo>
                    <a:pt x="3556" y="3806"/>
                    <a:pt x="3242" y="3499"/>
                    <a:pt x="2913" y="3218"/>
                  </a:cubicBezTo>
                  <a:cubicBezTo>
                    <a:pt x="2578" y="2930"/>
                    <a:pt x="2159" y="2697"/>
                    <a:pt x="1865" y="2369"/>
                  </a:cubicBezTo>
                  <a:cubicBezTo>
                    <a:pt x="1584" y="2062"/>
                    <a:pt x="1420" y="1671"/>
                    <a:pt x="1243" y="1308"/>
                  </a:cubicBezTo>
                  <a:cubicBezTo>
                    <a:pt x="1031" y="877"/>
                    <a:pt x="826" y="439"/>
                    <a:pt x="579" y="28"/>
                  </a:cubicBezTo>
                  <a:cubicBezTo>
                    <a:pt x="571" y="10"/>
                    <a:pt x="546" y="1"/>
                    <a:pt x="524"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3"/>
            <p:cNvSpPr/>
            <p:nvPr/>
          </p:nvSpPr>
          <p:spPr>
            <a:xfrm>
              <a:off x="3015775" y="698100"/>
              <a:ext cx="126300" cy="214525"/>
            </a:xfrm>
            <a:custGeom>
              <a:avLst/>
              <a:gdLst/>
              <a:ahLst/>
              <a:cxnLst/>
              <a:rect l="l" t="t" r="r" b="b"/>
              <a:pathLst>
                <a:path w="5052" h="8581" extrusionOk="0">
                  <a:moveTo>
                    <a:pt x="3576" y="1"/>
                  </a:moveTo>
                  <a:cubicBezTo>
                    <a:pt x="3558" y="1"/>
                    <a:pt x="3540" y="6"/>
                    <a:pt x="3524" y="16"/>
                  </a:cubicBezTo>
                  <a:cubicBezTo>
                    <a:pt x="3277" y="195"/>
                    <a:pt x="3182" y="524"/>
                    <a:pt x="3087" y="796"/>
                  </a:cubicBezTo>
                  <a:cubicBezTo>
                    <a:pt x="2970" y="1125"/>
                    <a:pt x="2806" y="1434"/>
                    <a:pt x="2655" y="1748"/>
                  </a:cubicBezTo>
                  <a:cubicBezTo>
                    <a:pt x="2347" y="2378"/>
                    <a:pt x="2060" y="3007"/>
                    <a:pt x="1799" y="3658"/>
                  </a:cubicBezTo>
                  <a:cubicBezTo>
                    <a:pt x="1546" y="4294"/>
                    <a:pt x="1252" y="4910"/>
                    <a:pt x="999" y="5547"/>
                  </a:cubicBezTo>
                  <a:cubicBezTo>
                    <a:pt x="951" y="5657"/>
                    <a:pt x="910" y="5766"/>
                    <a:pt x="862" y="5876"/>
                  </a:cubicBezTo>
                  <a:cubicBezTo>
                    <a:pt x="731" y="6129"/>
                    <a:pt x="608" y="6375"/>
                    <a:pt x="478" y="6621"/>
                  </a:cubicBezTo>
                  <a:cubicBezTo>
                    <a:pt x="361" y="6855"/>
                    <a:pt x="218" y="7108"/>
                    <a:pt x="123" y="7361"/>
                  </a:cubicBezTo>
                  <a:cubicBezTo>
                    <a:pt x="108" y="7374"/>
                    <a:pt x="102" y="7388"/>
                    <a:pt x="95" y="7402"/>
                  </a:cubicBezTo>
                  <a:cubicBezTo>
                    <a:pt x="82" y="7423"/>
                    <a:pt x="82" y="7443"/>
                    <a:pt x="89" y="7456"/>
                  </a:cubicBezTo>
                  <a:cubicBezTo>
                    <a:pt x="74" y="7518"/>
                    <a:pt x="54" y="7572"/>
                    <a:pt x="41" y="7628"/>
                  </a:cubicBezTo>
                  <a:cubicBezTo>
                    <a:pt x="0" y="7819"/>
                    <a:pt x="102" y="7929"/>
                    <a:pt x="260" y="8018"/>
                  </a:cubicBezTo>
                  <a:cubicBezTo>
                    <a:pt x="623" y="8229"/>
                    <a:pt x="1018" y="8374"/>
                    <a:pt x="1388" y="8565"/>
                  </a:cubicBezTo>
                  <a:cubicBezTo>
                    <a:pt x="1408" y="8575"/>
                    <a:pt x="1430" y="8580"/>
                    <a:pt x="1452" y="8580"/>
                  </a:cubicBezTo>
                  <a:cubicBezTo>
                    <a:pt x="1502" y="8580"/>
                    <a:pt x="1552" y="8557"/>
                    <a:pt x="1580" y="8524"/>
                  </a:cubicBezTo>
                  <a:cubicBezTo>
                    <a:pt x="2060" y="7949"/>
                    <a:pt x="2224" y="7183"/>
                    <a:pt x="2497" y="6505"/>
                  </a:cubicBezTo>
                  <a:cubicBezTo>
                    <a:pt x="2825" y="5683"/>
                    <a:pt x="3162" y="4862"/>
                    <a:pt x="3517" y="4056"/>
                  </a:cubicBezTo>
                  <a:cubicBezTo>
                    <a:pt x="3839" y="3329"/>
                    <a:pt x="4140" y="2577"/>
                    <a:pt x="4537" y="1886"/>
                  </a:cubicBezTo>
                  <a:cubicBezTo>
                    <a:pt x="4660" y="1665"/>
                    <a:pt x="4797" y="1447"/>
                    <a:pt x="4900" y="1214"/>
                  </a:cubicBezTo>
                  <a:cubicBezTo>
                    <a:pt x="4976" y="1049"/>
                    <a:pt x="5051" y="852"/>
                    <a:pt x="4961" y="680"/>
                  </a:cubicBezTo>
                  <a:cubicBezTo>
                    <a:pt x="4846" y="448"/>
                    <a:pt x="4550" y="351"/>
                    <a:pt x="4325" y="284"/>
                  </a:cubicBezTo>
                  <a:cubicBezTo>
                    <a:pt x="4126" y="222"/>
                    <a:pt x="3867" y="195"/>
                    <a:pt x="3675" y="92"/>
                  </a:cubicBezTo>
                  <a:cubicBezTo>
                    <a:pt x="3680" y="40"/>
                    <a:pt x="3628" y="1"/>
                    <a:pt x="357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
            <p:cNvSpPr/>
            <p:nvPr/>
          </p:nvSpPr>
          <p:spPr>
            <a:xfrm>
              <a:off x="3015775" y="713325"/>
              <a:ext cx="118725" cy="199300"/>
            </a:xfrm>
            <a:custGeom>
              <a:avLst/>
              <a:gdLst/>
              <a:ahLst/>
              <a:cxnLst/>
              <a:rect l="l" t="t" r="r" b="b"/>
              <a:pathLst>
                <a:path w="4749" h="7972" extrusionOk="0">
                  <a:moveTo>
                    <a:pt x="4229" y="1"/>
                  </a:moveTo>
                  <a:cubicBezTo>
                    <a:pt x="4176" y="1"/>
                    <a:pt x="4127" y="26"/>
                    <a:pt x="4107" y="86"/>
                  </a:cubicBezTo>
                  <a:cubicBezTo>
                    <a:pt x="3832" y="756"/>
                    <a:pt x="3620" y="1447"/>
                    <a:pt x="3236" y="2057"/>
                  </a:cubicBezTo>
                  <a:cubicBezTo>
                    <a:pt x="2860" y="2658"/>
                    <a:pt x="2388" y="3200"/>
                    <a:pt x="1909" y="3719"/>
                  </a:cubicBezTo>
                  <a:cubicBezTo>
                    <a:pt x="1684" y="3966"/>
                    <a:pt x="1444" y="4199"/>
                    <a:pt x="1211" y="4432"/>
                  </a:cubicBezTo>
                  <a:cubicBezTo>
                    <a:pt x="1135" y="4603"/>
                    <a:pt x="1068" y="4767"/>
                    <a:pt x="999" y="4938"/>
                  </a:cubicBezTo>
                  <a:cubicBezTo>
                    <a:pt x="951" y="5048"/>
                    <a:pt x="910" y="5157"/>
                    <a:pt x="862" y="5267"/>
                  </a:cubicBezTo>
                  <a:cubicBezTo>
                    <a:pt x="731" y="5520"/>
                    <a:pt x="608" y="5766"/>
                    <a:pt x="478" y="6012"/>
                  </a:cubicBezTo>
                  <a:cubicBezTo>
                    <a:pt x="361" y="6246"/>
                    <a:pt x="218" y="6499"/>
                    <a:pt x="123" y="6752"/>
                  </a:cubicBezTo>
                  <a:cubicBezTo>
                    <a:pt x="108" y="6765"/>
                    <a:pt x="102" y="6779"/>
                    <a:pt x="95" y="6793"/>
                  </a:cubicBezTo>
                  <a:cubicBezTo>
                    <a:pt x="82" y="6814"/>
                    <a:pt x="82" y="6834"/>
                    <a:pt x="89" y="6847"/>
                  </a:cubicBezTo>
                  <a:cubicBezTo>
                    <a:pt x="74" y="6909"/>
                    <a:pt x="54" y="6963"/>
                    <a:pt x="41" y="7019"/>
                  </a:cubicBezTo>
                  <a:cubicBezTo>
                    <a:pt x="0" y="7210"/>
                    <a:pt x="102" y="7320"/>
                    <a:pt x="260" y="7409"/>
                  </a:cubicBezTo>
                  <a:cubicBezTo>
                    <a:pt x="623" y="7620"/>
                    <a:pt x="1018" y="7765"/>
                    <a:pt x="1388" y="7956"/>
                  </a:cubicBezTo>
                  <a:cubicBezTo>
                    <a:pt x="1408" y="7966"/>
                    <a:pt x="1430" y="7971"/>
                    <a:pt x="1452" y="7971"/>
                  </a:cubicBezTo>
                  <a:cubicBezTo>
                    <a:pt x="1502" y="7971"/>
                    <a:pt x="1552" y="7948"/>
                    <a:pt x="1580" y="7915"/>
                  </a:cubicBezTo>
                  <a:cubicBezTo>
                    <a:pt x="1963" y="7456"/>
                    <a:pt x="2142" y="6881"/>
                    <a:pt x="2341" y="6321"/>
                  </a:cubicBezTo>
                  <a:cubicBezTo>
                    <a:pt x="2388" y="6129"/>
                    <a:pt x="2436" y="5937"/>
                    <a:pt x="2490" y="5746"/>
                  </a:cubicBezTo>
                  <a:cubicBezTo>
                    <a:pt x="2669" y="5178"/>
                    <a:pt x="2929" y="4651"/>
                    <a:pt x="3175" y="4117"/>
                  </a:cubicBezTo>
                  <a:cubicBezTo>
                    <a:pt x="3333" y="3782"/>
                    <a:pt x="3497" y="3453"/>
                    <a:pt x="3662" y="3125"/>
                  </a:cubicBezTo>
                  <a:cubicBezTo>
                    <a:pt x="3934" y="2502"/>
                    <a:pt x="4202" y="1865"/>
                    <a:pt x="4537" y="1277"/>
                  </a:cubicBezTo>
                  <a:cubicBezTo>
                    <a:pt x="4585" y="1132"/>
                    <a:pt x="4626" y="989"/>
                    <a:pt x="4660" y="845"/>
                  </a:cubicBezTo>
                  <a:cubicBezTo>
                    <a:pt x="4688" y="695"/>
                    <a:pt x="4749" y="468"/>
                    <a:pt x="4688" y="317"/>
                  </a:cubicBezTo>
                  <a:cubicBezTo>
                    <a:pt x="4626" y="168"/>
                    <a:pt x="4455" y="105"/>
                    <a:pt x="4332" y="30"/>
                  </a:cubicBezTo>
                  <a:cubicBezTo>
                    <a:pt x="4300" y="11"/>
                    <a:pt x="4264" y="1"/>
                    <a:pt x="4229"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3"/>
            <p:cNvSpPr/>
            <p:nvPr/>
          </p:nvSpPr>
          <p:spPr>
            <a:xfrm>
              <a:off x="3083525" y="739075"/>
              <a:ext cx="14200" cy="17300"/>
            </a:xfrm>
            <a:custGeom>
              <a:avLst/>
              <a:gdLst/>
              <a:ahLst/>
              <a:cxnLst/>
              <a:rect l="l" t="t" r="r" b="b"/>
              <a:pathLst>
                <a:path w="568" h="692" extrusionOk="0">
                  <a:moveTo>
                    <a:pt x="377" y="0"/>
                  </a:moveTo>
                  <a:cubicBezTo>
                    <a:pt x="342" y="0"/>
                    <a:pt x="301" y="0"/>
                    <a:pt x="267" y="13"/>
                  </a:cubicBezTo>
                  <a:cubicBezTo>
                    <a:pt x="212" y="35"/>
                    <a:pt x="165" y="82"/>
                    <a:pt x="137" y="130"/>
                  </a:cubicBezTo>
                  <a:cubicBezTo>
                    <a:pt x="137" y="137"/>
                    <a:pt x="137" y="150"/>
                    <a:pt x="130" y="158"/>
                  </a:cubicBezTo>
                  <a:cubicBezTo>
                    <a:pt x="124" y="171"/>
                    <a:pt x="124" y="178"/>
                    <a:pt x="124" y="191"/>
                  </a:cubicBezTo>
                  <a:lnTo>
                    <a:pt x="115" y="199"/>
                  </a:lnTo>
                  <a:cubicBezTo>
                    <a:pt x="96" y="225"/>
                    <a:pt x="74" y="253"/>
                    <a:pt x="61" y="288"/>
                  </a:cubicBezTo>
                  <a:cubicBezTo>
                    <a:pt x="55" y="294"/>
                    <a:pt x="55" y="307"/>
                    <a:pt x="48" y="322"/>
                  </a:cubicBezTo>
                  <a:cubicBezTo>
                    <a:pt x="48" y="329"/>
                    <a:pt x="48" y="329"/>
                    <a:pt x="41" y="335"/>
                  </a:cubicBezTo>
                  <a:cubicBezTo>
                    <a:pt x="41" y="355"/>
                    <a:pt x="33" y="363"/>
                    <a:pt x="33" y="376"/>
                  </a:cubicBezTo>
                  <a:cubicBezTo>
                    <a:pt x="20" y="411"/>
                    <a:pt x="14" y="452"/>
                    <a:pt x="7" y="486"/>
                  </a:cubicBezTo>
                  <a:lnTo>
                    <a:pt x="7" y="506"/>
                  </a:lnTo>
                  <a:cubicBezTo>
                    <a:pt x="0" y="575"/>
                    <a:pt x="33" y="651"/>
                    <a:pt x="102" y="677"/>
                  </a:cubicBezTo>
                  <a:cubicBezTo>
                    <a:pt x="130" y="684"/>
                    <a:pt x="156" y="692"/>
                    <a:pt x="184" y="692"/>
                  </a:cubicBezTo>
                  <a:cubicBezTo>
                    <a:pt x="219" y="684"/>
                    <a:pt x="247" y="670"/>
                    <a:pt x="267" y="651"/>
                  </a:cubicBezTo>
                  <a:lnTo>
                    <a:pt x="273" y="651"/>
                  </a:lnTo>
                  <a:cubicBezTo>
                    <a:pt x="280" y="642"/>
                    <a:pt x="280" y="642"/>
                    <a:pt x="288" y="642"/>
                  </a:cubicBezTo>
                  <a:cubicBezTo>
                    <a:pt x="294" y="636"/>
                    <a:pt x="301" y="629"/>
                    <a:pt x="308" y="629"/>
                  </a:cubicBezTo>
                  <a:cubicBezTo>
                    <a:pt x="321" y="616"/>
                    <a:pt x="329" y="610"/>
                    <a:pt x="336" y="601"/>
                  </a:cubicBezTo>
                  <a:cubicBezTo>
                    <a:pt x="355" y="595"/>
                    <a:pt x="370" y="582"/>
                    <a:pt x="383" y="575"/>
                  </a:cubicBezTo>
                  <a:cubicBezTo>
                    <a:pt x="390" y="569"/>
                    <a:pt x="396" y="560"/>
                    <a:pt x="403" y="554"/>
                  </a:cubicBezTo>
                  <a:cubicBezTo>
                    <a:pt x="418" y="541"/>
                    <a:pt x="431" y="527"/>
                    <a:pt x="452" y="513"/>
                  </a:cubicBezTo>
                  <a:cubicBezTo>
                    <a:pt x="459" y="493"/>
                    <a:pt x="472" y="478"/>
                    <a:pt x="478" y="458"/>
                  </a:cubicBezTo>
                  <a:cubicBezTo>
                    <a:pt x="485" y="458"/>
                    <a:pt x="485" y="452"/>
                    <a:pt x="485" y="445"/>
                  </a:cubicBezTo>
                  <a:cubicBezTo>
                    <a:pt x="506" y="417"/>
                    <a:pt x="519" y="389"/>
                    <a:pt x="526" y="355"/>
                  </a:cubicBezTo>
                  <a:cubicBezTo>
                    <a:pt x="547" y="335"/>
                    <a:pt x="554" y="307"/>
                    <a:pt x="561" y="281"/>
                  </a:cubicBezTo>
                  <a:cubicBezTo>
                    <a:pt x="567" y="253"/>
                    <a:pt x="561" y="225"/>
                    <a:pt x="561" y="199"/>
                  </a:cubicBezTo>
                  <a:cubicBezTo>
                    <a:pt x="561" y="178"/>
                    <a:pt x="554" y="158"/>
                    <a:pt x="554" y="143"/>
                  </a:cubicBezTo>
                  <a:cubicBezTo>
                    <a:pt x="541" y="117"/>
                    <a:pt x="526" y="89"/>
                    <a:pt x="506" y="68"/>
                  </a:cubicBezTo>
                  <a:cubicBezTo>
                    <a:pt x="472" y="35"/>
                    <a:pt x="424" y="7"/>
                    <a:pt x="377"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3"/>
            <p:cNvSpPr/>
            <p:nvPr/>
          </p:nvSpPr>
          <p:spPr>
            <a:xfrm>
              <a:off x="3097525" y="717300"/>
              <a:ext cx="8775" cy="10325"/>
            </a:xfrm>
            <a:custGeom>
              <a:avLst/>
              <a:gdLst/>
              <a:ahLst/>
              <a:cxnLst/>
              <a:rect l="l" t="t" r="r" b="b"/>
              <a:pathLst>
                <a:path w="351" h="413" extrusionOk="0">
                  <a:moveTo>
                    <a:pt x="181" y="0"/>
                  </a:moveTo>
                  <a:cubicBezTo>
                    <a:pt x="147" y="0"/>
                    <a:pt x="112" y="12"/>
                    <a:pt x="83" y="28"/>
                  </a:cubicBezTo>
                  <a:cubicBezTo>
                    <a:pt x="63" y="50"/>
                    <a:pt x="42" y="70"/>
                    <a:pt x="35" y="97"/>
                  </a:cubicBezTo>
                  <a:cubicBezTo>
                    <a:pt x="28" y="104"/>
                    <a:pt x="35" y="111"/>
                    <a:pt x="28" y="117"/>
                  </a:cubicBezTo>
                  <a:cubicBezTo>
                    <a:pt x="22" y="139"/>
                    <a:pt x="15" y="158"/>
                    <a:pt x="15" y="180"/>
                  </a:cubicBezTo>
                  <a:cubicBezTo>
                    <a:pt x="7" y="193"/>
                    <a:pt x="7" y="208"/>
                    <a:pt x="1" y="214"/>
                  </a:cubicBezTo>
                  <a:lnTo>
                    <a:pt x="1" y="281"/>
                  </a:lnTo>
                  <a:cubicBezTo>
                    <a:pt x="1" y="296"/>
                    <a:pt x="7" y="316"/>
                    <a:pt x="15" y="331"/>
                  </a:cubicBezTo>
                  <a:cubicBezTo>
                    <a:pt x="22" y="350"/>
                    <a:pt x="28" y="364"/>
                    <a:pt x="42" y="378"/>
                  </a:cubicBezTo>
                  <a:cubicBezTo>
                    <a:pt x="48" y="385"/>
                    <a:pt x="48" y="385"/>
                    <a:pt x="56" y="392"/>
                  </a:cubicBezTo>
                  <a:cubicBezTo>
                    <a:pt x="70" y="398"/>
                    <a:pt x="83" y="405"/>
                    <a:pt x="104" y="413"/>
                  </a:cubicBezTo>
                  <a:cubicBezTo>
                    <a:pt x="124" y="413"/>
                    <a:pt x="145" y="405"/>
                    <a:pt x="158" y="398"/>
                  </a:cubicBezTo>
                  <a:cubicBezTo>
                    <a:pt x="180" y="392"/>
                    <a:pt x="193" y="378"/>
                    <a:pt x="206" y="364"/>
                  </a:cubicBezTo>
                  <a:lnTo>
                    <a:pt x="212" y="357"/>
                  </a:lnTo>
                  <a:cubicBezTo>
                    <a:pt x="227" y="337"/>
                    <a:pt x="234" y="323"/>
                    <a:pt x="240" y="309"/>
                  </a:cubicBezTo>
                  <a:lnTo>
                    <a:pt x="240" y="309"/>
                  </a:lnTo>
                  <a:cubicBezTo>
                    <a:pt x="240" y="316"/>
                    <a:pt x="234" y="323"/>
                    <a:pt x="227" y="337"/>
                  </a:cubicBezTo>
                  <a:cubicBezTo>
                    <a:pt x="234" y="323"/>
                    <a:pt x="247" y="309"/>
                    <a:pt x="262" y="296"/>
                  </a:cubicBezTo>
                  <a:cubicBezTo>
                    <a:pt x="262" y="290"/>
                    <a:pt x="268" y="290"/>
                    <a:pt x="275" y="290"/>
                  </a:cubicBezTo>
                  <a:cubicBezTo>
                    <a:pt x="295" y="268"/>
                    <a:pt x="316" y="249"/>
                    <a:pt x="323" y="221"/>
                  </a:cubicBezTo>
                  <a:cubicBezTo>
                    <a:pt x="350" y="173"/>
                    <a:pt x="344" y="111"/>
                    <a:pt x="309" y="70"/>
                  </a:cubicBezTo>
                  <a:cubicBezTo>
                    <a:pt x="288" y="43"/>
                    <a:pt x="275" y="28"/>
                    <a:pt x="240" y="15"/>
                  </a:cubicBezTo>
                  <a:cubicBezTo>
                    <a:pt x="222" y="5"/>
                    <a:pt x="202" y="0"/>
                    <a:pt x="181"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
            <p:cNvSpPr/>
            <p:nvPr/>
          </p:nvSpPr>
          <p:spPr>
            <a:xfrm>
              <a:off x="2752650" y="1006775"/>
              <a:ext cx="187975" cy="172675"/>
            </a:xfrm>
            <a:custGeom>
              <a:avLst/>
              <a:gdLst/>
              <a:ahLst/>
              <a:cxnLst/>
              <a:rect l="l" t="t" r="r" b="b"/>
              <a:pathLst>
                <a:path w="7519" h="6907" extrusionOk="0">
                  <a:moveTo>
                    <a:pt x="6322" y="1"/>
                  </a:moveTo>
                  <a:cubicBezTo>
                    <a:pt x="6270" y="1"/>
                    <a:pt x="6216" y="16"/>
                    <a:pt x="6157" y="52"/>
                  </a:cubicBezTo>
                  <a:cubicBezTo>
                    <a:pt x="6103" y="78"/>
                    <a:pt x="6055" y="112"/>
                    <a:pt x="6008" y="153"/>
                  </a:cubicBezTo>
                  <a:cubicBezTo>
                    <a:pt x="6004" y="152"/>
                    <a:pt x="6000" y="151"/>
                    <a:pt x="5996" y="151"/>
                  </a:cubicBezTo>
                  <a:cubicBezTo>
                    <a:pt x="5984" y="151"/>
                    <a:pt x="5970" y="159"/>
                    <a:pt x="5958" y="175"/>
                  </a:cubicBezTo>
                  <a:cubicBezTo>
                    <a:pt x="5945" y="181"/>
                    <a:pt x="5939" y="194"/>
                    <a:pt x="5926" y="209"/>
                  </a:cubicBezTo>
                  <a:cubicBezTo>
                    <a:pt x="5712" y="380"/>
                    <a:pt x="5521" y="592"/>
                    <a:pt x="5342" y="784"/>
                  </a:cubicBezTo>
                  <a:cubicBezTo>
                    <a:pt x="5145" y="981"/>
                    <a:pt x="4947" y="1180"/>
                    <a:pt x="4748" y="1379"/>
                  </a:cubicBezTo>
                  <a:cubicBezTo>
                    <a:pt x="4659" y="1454"/>
                    <a:pt x="4570" y="1537"/>
                    <a:pt x="4480" y="1612"/>
                  </a:cubicBezTo>
                  <a:cubicBezTo>
                    <a:pt x="3954" y="2049"/>
                    <a:pt x="3468" y="2522"/>
                    <a:pt x="2941" y="2961"/>
                  </a:cubicBezTo>
                  <a:cubicBezTo>
                    <a:pt x="2400" y="3412"/>
                    <a:pt x="1893" y="3884"/>
                    <a:pt x="1393" y="4377"/>
                  </a:cubicBezTo>
                  <a:cubicBezTo>
                    <a:pt x="1141" y="4616"/>
                    <a:pt x="901" y="4869"/>
                    <a:pt x="628" y="5081"/>
                  </a:cubicBezTo>
                  <a:cubicBezTo>
                    <a:pt x="395" y="5260"/>
                    <a:pt x="114" y="5451"/>
                    <a:pt x="19" y="5745"/>
                  </a:cubicBezTo>
                  <a:cubicBezTo>
                    <a:pt x="0" y="5804"/>
                    <a:pt x="53" y="5868"/>
                    <a:pt x="111" y="5868"/>
                  </a:cubicBezTo>
                  <a:cubicBezTo>
                    <a:pt x="121" y="5868"/>
                    <a:pt x="132" y="5866"/>
                    <a:pt x="142" y="5862"/>
                  </a:cubicBezTo>
                  <a:cubicBezTo>
                    <a:pt x="299" y="6006"/>
                    <a:pt x="401" y="6253"/>
                    <a:pt x="525" y="6417"/>
                  </a:cubicBezTo>
                  <a:cubicBezTo>
                    <a:pt x="661" y="6616"/>
                    <a:pt x="840" y="6869"/>
                    <a:pt x="1099" y="6903"/>
                  </a:cubicBezTo>
                  <a:cubicBezTo>
                    <a:pt x="1116" y="6905"/>
                    <a:pt x="1133" y="6906"/>
                    <a:pt x="1150" y="6906"/>
                  </a:cubicBezTo>
                  <a:cubicBezTo>
                    <a:pt x="1320" y="6906"/>
                    <a:pt x="1468" y="6789"/>
                    <a:pt x="1592" y="6676"/>
                  </a:cubicBezTo>
                  <a:cubicBezTo>
                    <a:pt x="1778" y="6506"/>
                    <a:pt x="1942" y="6307"/>
                    <a:pt x="2113" y="6115"/>
                  </a:cubicBezTo>
                  <a:cubicBezTo>
                    <a:pt x="2647" y="5527"/>
                    <a:pt x="3269" y="5006"/>
                    <a:pt x="3851" y="4472"/>
                  </a:cubicBezTo>
                  <a:cubicBezTo>
                    <a:pt x="4508" y="3877"/>
                    <a:pt x="5186" y="3302"/>
                    <a:pt x="5863" y="2734"/>
                  </a:cubicBezTo>
                  <a:cubicBezTo>
                    <a:pt x="6418" y="2263"/>
                    <a:pt x="7089" y="1865"/>
                    <a:pt x="7486" y="1236"/>
                  </a:cubicBezTo>
                  <a:cubicBezTo>
                    <a:pt x="7519" y="1173"/>
                    <a:pt x="7519" y="1085"/>
                    <a:pt x="7471" y="1037"/>
                  </a:cubicBezTo>
                  <a:cubicBezTo>
                    <a:pt x="7171" y="743"/>
                    <a:pt x="6911" y="415"/>
                    <a:pt x="6596" y="134"/>
                  </a:cubicBezTo>
                  <a:cubicBezTo>
                    <a:pt x="6510" y="57"/>
                    <a:pt x="6422" y="1"/>
                    <a:pt x="6322"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3"/>
            <p:cNvSpPr/>
            <p:nvPr/>
          </p:nvSpPr>
          <p:spPr>
            <a:xfrm>
              <a:off x="2771750" y="1006775"/>
              <a:ext cx="168875" cy="164175"/>
            </a:xfrm>
            <a:custGeom>
              <a:avLst/>
              <a:gdLst/>
              <a:ahLst/>
              <a:cxnLst/>
              <a:rect l="l" t="t" r="r" b="b"/>
              <a:pathLst>
                <a:path w="6755" h="6567" extrusionOk="0">
                  <a:moveTo>
                    <a:pt x="5558" y="1"/>
                  </a:moveTo>
                  <a:cubicBezTo>
                    <a:pt x="5506" y="1"/>
                    <a:pt x="5452" y="16"/>
                    <a:pt x="5393" y="52"/>
                  </a:cubicBezTo>
                  <a:cubicBezTo>
                    <a:pt x="5339" y="78"/>
                    <a:pt x="5291" y="112"/>
                    <a:pt x="5244" y="153"/>
                  </a:cubicBezTo>
                  <a:cubicBezTo>
                    <a:pt x="5240" y="152"/>
                    <a:pt x="5236" y="151"/>
                    <a:pt x="5232" y="151"/>
                  </a:cubicBezTo>
                  <a:cubicBezTo>
                    <a:pt x="5220" y="151"/>
                    <a:pt x="5206" y="159"/>
                    <a:pt x="5194" y="175"/>
                  </a:cubicBezTo>
                  <a:cubicBezTo>
                    <a:pt x="5181" y="181"/>
                    <a:pt x="5175" y="194"/>
                    <a:pt x="5162" y="209"/>
                  </a:cubicBezTo>
                  <a:cubicBezTo>
                    <a:pt x="4948" y="380"/>
                    <a:pt x="4757" y="592"/>
                    <a:pt x="4578" y="784"/>
                  </a:cubicBezTo>
                  <a:cubicBezTo>
                    <a:pt x="4381" y="981"/>
                    <a:pt x="4183" y="1180"/>
                    <a:pt x="3984" y="1379"/>
                  </a:cubicBezTo>
                  <a:cubicBezTo>
                    <a:pt x="3895" y="1454"/>
                    <a:pt x="3806" y="1537"/>
                    <a:pt x="3716" y="1612"/>
                  </a:cubicBezTo>
                  <a:cubicBezTo>
                    <a:pt x="3573" y="1729"/>
                    <a:pt x="3437" y="1852"/>
                    <a:pt x="3299" y="1967"/>
                  </a:cubicBezTo>
                  <a:cubicBezTo>
                    <a:pt x="3149" y="2269"/>
                    <a:pt x="3005" y="2570"/>
                    <a:pt x="2847" y="2857"/>
                  </a:cubicBezTo>
                  <a:cubicBezTo>
                    <a:pt x="2505" y="3473"/>
                    <a:pt x="2136" y="4089"/>
                    <a:pt x="1684" y="4644"/>
                  </a:cubicBezTo>
                  <a:cubicBezTo>
                    <a:pt x="1219" y="5198"/>
                    <a:pt x="629" y="5615"/>
                    <a:pt x="82" y="6082"/>
                  </a:cubicBezTo>
                  <a:cubicBezTo>
                    <a:pt x="0" y="6149"/>
                    <a:pt x="28" y="6253"/>
                    <a:pt x="102" y="6313"/>
                  </a:cubicBezTo>
                  <a:cubicBezTo>
                    <a:pt x="212" y="6410"/>
                    <a:pt x="322" y="6553"/>
                    <a:pt x="480" y="6566"/>
                  </a:cubicBezTo>
                  <a:cubicBezTo>
                    <a:pt x="485" y="6567"/>
                    <a:pt x="491" y="6567"/>
                    <a:pt x="496" y="6567"/>
                  </a:cubicBezTo>
                  <a:cubicBezTo>
                    <a:pt x="657" y="6567"/>
                    <a:pt x="846" y="6449"/>
                    <a:pt x="973" y="6369"/>
                  </a:cubicBezTo>
                  <a:cubicBezTo>
                    <a:pt x="1103" y="6294"/>
                    <a:pt x="1226" y="6212"/>
                    <a:pt x="1349" y="6115"/>
                  </a:cubicBezTo>
                  <a:cubicBezTo>
                    <a:pt x="1801" y="5615"/>
                    <a:pt x="2320" y="5163"/>
                    <a:pt x="2827" y="4705"/>
                  </a:cubicBezTo>
                  <a:cubicBezTo>
                    <a:pt x="3087" y="4446"/>
                    <a:pt x="3346" y="4193"/>
                    <a:pt x="3614" y="3938"/>
                  </a:cubicBezTo>
                  <a:cubicBezTo>
                    <a:pt x="4045" y="3536"/>
                    <a:pt x="4470" y="3117"/>
                    <a:pt x="4948" y="2775"/>
                  </a:cubicBezTo>
                  <a:cubicBezTo>
                    <a:pt x="5112" y="2665"/>
                    <a:pt x="5277" y="2557"/>
                    <a:pt x="5449" y="2453"/>
                  </a:cubicBezTo>
                  <a:cubicBezTo>
                    <a:pt x="5920" y="2090"/>
                    <a:pt x="6407" y="1735"/>
                    <a:pt x="6722" y="1236"/>
                  </a:cubicBezTo>
                  <a:cubicBezTo>
                    <a:pt x="6755" y="1173"/>
                    <a:pt x="6755" y="1085"/>
                    <a:pt x="6707" y="1037"/>
                  </a:cubicBezTo>
                  <a:cubicBezTo>
                    <a:pt x="6407" y="743"/>
                    <a:pt x="6147" y="415"/>
                    <a:pt x="5832" y="134"/>
                  </a:cubicBezTo>
                  <a:cubicBezTo>
                    <a:pt x="5746" y="57"/>
                    <a:pt x="5658" y="1"/>
                    <a:pt x="555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3"/>
            <p:cNvSpPr/>
            <p:nvPr/>
          </p:nvSpPr>
          <p:spPr>
            <a:xfrm>
              <a:off x="2787650" y="1114125"/>
              <a:ext cx="15625" cy="16125"/>
            </a:xfrm>
            <a:custGeom>
              <a:avLst/>
              <a:gdLst/>
              <a:ahLst/>
              <a:cxnLst/>
              <a:rect l="l" t="t" r="r" b="b"/>
              <a:pathLst>
                <a:path w="625" h="645" extrusionOk="0">
                  <a:moveTo>
                    <a:pt x="452" y="1"/>
                  </a:moveTo>
                  <a:cubicBezTo>
                    <a:pt x="428" y="1"/>
                    <a:pt x="405" y="5"/>
                    <a:pt x="384" y="14"/>
                  </a:cubicBezTo>
                  <a:cubicBezTo>
                    <a:pt x="384" y="22"/>
                    <a:pt x="378" y="22"/>
                    <a:pt x="370" y="22"/>
                  </a:cubicBezTo>
                  <a:cubicBezTo>
                    <a:pt x="337" y="35"/>
                    <a:pt x="302" y="55"/>
                    <a:pt x="274" y="83"/>
                  </a:cubicBezTo>
                  <a:cubicBezTo>
                    <a:pt x="261" y="83"/>
                    <a:pt x="255" y="89"/>
                    <a:pt x="240" y="104"/>
                  </a:cubicBezTo>
                  <a:cubicBezTo>
                    <a:pt x="233" y="111"/>
                    <a:pt x="227" y="111"/>
                    <a:pt x="227" y="117"/>
                  </a:cubicBezTo>
                  <a:cubicBezTo>
                    <a:pt x="214" y="124"/>
                    <a:pt x="205" y="130"/>
                    <a:pt x="192" y="137"/>
                  </a:cubicBezTo>
                  <a:cubicBezTo>
                    <a:pt x="173" y="158"/>
                    <a:pt x="151" y="193"/>
                    <a:pt x="131" y="219"/>
                  </a:cubicBezTo>
                  <a:lnTo>
                    <a:pt x="123" y="219"/>
                  </a:lnTo>
                  <a:cubicBezTo>
                    <a:pt x="117" y="227"/>
                    <a:pt x="104" y="234"/>
                    <a:pt x="90" y="240"/>
                  </a:cubicBezTo>
                  <a:cubicBezTo>
                    <a:pt x="90" y="247"/>
                    <a:pt x="82" y="253"/>
                    <a:pt x="76" y="260"/>
                  </a:cubicBezTo>
                  <a:cubicBezTo>
                    <a:pt x="35" y="295"/>
                    <a:pt x="0" y="357"/>
                    <a:pt x="0" y="418"/>
                  </a:cubicBezTo>
                  <a:cubicBezTo>
                    <a:pt x="0" y="452"/>
                    <a:pt x="8" y="493"/>
                    <a:pt x="21" y="528"/>
                  </a:cubicBezTo>
                  <a:cubicBezTo>
                    <a:pt x="41" y="569"/>
                    <a:pt x="82" y="603"/>
                    <a:pt x="131" y="623"/>
                  </a:cubicBezTo>
                  <a:cubicBezTo>
                    <a:pt x="151" y="638"/>
                    <a:pt x="179" y="644"/>
                    <a:pt x="214" y="644"/>
                  </a:cubicBezTo>
                  <a:lnTo>
                    <a:pt x="268" y="644"/>
                  </a:lnTo>
                  <a:cubicBezTo>
                    <a:pt x="296" y="630"/>
                    <a:pt x="322" y="623"/>
                    <a:pt x="343" y="617"/>
                  </a:cubicBezTo>
                  <a:cubicBezTo>
                    <a:pt x="370" y="597"/>
                    <a:pt x="391" y="582"/>
                    <a:pt x="411" y="556"/>
                  </a:cubicBezTo>
                  <a:cubicBezTo>
                    <a:pt x="439" y="534"/>
                    <a:pt x="460" y="515"/>
                    <a:pt x="480" y="493"/>
                  </a:cubicBezTo>
                  <a:cubicBezTo>
                    <a:pt x="486" y="487"/>
                    <a:pt x="486" y="487"/>
                    <a:pt x="493" y="480"/>
                  </a:cubicBezTo>
                  <a:cubicBezTo>
                    <a:pt x="508" y="465"/>
                    <a:pt x="521" y="446"/>
                    <a:pt x="534" y="433"/>
                  </a:cubicBezTo>
                  <a:cubicBezTo>
                    <a:pt x="542" y="418"/>
                    <a:pt x="549" y="398"/>
                    <a:pt x="555" y="377"/>
                  </a:cubicBezTo>
                  <a:cubicBezTo>
                    <a:pt x="562" y="370"/>
                    <a:pt x="562" y="364"/>
                    <a:pt x="568" y="357"/>
                  </a:cubicBezTo>
                  <a:cubicBezTo>
                    <a:pt x="575" y="336"/>
                    <a:pt x="583" y="316"/>
                    <a:pt x="583" y="301"/>
                  </a:cubicBezTo>
                  <a:cubicBezTo>
                    <a:pt x="590" y="288"/>
                    <a:pt x="590" y="275"/>
                    <a:pt x="596" y="268"/>
                  </a:cubicBezTo>
                  <a:cubicBezTo>
                    <a:pt x="596" y="253"/>
                    <a:pt x="603" y="247"/>
                    <a:pt x="603" y="240"/>
                  </a:cubicBezTo>
                  <a:lnTo>
                    <a:pt x="603" y="227"/>
                  </a:lnTo>
                  <a:lnTo>
                    <a:pt x="609" y="219"/>
                  </a:lnTo>
                  <a:cubicBezTo>
                    <a:pt x="616" y="193"/>
                    <a:pt x="624" y="158"/>
                    <a:pt x="616" y="124"/>
                  </a:cubicBezTo>
                  <a:cubicBezTo>
                    <a:pt x="609" y="104"/>
                    <a:pt x="596" y="76"/>
                    <a:pt x="583" y="55"/>
                  </a:cubicBezTo>
                  <a:cubicBezTo>
                    <a:pt x="550" y="18"/>
                    <a:pt x="500" y="1"/>
                    <a:pt x="452"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3"/>
            <p:cNvSpPr/>
            <p:nvPr/>
          </p:nvSpPr>
          <p:spPr>
            <a:xfrm>
              <a:off x="2770025" y="1136225"/>
              <a:ext cx="9800" cy="9200"/>
            </a:xfrm>
            <a:custGeom>
              <a:avLst/>
              <a:gdLst/>
              <a:ahLst/>
              <a:cxnLst/>
              <a:rect l="l" t="t" r="r" b="b"/>
              <a:pathLst>
                <a:path w="392" h="368" extrusionOk="0">
                  <a:moveTo>
                    <a:pt x="350" y="197"/>
                  </a:moveTo>
                  <a:lnTo>
                    <a:pt x="350" y="197"/>
                  </a:lnTo>
                  <a:cubicBezTo>
                    <a:pt x="344" y="204"/>
                    <a:pt x="339" y="210"/>
                    <a:pt x="334" y="217"/>
                  </a:cubicBezTo>
                  <a:lnTo>
                    <a:pt x="334" y="217"/>
                  </a:lnTo>
                  <a:cubicBezTo>
                    <a:pt x="341" y="210"/>
                    <a:pt x="346" y="203"/>
                    <a:pt x="350" y="197"/>
                  </a:cubicBezTo>
                  <a:close/>
                  <a:moveTo>
                    <a:pt x="227" y="0"/>
                  </a:moveTo>
                  <a:cubicBezTo>
                    <a:pt x="206" y="7"/>
                    <a:pt x="186" y="13"/>
                    <a:pt x="165" y="27"/>
                  </a:cubicBezTo>
                  <a:cubicBezTo>
                    <a:pt x="151" y="27"/>
                    <a:pt x="145" y="33"/>
                    <a:pt x="130" y="41"/>
                  </a:cubicBezTo>
                  <a:cubicBezTo>
                    <a:pt x="117" y="54"/>
                    <a:pt x="97" y="68"/>
                    <a:pt x="82" y="82"/>
                  </a:cubicBezTo>
                  <a:cubicBezTo>
                    <a:pt x="76" y="82"/>
                    <a:pt x="69" y="82"/>
                    <a:pt x="63" y="89"/>
                  </a:cubicBezTo>
                  <a:cubicBezTo>
                    <a:pt x="41" y="109"/>
                    <a:pt x="22" y="137"/>
                    <a:pt x="15" y="165"/>
                  </a:cubicBezTo>
                  <a:cubicBezTo>
                    <a:pt x="0" y="212"/>
                    <a:pt x="7" y="273"/>
                    <a:pt x="48" y="314"/>
                  </a:cubicBezTo>
                  <a:cubicBezTo>
                    <a:pt x="69" y="335"/>
                    <a:pt x="89" y="349"/>
                    <a:pt x="117" y="362"/>
                  </a:cubicBezTo>
                  <a:cubicBezTo>
                    <a:pt x="131" y="366"/>
                    <a:pt x="146" y="367"/>
                    <a:pt x="161" y="367"/>
                  </a:cubicBezTo>
                  <a:cubicBezTo>
                    <a:pt x="203" y="367"/>
                    <a:pt x="244" y="353"/>
                    <a:pt x="275" y="329"/>
                  </a:cubicBezTo>
                  <a:cubicBezTo>
                    <a:pt x="294" y="307"/>
                    <a:pt x="309" y="288"/>
                    <a:pt x="316" y="260"/>
                  </a:cubicBezTo>
                  <a:cubicBezTo>
                    <a:pt x="322" y="253"/>
                    <a:pt x="316" y="247"/>
                    <a:pt x="316" y="247"/>
                  </a:cubicBezTo>
                  <a:cubicBezTo>
                    <a:pt x="323" y="235"/>
                    <a:pt x="329" y="225"/>
                    <a:pt x="334" y="217"/>
                  </a:cubicBezTo>
                  <a:lnTo>
                    <a:pt x="334" y="217"/>
                  </a:lnTo>
                  <a:cubicBezTo>
                    <a:pt x="331" y="220"/>
                    <a:pt x="327" y="223"/>
                    <a:pt x="322" y="225"/>
                  </a:cubicBezTo>
                  <a:cubicBezTo>
                    <a:pt x="335" y="212"/>
                    <a:pt x="350" y="197"/>
                    <a:pt x="363" y="178"/>
                  </a:cubicBezTo>
                  <a:cubicBezTo>
                    <a:pt x="363" y="178"/>
                    <a:pt x="363" y="171"/>
                    <a:pt x="370" y="171"/>
                  </a:cubicBezTo>
                  <a:cubicBezTo>
                    <a:pt x="377" y="156"/>
                    <a:pt x="385" y="137"/>
                    <a:pt x="385" y="115"/>
                  </a:cubicBezTo>
                  <a:cubicBezTo>
                    <a:pt x="391" y="96"/>
                    <a:pt x="391" y="74"/>
                    <a:pt x="377" y="54"/>
                  </a:cubicBezTo>
                  <a:cubicBezTo>
                    <a:pt x="370" y="41"/>
                    <a:pt x="363" y="27"/>
                    <a:pt x="344" y="20"/>
                  </a:cubicBezTo>
                  <a:cubicBezTo>
                    <a:pt x="344" y="13"/>
                    <a:pt x="335" y="13"/>
                    <a:pt x="329" y="13"/>
                  </a:cubicBezTo>
                  <a:cubicBezTo>
                    <a:pt x="316" y="7"/>
                    <a:pt x="294" y="0"/>
                    <a:pt x="275"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
            <p:cNvSpPr/>
            <p:nvPr/>
          </p:nvSpPr>
          <p:spPr>
            <a:xfrm>
              <a:off x="3261950" y="781725"/>
              <a:ext cx="82000" cy="203425"/>
            </a:xfrm>
            <a:custGeom>
              <a:avLst/>
              <a:gdLst/>
              <a:ahLst/>
              <a:cxnLst/>
              <a:rect l="l" t="t" r="r" b="b"/>
              <a:pathLst>
                <a:path w="3280" h="8137" extrusionOk="0">
                  <a:moveTo>
                    <a:pt x="1668" y="1"/>
                  </a:moveTo>
                  <a:cubicBezTo>
                    <a:pt x="1454" y="1"/>
                    <a:pt x="1241" y="9"/>
                    <a:pt x="1027" y="26"/>
                  </a:cubicBezTo>
                  <a:cubicBezTo>
                    <a:pt x="995" y="32"/>
                    <a:pt x="967" y="53"/>
                    <a:pt x="960" y="73"/>
                  </a:cubicBezTo>
                  <a:cubicBezTo>
                    <a:pt x="926" y="86"/>
                    <a:pt x="904" y="114"/>
                    <a:pt x="898" y="149"/>
                  </a:cubicBezTo>
                  <a:cubicBezTo>
                    <a:pt x="863" y="456"/>
                    <a:pt x="768" y="765"/>
                    <a:pt x="707" y="1072"/>
                  </a:cubicBezTo>
                  <a:cubicBezTo>
                    <a:pt x="645" y="1368"/>
                    <a:pt x="610" y="1662"/>
                    <a:pt x="576" y="1956"/>
                  </a:cubicBezTo>
                  <a:cubicBezTo>
                    <a:pt x="515" y="2585"/>
                    <a:pt x="467" y="3216"/>
                    <a:pt x="426" y="3845"/>
                  </a:cubicBezTo>
                  <a:cubicBezTo>
                    <a:pt x="385" y="4474"/>
                    <a:pt x="310" y="5096"/>
                    <a:pt x="255" y="5727"/>
                  </a:cubicBezTo>
                  <a:cubicBezTo>
                    <a:pt x="227" y="6000"/>
                    <a:pt x="221" y="6274"/>
                    <a:pt x="206" y="6549"/>
                  </a:cubicBezTo>
                  <a:cubicBezTo>
                    <a:pt x="98" y="6918"/>
                    <a:pt x="1" y="7376"/>
                    <a:pt x="288" y="7664"/>
                  </a:cubicBezTo>
                  <a:cubicBezTo>
                    <a:pt x="494" y="7863"/>
                    <a:pt x="822" y="7889"/>
                    <a:pt x="1090" y="7930"/>
                  </a:cubicBezTo>
                  <a:cubicBezTo>
                    <a:pt x="1459" y="7992"/>
                    <a:pt x="1836" y="8020"/>
                    <a:pt x="2192" y="8129"/>
                  </a:cubicBezTo>
                  <a:cubicBezTo>
                    <a:pt x="2208" y="8134"/>
                    <a:pt x="2224" y="8136"/>
                    <a:pt x="2239" y="8136"/>
                  </a:cubicBezTo>
                  <a:cubicBezTo>
                    <a:pt x="2305" y="8136"/>
                    <a:pt x="2356" y="8089"/>
                    <a:pt x="2383" y="8027"/>
                  </a:cubicBezTo>
                  <a:cubicBezTo>
                    <a:pt x="2480" y="7787"/>
                    <a:pt x="2458" y="7513"/>
                    <a:pt x="2438" y="7260"/>
                  </a:cubicBezTo>
                  <a:cubicBezTo>
                    <a:pt x="2417" y="6953"/>
                    <a:pt x="2411" y="6650"/>
                    <a:pt x="2424" y="6343"/>
                  </a:cubicBezTo>
                  <a:cubicBezTo>
                    <a:pt x="2438" y="5624"/>
                    <a:pt x="2514" y="4919"/>
                    <a:pt x="2588" y="4214"/>
                  </a:cubicBezTo>
                  <a:cubicBezTo>
                    <a:pt x="2663" y="3510"/>
                    <a:pt x="2691" y="2784"/>
                    <a:pt x="2849" y="2092"/>
                  </a:cubicBezTo>
                  <a:cubicBezTo>
                    <a:pt x="2992" y="1483"/>
                    <a:pt x="3279" y="901"/>
                    <a:pt x="3232" y="265"/>
                  </a:cubicBezTo>
                  <a:cubicBezTo>
                    <a:pt x="3232" y="209"/>
                    <a:pt x="3197" y="155"/>
                    <a:pt x="3143" y="142"/>
                  </a:cubicBezTo>
                  <a:cubicBezTo>
                    <a:pt x="2656" y="46"/>
                    <a:pt x="2162" y="1"/>
                    <a:pt x="1668"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3"/>
            <p:cNvSpPr/>
            <p:nvPr/>
          </p:nvSpPr>
          <p:spPr>
            <a:xfrm>
              <a:off x="3286100" y="818975"/>
              <a:ext cx="7050" cy="11325"/>
            </a:xfrm>
            <a:custGeom>
              <a:avLst/>
              <a:gdLst/>
              <a:ahLst/>
              <a:cxnLst/>
              <a:rect l="l" t="t" r="r" b="b"/>
              <a:pathLst>
                <a:path w="282" h="453" extrusionOk="0">
                  <a:moveTo>
                    <a:pt x="137" y="1"/>
                  </a:moveTo>
                  <a:cubicBezTo>
                    <a:pt x="124" y="1"/>
                    <a:pt x="117" y="7"/>
                    <a:pt x="102" y="14"/>
                  </a:cubicBezTo>
                  <a:cubicBezTo>
                    <a:pt x="96" y="14"/>
                    <a:pt x="96" y="14"/>
                    <a:pt x="89" y="20"/>
                  </a:cubicBezTo>
                  <a:cubicBezTo>
                    <a:pt x="83" y="20"/>
                    <a:pt x="83" y="27"/>
                    <a:pt x="76" y="27"/>
                  </a:cubicBezTo>
                  <a:lnTo>
                    <a:pt x="76" y="34"/>
                  </a:lnTo>
                  <a:cubicBezTo>
                    <a:pt x="61" y="42"/>
                    <a:pt x="61" y="48"/>
                    <a:pt x="55" y="55"/>
                  </a:cubicBezTo>
                  <a:lnTo>
                    <a:pt x="48" y="55"/>
                  </a:lnTo>
                  <a:cubicBezTo>
                    <a:pt x="35" y="75"/>
                    <a:pt x="29" y="103"/>
                    <a:pt x="29" y="131"/>
                  </a:cubicBezTo>
                  <a:cubicBezTo>
                    <a:pt x="20" y="144"/>
                    <a:pt x="20" y="157"/>
                    <a:pt x="14" y="172"/>
                  </a:cubicBezTo>
                  <a:cubicBezTo>
                    <a:pt x="14" y="185"/>
                    <a:pt x="14" y="198"/>
                    <a:pt x="7" y="213"/>
                  </a:cubicBezTo>
                  <a:lnTo>
                    <a:pt x="7" y="226"/>
                  </a:lnTo>
                  <a:cubicBezTo>
                    <a:pt x="7" y="232"/>
                    <a:pt x="1" y="247"/>
                    <a:pt x="1" y="260"/>
                  </a:cubicBezTo>
                  <a:cubicBezTo>
                    <a:pt x="7" y="267"/>
                    <a:pt x="7" y="280"/>
                    <a:pt x="7" y="295"/>
                  </a:cubicBezTo>
                  <a:lnTo>
                    <a:pt x="7" y="321"/>
                  </a:lnTo>
                  <a:cubicBezTo>
                    <a:pt x="1" y="362"/>
                    <a:pt x="29" y="411"/>
                    <a:pt x="70" y="431"/>
                  </a:cubicBezTo>
                  <a:cubicBezTo>
                    <a:pt x="89" y="438"/>
                    <a:pt x="111" y="453"/>
                    <a:pt x="130" y="453"/>
                  </a:cubicBezTo>
                  <a:cubicBezTo>
                    <a:pt x="158" y="444"/>
                    <a:pt x="185" y="438"/>
                    <a:pt x="206" y="425"/>
                  </a:cubicBezTo>
                  <a:cubicBezTo>
                    <a:pt x="213" y="418"/>
                    <a:pt x="219" y="411"/>
                    <a:pt x="226" y="397"/>
                  </a:cubicBezTo>
                  <a:cubicBezTo>
                    <a:pt x="240" y="390"/>
                    <a:pt x="247" y="377"/>
                    <a:pt x="247" y="356"/>
                  </a:cubicBezTo>
                  <a:cubicBezTo>
                    <a:pt x="254" y="342"/>
                    <a:pt x="260" y="321"/>
                    <a:pt x="260" y="308"/>
                  </a:cubicBezTo>
                  <a:cubicBezTo>
                    <a:pt x="267" y="280"/>
                    <a:pt x="267" y="254"/>
                    <a:pt x="275" y="232"/>
                  </a:cubicBezTo>
                  <a:cubicBezTo>
                    <a:pt x="275" y="198"/>
                    <a:pt x="282" y="165"/>
                    <a:pt x="282" y="131"/>
                  </a:cubicBezTo>
                  <a:cubicBezTo>
                    <a:pt x="282" y="103"/>
                    <a:pt x="267" y="83"/>
                    <a:pt x="254" y="62"/>
                  </a:cubicBezTo>
                  <a:cubicBezTo>
                    <a:pt x="247" y="55"/>
                    <a:pt x="247" y="42"/>
                    <a:pt x="240" y="34"/>
                  </a:cubicBezTo>
                  <a:cubicBezTo>
                    <a:pt x="226" y="27"/>
                    <a:pt x="219" y="20"/>
                    <a:pt x="213" y="20"/>
                  </a:cubicBezTo>
                  <a:cubicBezTo>
                    <a:pt x="193" y="7"/>
                    <a:pt x="165" y="1"/>
                    <a:pt x="137"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3"/>
            <p:cNvSpPr/>
            <p:nvPr/>
          </p:nvSpPr>
          <p:spPr>
            <a:xfrm>
              <a:off x="3292100" y="793100"/>
              <a:ext cx="8900" cy="10825"/>
            </a:xfrm>
            <a:custGeom>
              <a:avLst/>
              <a:gdLst/>
              <a:ahLst/>
              <a:cxnLst/>
              <a:rect l="l" t="t" r="r" b="b"/>
              <a:pathLst>
                <a:path w="356" h="433" extrusionOk="0">
                  <a:moveTo>
                    <a:pt x="212" y="1"/>
                  </a:moveTo>
                  <a:cubicBezTo>
                    <a:pt x="184" y="1"/>
                    <a:pt x="165" y="9"/>
                    <a:pt x="137" y="22"/>
                  </a:cubicBezTo>
                  <a:cubicBezTo>
                    <a:pt x="117" y="29"/>
                    <a:pt x="109" y="42"/>
                    <a:pt x="96" y="63"/>
                  </a:cubicBezTo>
                  <a:cubicBezTo>
                    <a:pt x="89" y="63"/>
                    <a:pt x="89" y="70"/>
                    <a:pt x="83" y="76"/>
                  </a:cubicBezTo>
                  <a:cubicBezTo>
                    <a:pt x="83" y="76"/>
                    <a:pt x="76" y="76"/>
                    <a:pt x="68" y="83"/>
                  </a:cubicBezTo>
                  <a:cubicBezTo>
                    <a:pt x="61" y="91"/>
                    <a:pt x="48" y="98"/>
                    <a:pt x="48" y="111"/>
                  </a:cubicBezTo>
                  <a:cubicBezTo>
                    <a:pt x="35" y="124"/>
                    <a:pt x="20" y="139"/>
                    <a:pt x="20" y="159"/>
                  </a:cubicBezTo>
                  <a:lnTo>
                    <a:pt x="20" y="165"/>
                  </a:lnTo>
                  <a:cubicBezTo>
                    <a:pt x="20" y="165"/>
                    <a:pt x="14" y="173"/>
                    <a:pt x="14" y="180"/>
                  </a:cubicBezTo>
                  <a:lnTo>
                    <a:pt x="14" y="200"/>
                  </a:lnTo>
                  <a:lnTo>
                    <a:pt x="7" y="206"/>
                  </a:lnTo>
                  <a:cubicBezTo>
                    <a:pt x="7" y="221"/>
                    <a:pt x="0" y="228"/>
                    <a:pt x="0" y="241"/>
                  </a:cubicBezTo>
                  <a:lnTo>
                    <a:pt x="0" y="247"/>
                  </a:lnTo>
                  <a:cubicBezTo>
                    <a:pt x="0" y="269"/>
                    <a:pt x="7" y="288"/>
                    <a:pt x="14" y="310"/>
                  </a:cubicBezTo>
                  <a:cubicBezTo>
                    <a:pt x="20" y="316"/>
                    <a:pt x="27" y="323"/>
                    <a:pt x="27" y="329"/>
                  </a:cubicBezTo>
                  <a:cubicBezTo>
                    <a:pt x="35" y="351"/>
                    <a:pt x="48" y="379"/>
                    <a:pt x="68" y="398"/>
                  </a:cubicBezTo>
                  <a:cubicBezTo>
                    <a:pt x="89" y="420"/>
                    <a:pt x="124" y="433"/>
                    <a:pt x="158" y="433"/>
                  </a:cubicBezTo>
                  <a:cubicBezTo>
                    <a:pt x="191" y="433"/>
                    <a:pt x="226" y="420"/>
                    <a:pt x="247" y="398"/>
                  </a:cubicBezTo>
                  <a:cubicBezTo>
                    <a:pt x="260" y="379"/>
                    <a:pt x="273" y="364"/>
                    <a:pt x="281" y="338"/>
                  </a:cubicBezTo>
                  <a:cubicBezTo>
                    <a:pt x="281" y="329"/>
                    <a:pt x="288" y="329"/>
                    <a:pt x="288" y="323"/>
                  </a:cubicBezTo>
                  <a:cubicBezTo>
                    <a:pt x="294" y="316"/>
                    <a:pt x="301" y="303"/>
                    <a:pt x="308" y="288"/>
                  </a:cubicBezTo>
                  <a:cubicBezTo>
                    <a:pt x="308" y="269"/>
                    <a:pt x="314" y="247"/>
                    <a:pt x="322" y="234"/>
                  </a:cubicBezTo>
                  <a:cubicBezTo>
                    <a:pt x="322" y="228"/>
                    <a:pt x="329" y="228"/>
                    <a:pt x="329" y="221"/>
                  </a:cubicBezTo>
                  <a:lnTo>
                    <a:pt x="329" y="214"/>
                  </a:lnTo>
                  <a:cubicBezTo>
                    <a:pt x="342" y="187"/>
                    <a:pt x="349" y="173"/>
                    <a:pt x="349" y="139"/>
                  </a:cubicBezTo>
                  <a:cubicBezTo>
                    <a:pt x="355" y="91"/>
                    <a:pt x="322" y="42"/>
                    <a:pt x="281" y="22"/>
                  </a:cubicBezTo>
                  <a:cubicBezTo>
                    <a:pt x="260" y="9"/>
                    <a:pt x="232" y="1"/>
                    <a:pt x="212"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3"/>
            <p:cNvSpPr/>
            <p:nvPr/>
          </p:nvSpPr>
          <p:spPr>
            <a:xfrm>
              <a:off x="3302200" y="802725"/>
              <a:ext cx="4625" cy="3600"/>
            </a:xfrm>
            <a:custGeom>
              <a:avLst/>
              <a:gdLst/>
              <a:ahLst/>
              <a:cxnLst/>
              <a:rect l="l" t="t" r="r" b="b"/>
              <a:pathLst>
                <a:path w="185" h="144" extrusionOk="0">
                  <a:moveTo>
                    <a:pt x="89" y="0"/>
                  </a:moveTo>
                  <a:cubicBezTo>
                    <a:pt x="1" y="0"/>
                    <a:pt x="1" y="143"/>
                    <a:pt x="89" y="143"/>
                  </a:cubicBezTo>
                  <a:cubicBezTo>
                    <a:pt x="185" y="143"/>
                    <a:pt x="185" y="0"/>
                    <a:pt x="89"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3"/>
            <p:cNvSpPr/>
            <p:nvPr/>
          </p:nvSpPr>
          <p:spPr>
            <a:xfrm>
              <a:off x="3276525" y="794700"/>
              <a:ext cx="54600" cy="190425"/>
            </a:xfrm>
            <a:custGeom>
              <a:avLst/>
              <a:gdLst/>
              <a:ahLst/>
              <a:cxnLst/>
              <a:rect l="l" t="t" r="r" b="b"/>
              <a:pathLst>
                <a:path w="2184" h="7617" extrusionOk="0">
                  <a:moveTo>
                    <a:pt x="2018" y="0"/>
                  </a:moveTo>
                  <a:cubicBezTo>
                    <a:pt x="1997" y="0"/>
                    <a:pt x="1976" y="5"/>
                    <a:pt x="1957" y="12"/>
                  </a:cubicBezTo>
                  <a:cubicBezTo>
                    <a:pt x="1745" y="109"/>
                    <a:pt x="1650" y="293"/>
                    <a:pt x="1609" y="512"/>
                  </a:cubicBezTo>
                  <a:cubicBezTo>
                    <a:pt x="1553" y="786"/>
                    <a:pt x="1527" y="1067"/>
                    <a:pt x="1492" y="1341"/>
                  </a:cubicBezTo>
                  <a:cubicBezTo>
                    <a:pt x="1445" y="1731"/>
                    <a:pt x="1382" y="2100"/>
                    <a:pt x="1274" y="2483"/>
                  </a:cubicBezTo>
                  <a:cubicBezTo>
                    <a:pt x="1170" y="2839"/>
                    <a:pt x="1075" y="3202"/>
                    <a:pt x="972" y="3566"/>
                  </a:cubicBezTo>
                  <a:cubicBezTo>
                    <a:pt x="773" y="4305"/>
                    <a:pt x="520" y="5037"/>
                    <a:pt x="336" y="5783"/>
                  </a:cubicBezTo>
                  <a:cubicBezTo>
                    <a:pt x="213" y="6282"/>
                    <a:pt x="198" y="6829"/>
                    <a:pt x="1" y="7316"/>
                  </a:cubicBezTo>
                  <a:cubicBezTo>
                    <a:pt x="165" y="7370"/>
                    <a:pt x="349" y="7391"/>
                    <a:pt x="507" y="7411"/>
                  </a:cubicBezTo>
                  <a:cubicBezTo>
                    <a:pt x="876" y="7473"/>
                    <a:pt x="1253" y="7501"/>
                    <a:pt x="1609" y="7610"/>
                  </a:cubicBezTo>
                  <a:cubicBezTo>
                    <a:pt x="1629" y="7616"/>
                    <a:pt x="1650" y="7616"/>
                    <a:pt x="1663" y="7616"/>
                  </a:cubicBezTo>
                  <a:cubicBezTo>
                    <a:pt x="1685" y="7528"/>
                    <a:pt x="1691" y="7439"/>
                    <a:pt x="1691" y="7350"/>
                  </a:cubicBezTo>
                  <a:cubicBezTo>
                    <a:pt x="1698" y="6898"/>
                    <a:pt x="1670" y="6440"/>
                    <a:pt x="1663" y="5988"/>
                  </a:cubicBezTo>
                  <a:lnTo>
                    <a:pt x="1663" y="5597"/>
                  </a:lnTo>
                  <a:cubicBezTo>
                    <a:pt x="1676" y="5249"/>
                    <a:pt x="1663" y="4906"/>
                    <a:pt x="1704" y="4564"/>
                  </a:cubicBezTo>
                  <a:cubicBezTo>
                    <a:pt x="1780" y="3825"/>
                    <a:pt x="1875" y="3086"/>
                    <a:pt x="1938" y="2340"/>
                  </a:cubicBezTo>
                  <a:cubicBezTo>
                    <a:pt x="1972" y="1923"/>
                    <a:pt x="2020" y="1497"/>
                    <a:pt x="2061" y="1080"/>
                  </a:cubicBezTo>
                  <a:cubicBezTo>
                    <a:pt x="2095" y="752"/>
                    <a:pt x="2184" y="410"/>
                    <a:pt x="2122" y="81"/>
                  </a:cubicBezTo>
                  <a:cubicBezTo>
                    <a:pt x="2112" y="24"/>
                    <a:pt x="2066" y="0"/>
                    <a:pt x="2018"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3"/>
            <p:cNvSpPr/>
            <p:nvPr/>
          </p:nvSpPr>
          <p:spPr>
            <a:xfrm>
              <a:off x="3295350" y="906250"/>
              <a:ext cx="155050" cy="63550"/>
            </a:xfrm>
            <a:custGeom>
              <a:avLst/>
              <a:gdLst/>
              <a:ahLst/>
              <a:cxnLst/>
              <a:rect l="l" t="t" r="r" b="b"/>
              <a:pathLst>
                <a:path w="6202" h="2542" extrusionOk="0">
                  <a:moveTo>
                    <a:pt x="5668" y="1"/>
                  </a:moveTo>
                  <a:cubicBezTo>
                    <a:pt x="5399" y="1"/>
                    <a:pt x="5130" y="37"/>
                    <a:pt x="4859" y="83"/>
                  </a:cubicBezTo>
                  <a:cubicBezTo>
                    <a:pt x="4422" y="156"/>
                    <a:pt x="3997" y="219"/>
                    <a:pt x="3552" y="247"/>
                  </a:cubicBezTo>
                  <a:cubicBezTo>
                    <a:pt x="3491" y="253"/>
                    <a:pt x="2909" y="411"/>
                    <a:pt x="2628" y="444"/>
                  </a:cubicBezTo>
                  <a:cubicBezTo>
                    <a:pt x="2283" y="474"/>
                    <a:pt x="1944" y="509"/>
                    <a:pt x="1600" y="509"/>
                  </a:cubicBezTo>
                  <a:cubicBezTo>
                    <a:pt x="1548" y="509"/>
                    <a:pt x="1496" y="508"/>
                    <a:pt x="1444" y="506"/>
                  </a:cubicBezTo>
                  <a:cubicBezTo>
                    <a:pt x="1075" y="493"/>
                    <a:pt x="705" y="459"/>
                    <a:pt x="335" y="444"/>
                  </a:cubicBezTo>
                  <a:cubicBezTo>
                    <a:pt x="275" y="444"/>
                    <a:pt x="219" y="493"/>
                    <a:pt x="219" y="554"/>
                  </a:cubicBezTo>
                  <a:cubicBezTo>
                    <a:pt x="212" y="930"/>
                    <a:pt x="233" y="1334"/>
                    <a:pt x="143" y="1704"/>
                  </a:cubicBezTo>
                  <a:cubicBezTo>
                    <a:pt x="102" y="1903"/>
                    <a:pt x="0" y="2169"/>
                    <a:pt x="89" y="2361"/>
                  </a:cubicBezTo>
                  <a:cubicBezTo>
                    <a:pt x="155" y="2515"/>
                    <a:pt x="323" y="2541"/>
                    <a:pt x="478" y="2541"/>
                  </a:cubicBezTo>
                  <a:cubicBezTo>
                    <a:pt x="516" y="2541"/>
                    <a:pt x="554" y="2540"/>
                    <a:pt x="588" y="2538"/>
                  </a:cubicBezTo>
                  <a:cubicBezTo>
                    <a:pt x="869" y="2512"/>
                    <a:pt x="1144" y="2456"/>
                    <a:pt x="1424" y="2430"/>
                  </a:cubicBezTo>
                  <a:cubicBezTo>
                    <a:pt x="2196" y="2367"/>
                    <a:pt x="2957" y="2402"/>
                    <a:pt x="3724" y="2272"/>
                  </a:cubicBezTo>
                  <a:cubicBezTo>
                    <a:pt x="4311" y="2172"/>
                    <a:pt x="4914" y="1936"/>
                    <a:pt x="5520" y="1936"/>
                  </a:cubicBezTo>
                  <a:cubicBezTo>
                    <a:pt x="5619" y="1936"/>
                    <a:pt x="5719" y="1942"/>
                    <a:pt x="5819" y="1957"/>
                  </a:cubicBezTo>
                  <a:cubicBezTo>
                    <a:pt x="5822" y="1957"/>
                    <a:pt x="5825" y="1957"/>
                    <a:pt x="5829" y="1957"/>
                  </a:cubicBezTo>
                  <a:cubicBezTo>
                    <a:pt x="5887" y="1957"/>
                    <a:pt x="5949" y="1906"/>
                    <a:pt x="5961" y="1855"/>
                  </a:cubicBezTo>
                  <a:cubicBezTo>
                    <a:pt x="6078" y="1315"/>
                    <a:pt x="6065" y="753"/>
                    <a:pt x="6180" y="212"/>
                  </a:cubicBezTo>
                  <a:cubicBezTo>
                    <a:pt x="6201" y="143"/>
                    <a:pt x="6167" y="48"/>
                    <a:pt x="6085" y="33"/>
                  </a:cubicBezTo>
                  <a:cubicBezTo>
                    <a:pt x="5945" y="10"/>
                    <a:pt x="5806" y="1"/>
                    <a:pt x="5668"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3"/>
            <p:cNvSpPr/>
            <p:nvPr/>
          </p:nvSpPr>
          <p:spPr>
            <a:xfrm>
              <a:off x="3332300" y="925950"/>
              <a:ext cx="6525" cy="5300"/>
            </a:xfrm>
            <a:custGeom>
              <a:avLst/>
              <a:gdLst/>
              <a:ahLst/>
              <a:cxnLst/>
              <a:rect l="l" t="t" r="r" b="b"/>
              <a:pathLst>
                <a:path w="261" h="212" extrusionOk="0">
                  <a:moveTo>
                    <a:pt x="96" y="1"/>
                  </a:moveTo>
                  <a:cubicBezTo>
                    <a:pt x="91" y="1"/>
                    <a:pt x="86" y="3"/>
                    <a:pt x="83" y="6"/>
                  </a:cubicBezTo>
                  <a:cubicBezTo>
                    <a:pt x="76" y="6"/>
                    <a:pt x="61" y="12"/>
                    <a:pt x="55" y="12"/>
                  </a:cubicBezTo>
                  <a:cubicBezTo>
                    <a:pt x="48" y="19"/>
                    <a:pt x="42" y="19"/>
                    <a:pt x="35" y="26"/>
                  </a:cubicBezTo>
                  <a:cubicBezTo>
                    <a:pt x="35" y="34"/>
                    <a:pt x="20" y="47"/>
                    <a:pt x="14" y="47"/>
                  </a:cubicBezTo>
                  <a:cubicBezTo>
                    <a:pt x="14" y="53"/>
                    <a:pt x="7" y="67"/>
                    <a:pt x="7" y="75"/>
                  </a:cubicBezTo>
                  <a:lnTo>
                    <a:pt x="1" y="95"/>
                  </a:lnTo>
                  <a:lnTo>
                    <a:pt x="1" y="108"/>
                  </a:lnTo>
                  <a:cubicBezTo>
                    <a:pt x="7" y="116"/>
                    <a:pt x="7" y="122"/>
                    <a:pt x="7" y="122"/>
                  </a:cubicBezTo>
                  <a:lnTo>
                    <a:pt x="14" y="149"/>
                  </a:lnTo>
                  <a:lnTo>
                    <a:pt x="29" y="170"/>
                  </a:lnTo>
                  <a:lnTo>
                    <a:pt x="48" y="190"/>
                  </a:lnTo>
                  <a:lnTo>
                    <a:pt x="55" y="190"/>
                  </a:lnTo>
                  <a:cubicBezTo>
                    <a:pt x="61" y="198"/>
                    <a:pt x="70" y="198"/>
                    <a:pt x="76" y="205"/>
                  </a:cubicBezTo>
                  <a:lnTo>
                    <a:pt x="111" y="205"/>
                  </a:lnTo>
                  <a:cubicBezTo>
                    <a:pt x="111" y="205"/>
                    <a:pt x="111" y="205"/>
                    <a:pt x="111" y="205"/>
                  </a:cubicBezTo>
                  <a:lnTo>
                    <a:pt x="111" y="205"/>
                  </a:lnTo>
                  <a:cubicBezTo>
                    <a:pt x="117" y="211"/>
                    <a:pt x="124" y="211"/>
                    <a:pt x="124" y="211"/>
                  </a:cubicBezTo>
                  <a:cubicBezTo>
                    <a:pt x="124" y="211"/>
                    <a:pt x="122" y="210"/>
                    <a:pt x="120" y="208"/>
                  </a:cubicBezTo>
                  <a:lnTo>
                    <a:pt x="120" y="208"/>
                  </a:lnTo>
                  <a:cubicBezTo>
                    <a:pt x="132" y="211"/>
                    <a:pt x="147" y="211"/>
                    <a:pt x="158" y="211"/>
                  </a:cubicBezTo>
                  <a:cubicBezTo>
                    <a:pt x="165" y="205"/>
                    <a:pt x="171" y="205"/>
                    <a:pt x="185" y="198"/>
                  </a:cubicBezTo>
                  <a:cubicBezTo>
                    <a:pt x="199" y="190"/>
                    <a:pt x="213" y="177"/>
                    <a:pt x="219" y="164"/>
                  </a:cubicBezTo>
                  <a:cubicBezTo>
                    <a:pt x="226" y="157"/>
                    <a:pt x="226" y="149"/>
                    <a:pt x="234" y="142"/>
                  </a:cubicBezTo>
                  <a:lnTo>
                    <a:pt x="234" y="136"/>
                  </a:lnTo>
                  <a:cubicBezTo>
                    <a:pt x="240" y="129"/>
                    <a:pt x="240" y="129"/>
                    <a:pt x="247" y="122"/>
                  </a:cubicBezTo>
                  <a:cubicBezTo>
                    <a:pt x="254" y="116"/>
                    <a:pt x="254" y="101"/>
                    <a:pt x="254" y="95"/>
                  </a:cubicBezTo>
                  <a:cubicBezTo>
                    <a:pt x="260" y="88"/>
                    <a:pt x="260" y="81"/>
                    <a:pt x="260" y="75"/>
                  </a:cubicBezTo>
                  <a:cubicBezTo>
                    <a:pt x="260" y="67"/>
                    <a:pt x="254" y="60"/>
                    <a:pt x="247" y="47"/>
                  </a:cubicBezTo>
                  <a:cubicBezTo>
                    <a:pt x="247" y="47"/>
                    <a:pt x="240" y="40"/>
                    <a:pt x="240" y="34"/>
                  </a:cubicBezTo>
                  <a:cubicBezTo>
                    <a:pt x="234" y="26"/>
                    <a:pt x="226" y="19"/>
                    <a:pt x="213" y="19"/>
                  </a:cubicBezTo>
                  <a:cubicBezTo>
                    <a:pt x="206" y="12"/>
                    <a:pt x="199" y="12"/>
                    <a:pt x="185" y="12"/>
                  </a:cubicBezTo>
                  <a:lnTo>
                    <a:pt x="144" y="12"/>
                  </a:lnTo>
                  <a:lnTo>
                    <a:pt x="144" y="6"/>
                  </a:lnTo>
                  <a:lnTo>
                    <a:pt x="111" y="6"/>
                  </a:lnTo>
                  <a:cubicBezTo>
                    <a:pt x="107" y="3"/>
                    <a:pt x="101" y="1"/>
                    <a:pt x="96"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
            <p:cNvSpPr/>
            <p:nvPr/>
          </p:nvSpPr>
          <p:spPr>
            <a:xfrm>
              <a:off x="3309400" y="924475"/>
              <a:ext cx="10775" cy="7800"/>
            </a:xfrm>
            <a:custGeom>
              <a:avLst/>
              <a:gdLst/>
              <a:ahLst/>
              <a:cxnLst/>
              <a:rect l="l" t="t" r="r" b="b"/>
              <a:pathLst>
                <a:path w="431" h="312" extrusionOk="0">
                  <a:moveTo>
                    <a:pt x="113" y="1"/>
                  </a:moveTo>
                  <a:cubicBezTo>
                    <a:pt x="86" y="1"/>
                    <a:pt x="63" y="14"/>
                    <a:pt x="41" y="30"/>
                  </a:cubicBezTo>
                  <a:cubicBezTo>
                    <a:pt x="26" y="43"/>
                    <a:pt x="20" y="58"/>
                    <a:pt x="13" y="71"/>
                  </a:cubicBezTo>
                  <a:cubicBezTo>
                    <a:pt x="7" y="85"/>
                    <a:pt x="7" y="93"/>
                    <a:pt x="7" y="106"/>
                  </a:cubicBezTo>
                  <a:cubicBezTo>
                    <a:pt x="0" y="119"/>
                    <a:pt x="0" y="134"/>
                    <a:pt x="7" y="154"/>
                  </a:cubicBezTo>
                  <a:cubicBezTo>
                    <a:pt x="7" y="160"/>
                    <a:pt x="13" y="167"/>
                    <a:pt x="13" y="181"/>
                  </a:cubicBezTo>
                  <a:cubicBezTo>
                    <a:pt x="20" y="195"/>
                    <a:pt x="33" y="208"/>
                    <a:pt x="48" y="216"/>
                  </a:cubicBezTo>
                  <a:cubicBezTo>
                    <a:pt x="61" y="229"/>
                    <a:pt x="74" y="236"/>
                    <a:pt x="89" y="242"/>
                  </a:cubicBezTo>
                  <a:cubicBezTo>
                    <a:pt x="108" y="249"/>
                    <a:pt x="130" y="257"/>
                    <a:pt x="150" y="264"/>
                  </a:cubicBezTo>
                  <a:cubicBezTo>
                    <a:pt x="156" y="264"/>
                    <a:pt x="164" y="270"/>
                    <a:pt x="177" y="270"/>
                  </a:cubicBezTo>
                  <a:cubicBezTo>
                    <a:pt x="184" y="277"/>
                    <a:pt x="191" y="277"/>
                    <a:pt x="197" y="283"/>
                  </a:cubicBezTo>
                  <a:lnTo>
                    <a:pt x="212" y="283"/>
                  </a:lnTo>
                  <a:cubicBezTo>
                    <a:pt x="218" y="283"/>
                    <a:pt x="218" y="290"/>
                    <a:pt x="225" y="290"/>
                  </a:cubicBezTo>
                  <a:cubicBezTo>
                    <a:pt x="238" y="298"/>
                    <a:pt x="253" y="305"/>
                    <a:pt x="273" y="305"/>
                  </a:cubicBezTo>
                  <a:cubicBezTo>
                    <a:pt x="273" y="305"/>
                    <a:pt x="273" y="311"/>
                    <a:pt x="279" y="311"/>
                  </a:cubicBezTo>
                  <a:lnTo>
                    <a:pt x="329" y="311"/>
                  </a:lnTo>
                  <a:cubicBezTo>
                    <a:pt x="342" y="305"/>
                    <a:pt x="361" y="298"/>
                    <a:pt x="370" y="283"/>
                  </a:cubicBezTo>
                  <a:cubicBezTo>
                    <a:pt x="389" y="277"/>
                    <a:pt x="396" y="264"/>
                    <a:pt x="411" y="249"/>
                  </a:cubicBezTo>
                  <a:cubicBezTo>
                    <a:pt x="417" y="229"/>
                    <a:pt x="424" y="208"/>
                    <a:pt x="430" y="188"/>
                  </a:cubicBezTo>
                  <a:cubicBezTo>
                    <a:pt x="430" y="154"/>
                    <a:pt x="417" y="119"/>
                    <a:pt x="396" y="93"/>
                  </a:cubicBezTo>
                  <a:cubicBezTo>
                    <a:pt x="370" y="71"/>
                    <a:pt x="361" y="65"/>
                    <a:pt x="329" y="58"/>
                  </a:cubicBezTo>
                  <a:cubicBezTo>
                    <a:pt x="329" y="52"/>
                    <a:pt x="320" y="52"/>
                    <a:pt x="320" y="52"/>
                  </a:cubicBezTo>
                  <a:cubicBezTo>
                    <a:pt x="314" y="52"/>
                    <a:pt x="307" y="43"/>
                    <a:pt x="294" y="43"/>
                  </a:cubicBezTo>
                  <a:cubicBezTo>
                    <a:pt x="279" y="37"/>
                    <a:pt x="266" y="30"/>
                    <a:pt x="253" y="30"/>
                  </a:cubicBezTo>
                  <a:cubicBezTo>
                    <a:pt x="212" y="17"/>
                    <a:pt x="171" y="2"/>
                    <a:pt x="130" y="2"/>
                  </a:cubicBezTo>
                  <a:cubicBezTo>
                    <a:pt x="124" y="1"/>
                    <a:pt x="119" y="1"/>
                    <a:pt x="113"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
            <p:cNvSpPr/>
            <p:nvPr/>
          </p:nvSpPr>
          <p:spPr>
            <a:xfrm>
              <a:off x="3299275" y="912050"/>
              <a:ext cx="150250" cy="54375"/>
            </a:xfrm>
            <a:custGeom>
              <a:avLst/>
              <a:gdLst/>
              <a:ahLst/>
              <a:cxnLst/>
              <a:rect l="l" t="t" r="r" b="b"/>
              <a:pathLst>
                <a:path w="6010" h="2175" extrusionOk="0">
                  <a:moveTo>
                    <a:pt x="3539" y="0"/>
                  </a:moveTo>
                  <a:cubicBezTo>
                    <a:pt x="3492" y="7"/>
                    <a:pt x="3444" y="15"/>
                    <a:pt x="3395" y="15"/>
                  </a:cubicBezTo>
                  <a:cubicBezTo>
                    <a:pt x="3368" y="15"/>
                    <a:pt x="3245" y="48"/>
                    <a:pt x="3081" y="89"/>
                  </a:cubicBezTo>
                  <a:cubicBezTo>
                    <a:pt x="2910" y="294"/>
                    <a:pt x="2759" y="521"/>
                    <a:pt x="2573" y="713"/>
                  </a:cubicBezTo>
                  <a:cubicBezTo>
                    <a:pt x="2450" y="843"/>
                    <a:pt x="2320" y="979"/>
                    <a:pt x="2163" y="1074"/>
                  </a:cubicBezTo>
                  <a:cubicBezTo>
                    <a:pt x="1998" y="1171"/>
                    <a:pt x="1801" y="1198"/>
                    <a:pt x="1609" y="1239"/>
                  </a:cubicBezTo>
                  <a:cubicBezTo>
                    <a:pt x="1274" y="1301"/>
                    <a:pt x="945" y="1396"/>
                    <a:pt x="610" y="1459"/>
                  </a:cubicBezTo>
                  <a:cubicBezTo>
                    <a:pt x="494" y="1478"/>
                    <a:pt x="371" y="1493"/>
                    <a:pt x="274" y="1567"/>
                  </a:cubicBezTo>
                  <a:cubicBezTo>
                    <a:pt x="144" y="1664"/>
                    <a:pt x="103" y="1828"/>
                    <a:pt x="35" y="1965"/>
                  </a:cubicBezTo>
                  <a:cubicBezTo>
                    <a:pt x="1" y="2034"/>
                    <a:pt x="21" y="2116"/>
                    <a:pt x="96" y="2135"/>
                  </a:cubicBezTo>
                  <a:cubicBezTo>
                    <a:pt x="188" y="2164"/>
                    <a:pt x="282" y="2174"/>
                    <a:pt x="377" y="2174"/>
                  </a:cubicBezTo>
                  <a:cubicBezTo>
                    <a:pt x="595" y="2174"/>
                    <a:pt x="819" y="2122"/>
                    <a:pt x="1028" y="2122"/>
                  </a:cubicBezTo>
                  <a:cubicBezTo>
                    <a:pt x="1037" y="2122"/>
                    <a:pt x="1045" y="2122"/>
                    <a:pt x="1054" y="2122"/>
                  </a:cubicBezTo>
                  <a:cubicBezTo>
                    <a:pt x="1382" y="2129"/>
                    <a:pt x="1704" y="2150"/>
                    <a:pt x="2026" y="2157"/>
                  </a:cubicBezTo>
                  <a:cubicBezTo>
                    <a:pt x="2540" y="2142"/>
                    <a:pt x="3053" y="2129"/>
                    <a:pt x="3567" y="2040"/>
                  </a:cubicBezTo>
                  <a:cubicBezTo>
                    <a:pt x="4154" y="1940"/>
                    <a:pt x="4757" y="1704"/>
                    <a:pt x="5363" y="1704"/>
                  </a:cubicBezTo>
                  <a:cubicBezTo>
                    <a:pt x="5462" y="1704"/>
                    <a:pt x="5562" y="1710"/>
                    <a:pt x="5662" y="1725"/>
                  </a:cubicBezTo>
                  <a:cubicBezTo>
                    <a:pt x="5665" y="1725"/>
                    <a:pt x="5668" y="1725"/>
                    <a:pt x="5672" y="1725"/>
                  </a:cubicBezTo>
                  <a:cubicBezTo>
                    <a:pt x="5730" y="1725"/>
                    <a:pt x="5792" y="1674"/>
                    <a:pt x="5804" y="1623"/>
                  </a:cubicBezTo>
                  <a:cubicBezTo>
                    <a:pt x="5914" y="1109"/>
                    <a:pt x="5908" y="575"/>
                    <a:pt x="6010" y="62"/>
                  </a:cubicBezTo>
                  <a:lnTo>
                    <a:pt x="6010" y="62"/>
                  </a:lnTo>
                  <a:cubicBezTo>
                    <a:pt x="5818" y="97"/>
                    <a:pt x="5634" y="130"/>
                    <a:pt x="5441" y="171"/>
                  </a:cubicBezTo>
                  <a:cubicBezTo>
                    <a:pt x="5119" y="240"/>
                    <a:pt x="4806" y="329"/>
                    <a:pt x="4484" y="376"/>
                  </a:cubicBezTo>
                  <a:cubicBezTo>
                    <a:pt x="4203" y="417"/>
                    <a:pt x="3929" y="439"/>
                    <a:pt x="3662" y="508"/>
                  </a:cubicBezTo>
                  <a:cubicBezTo>
                    <a:pt x="3641" y="329"/>
                    <a:pt x="3628" y="151"/>
                    <a:pt x="353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
            <p:cNvSpPr/>
            <p:nvPr/>
          </p:nvSpPr>
          <p:spPr>
            <a:xfrm>
              <a:off x="3272225" y="829625"/>
              <a:ext cx="155250" cy="181800"/>
            </a:xfrm>
            <a:custGeom>
              <a:avLst/>
              <a:gdLst/>
              <a:ahLst/>
              <a:cxnLst/>
              <a:rect l="l" t="t" r="r" b="b"/>
              <a:pathLst>
                <a:path w="6210" h="7272" extrusionOk="0">
                  <a:moveTo>
                    <a:pt x="4449" y="1"/>
                  </a:moveTo>
                  <a:cubicBezTo>
                    <a:pt x="4417" y="1"/>
                    <a:pt x="4383" y="12"/>
                    <a:pt x="4368" y="40"/>
                  </a:cubicBezTo>
                  <a:cubicBezTo>
                    <a:pt x="4230" y="293"/>
                    <a:pt x="3964" y="457"/>
                    <a:pt x="3787" y="684"/>
                  </a:cubicBezTo>
                  <a:cubicBezTo>
                    <a:pt x="3581" y="930"/>
                    <a:pt x="3402" y="1203"/>
                    <a:pt x="3218" y="1464"/>
                  </a:cubicBezTo>
                  <a:cubicBezTo>
                    <a:pt x="2821" y="2011"/>
                    <a:pt x="2432" y="2558"/>
                    <a:pt x="2041" y="3098"/>
                  </a:cubicBezTo>
                  <a:cubicBezTo>
                    <a:pt x="1692" y="3584"/>
                    <a:pt x="1315" y="4043"/>
                    <a:pt x="945" y="4509"/>
                  </a:cubicBezTo>
                  <a:cubicBezTo>
                    <a:pt x="644" y="4892"/>
                    <a:pt x="350" y="5296"/>
                    <a:pt x="165" y="5748"/>
                  </a:cubicBezTo>
                  <a:cubicBezTo>
                    <a:pt x="91" y="5830"/>
                    <a:pt x="22" y="5925"/>
                    <a:pt x="15" y="6048"/>
                  </a:cubicBezTo>
                  <a:cubicBezTo>
                    <a:pt x="0" y="6254"/>
                    <a:pt x="158" y="6364"/>
                    <a:pt x="329" y="6433"/>
                  </a:cubicBezTo>
                  <a:cubicBezTo>
                    <a:pt x="754" y="6604"/>
                    <a:pt x="1500" y="6692"/>
                    <a:pt x="1658" y="7185"/>
                  </a:cubicBezTo>
                  <a:cubicBezTo>
                    <a:pt x="1675" y="7238"/>
                    <a:pt x="1736" y="7271"/>
                    <a:pt x="1793" y="7271"/>
                  </a:cubicBezTo>
                  <a:cubicBezTo>
                    <a:pt x="1824" y="7271"/>
                    <a:pt x="1855" y="7261"/>
                    <a:pt x="1876" y="7239"/>
                  </a:cubicBezTo>
                  <a:cubicBezTo>
                    <a:pt x="2356" y="6768"/>
                    <a:pt x="2678" y="6152"/>
                    <a:pt x="3039" y="5590"/>
                  </a:cubicBezTo>
                  <a:cubicBezTo>
                    <a:pt x="3450" y="4954"/>
                    <a:pt x="3869" y="4317"/>
                    <a:pt x="4299" y="3695"/>
                  </a:cubicBezTo>
                  <a:cubicBezTo>
                    <a:pt x="4731" y="3072"/>
                    <a:pt x="5175" y="2456"/>
                    <a:pt x="5641" y="1860"/>
                  </a:cubicBezTo>
                  <a:cubicBezTo>
                    <a:pt x="5778" y="1676"/>
                    <a:pt x="5976" y="1546"/>
                    <a:pt x="6113" y="1360"/>
                  </a:cubicBezTo>
                  <a:cubicBezTo>
                    <a:pt x="6201" y="1231"/>
                    <a:pt x="6210" y="1107"/>
                    <a:pt x="6093" y="991"/>
                  </a:cubicBezTo>
                  <a:cubicBezTo>
                    <a:pt x="5929" y="826"/>
                    <a:pt x="5676" y="731"/>
                    <a:pt x="5477" y="608"/>
                  </a:cubicBezTo>
                  <a:cubicBezTo>
                    <a:pt x="5155" y="416"/>
                    <a:pt x="4799" y="265"/>
                    <a:pt x="4511" y="18"/>
                  </a:cubicBezTo>
                  <a:cubicBezTo>
                    <a:pt x="4496" y="7"/>
                    <a:pt x="4473" y="1"/>
                    <a:pt x="4449"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
            <p:cNvSpPr/>
            <p:nvPr/>
          </p:nvSpPr>
          <p:spPr>
            <a:xfrm>
              <a:off x="3354725" y="869775"/>
              <a:ext cx="10950" cy="10125"/>
            </a:xfrm>
            <a:custGeom>
              <a:avLst/>
              <a:gdLst/>
              <a:ahLst/>
              <a:cxnLst/>
              <a:rect l="l" t="t" r="r" b="b"/>
              <a:pathLst>
                <a:path w="438" h="405" extrusionOk="0">
                  <a:moveTo>
                    <a:pt x="295" y="1"/>
                  </a:moveTo>
                  <a:cubicBezTo>
                    <a:pt x="288" y="1"/>
                    <a:pt x="288" y="7"/>
                    <a:pt x="281" y="7"/>
                  </a:cubicBezTo>
                  <a:cubicBezTo>
                    <a:pt x="253" y="14"/>
                    <a:pt x="232" y="29"/>
                    <a:pt x="206" y="42"/>
                  </a:cubicBezTo>
                  <a:cubicBezTo>
                    <a:pt x="184" y="55"/>
                    <a:pt x="171" y="70"/>
                    <a:pt x="150" y="89"/>
                  </a:cubicBezTo>
                  <a:lnTo>
                    <a:pt x="150" y="96"/>
                  </a:lnTo>
                  <a:cubicBezTo>
                    <a:pt x="102" y="131"/>
                    <a:pt x="68" y="172"/>
                    <a:pt x="35" y="213"/>
                  </a:cubicBezTo>
                  <a:cubicBezTo>
                    <a:pt x="1" y="260"/>
                    <a:pt x="1" y="329"/>
                    <a:pt x="48" y="370"/>
                  </a:cubicBezTo>
                  <a:cubicBezTo>
                    <a:pt x="61" y="392"/>
                    <a:pt x="89" y="405"/>
                    <a:pt x="117" y="405"/>
                  </a:cubicBezTo>
                  <a:cubicBezTo>
                    <a:pt x="143" y="405"/>
                    <a:pt x="178" y="398"/>
                    <a:pt x="206" y="377"/>
                  </a:cubicBezTo>
                  <a:cubicBezTo>
                    <a:pt x="240" y="377"/>
                    <a:pt x="281" y="370"/>
                    <a:pt x="301" y="351"/>
                  </a:cubicBezTo>
                  <a:cubicBezTo>
                    <a:pt x="314" y="336"/>
                    <a:pt x="322" y="329"/>
                    <a:pt x="329" y="323"/>
                  </a:cubicBezTo>
                  <a:lnTo>
                    <a:pt x="329" y="316"/>
                  </a:lnTo>
                  <a:cubicBezTo>
                    <a:pt x="349" y="301"/>
                    <a:pt x="370" y="282"/>
                    <a:pt x="383" y="260"/>
                  </a:cubicBezTo>
                  <a:cubicBezTo>
                    <a:pt x="396" y="247"/>
                    <a:pt x="405" y="219"/>
                    <a:pt x="418" y="199"/>
                  </a:cubicBezTo>
                  <a:cubicBezTo>
                    <a:pt x="418" y="193"/>
                    <a:pt x="418" y="186"/>
                    <a:pt x="424" y="178"/>
                  </a:cubicBezTo>
                  <a:lnTo>
                    <a:pt x="424" y="158"/>
                  </a:lnTo>
                  <a:cubicBezTo>
                    <a:pt x="431" y="137"/>
                    <a:pt x="437" y="117"/>
                    <a:pt x="431" y="104"/>
                  </a:cubicBezTo>
                  <a:cubicBezTo>
                    <a:pt x="424" y="76"/>
                    <a:pt x="418" y="55"/>
                    <a:pt x="396" y="35"/>
                  </a:cubicBezTo>
                  <a:cubicBezTo>
                    <a:pt x="377" y="22"/>
                    <a:pt x="349" y="1"/>
                    <a:pt x="3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
            <p:cNvSpPr/>
            <p:nvPr/>
          </p:nvSpPr>
          <p:spPr>
            <a:xfrm>
              <a:off x="3369950" y="847850"/>
              <a:ext cx="13875" cy="15825"/>
            </a:xfrm>
            <a:custGeom>
              <a:avLst/>
              <a:gdLst/>
              <a:ahLst/>
              <a:cxnLst/>
              <a:rect l="l" t="t" r="r" b="b"/>
              <a:pathLst>
                <a:path w="555" h="633" extrusionOk="0">
                  <a:moveTo>
                    <a:pt x="382" y="1"/>
                  </a:moveTo>
                  <a:cubicBezTo>
                    <a:pt x="349" y="1"/>
                    <a:pt x="316" y="14"/>
                    <a:pt x="288" y="37"/>
                  </a:cubicBezTo>
                  <a:cubicBezTo>
                    <a:pt x="233" y="70"/>
                    <a:pt x="178" y="125"/>
                    <a:pt x="144" y="186"/>
                  </a:cubicBezTo>
                  <a:cubicBezTo>
                    <a:pt x="124" y="221"/>
                    <a:pt x="103" y="255"/>
                    <a:pt x="90" y="296"/>
                  </a:cubicBezTo>
                  <a:cubicBezTo>
                    <a:pt x="83" y="309"/>
                    <a:pt x="83" y="324"/>
                    <a:pt x="75" y="337"/>
                  </a:cubicBezTo>
                  <a:cubicBezTo>
                    <a:pt x="49" y="365"/>
                    <a:pt x="21" y="392"/>
                    <a:pt x="14" y="426"/>
                  </a:cubicBezTo>
                  <a:cubicBezTo>
                    <a:pt x="1" y="480"/>
                    <a:pt x="1" y="529"/>
                    <a:pt x="34" y="571"/>
                  </a:cubicBezTo>
                  <a:cubicBezTo>
                    <a:pt x="65" y="607"/>
                    <a:pt x="113" y="632"/>
                    <a:pt x="162" y="632"/>
                  </a:cubicBezTo>
                  <a:cubicBezTo>
                    <a:pt x="167" y="632"/>
                    <a:pt x="173" y="632"/>
                    <a:pt x="178" y="631"/>
                  </a:cubicBezTo>
                  <a:cubicBezTo>
                    <a:pt x="206" y="625"/>
                    <a:pt x="233" y="612"/>
                    <a:pt x="260" y="590"/>
                  </a:cubicBezTo>
                  <a:cubicBezTo>
                    <a:pt x="280" y="584"/>
                    <a:pt x="302" y="577"/>
                    <a:pt x="321" y="562"/>
                  </a:cubicBezTo>
                  <a:cubicBezTo>
                    <a:pt x="384" y="515"/>
                    <a:pt x="425" y="454"/>
                    <a:pt x="453" y="378"/>
                  </a:cubicBezTo>
                  <a:cubicBezTo>
                    <a:pt x="466" y="357"/>
                    <a:pt x="479" y="337"/>
                    <a:pt x="494" y="316"/>
                  </a:cubicBezTo>
                  <a:cubicBezTo>
                    <a:pt x="513" y="283"/>
                    <a:pt x="527" y="255"/>
                    <a:pt x="541" y="221"/>
                  </a:cubicBezTo>
                  <a:cubicBezTo>
                    <a:pt x="548" y="186"/>
                    <a:pt x="555" y="152"/>
                    <a:pt x="541" y="119"/>
                  </a:cubicBezTo>
                  <a:cubicBezTo>
                    <a:pt x="535" y="84"/>
                    <a:pt x="513" y="50"/>
                    <a:pt x="486" y="28"/>
                  </a:cubicBezTo>
                  <a:cubicBezTo>
                    <a:pt x="459" y="15"/>
                    <a:pt x="431" y="2"/>
                    <a:pt x="403" y="2"/>
                  </a:cubicBezTo>
                  <a:cubicBezTo>
                    <a:pt x="396" y="1"/>
                    <a:pt x="389" y="1"/>
                    <a:pt x="382"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
            <p:cNvSpPr/>
            <p:nvPr/>
          </p:nvSpPr>
          <p:spPr>
            <a:xfrm>
              <a:off x="3276000" y="850975"/>
              <a:ext cx="143275" cy="157275"/>
            </a:xfrm>
            <a:custGeom>
              <a:avLst/>
              <a:gdLst/>
              <a:ahLst/>
              <a:cxnLst/>
              <a:rect l="l" t="t" r="r" b="b"/>
              <a:pathLst>
                <a:path w="5731" h="6291" extrusionOk="0">
                  <a:moveTo>
                    <a:pt x="5096" y="0"/>
                  </a:moveTo>
                  <a:cubicBezTo>
                    <a:pt x="5069" y="0"/>
                    <a:pt x="5043" y="2"/>
                    <a:pt x="5017" y="7"/>
                  </a:cubicBezTo>
                  <a:cubicBezTo>
                    <a:pt x="4751" y="61"/>
                    <a:pt x="4613" y="396"/>
                    <a:pt x="4470" y="595"/>
                  </a:cubicBezTo>
                  <a:cubicBezTo>
                    <a:pt x="4252" y="904"/>
                    <a:pt x="4005" y="1191"/>
                    <a:pt x="3792" y="1505"/>
                  </a:cubicBezTo>
                  <a:cubicBezTo>
                    <a:pt x="3586" y="1814"/>
                    <a:pt x="3409" y="2136"/>
                    <a:pt x="3210" y="2450"/>
                  </a:cubicBezTo>
                  <a:cubicBezTo>
                    <a:pt x="3150" y="2547"/>
                    <a:pt x="3087" y="2635"/>
                    <a:pt x="3020" y="2724"/>
                  </a:cubicBezTo>
                  <a:cubicBezTo>
                    <a:pt x="2916" y="2793"/>
                    <a:pt x="2821" y="2868"/>
                    <a:pt x="2732" y="2951"/>
                  </a:cubicBezTo>
                  <a:cubicBezTo>
                    <a:pt x="2389" y="3251"/>
                    <a:pt x="2054" y="3558"/>
                    <a:pt x="1665" y="3813"/>
                  </a:cubicBezTo>
                  <a:cubicBezTo>
                    <a:pt x="1308" y="4038"/>
                    <a:pt x="952" y="4243"/>
                    <a:pt x="658" y="4559"/>
                  </a:cubicBezTo>
                  <a:cubicBezTo>
                    <a:pt x="411" y="4831"/>
                    <a:pt x="117" y="5119"/>
                    <a:pt x="1" y="5475"/>
                  </a:cubicBezTo>
                  <a:cubicBezTo>
                    <a:pt x="48" y="5516"/>
                    <a:pt x="117" y="5551"/>
                    <a:pt x="178" y="5579"/>
                  </a:cubicBezTo>
                  <a:cubicBezTo>
                    <a:pt x="589" y="5750"/>
                    <a:pt x="1302" y="5832"/>
                    <a:pt x="1492" y="6290"/>
                  </a:cubicBezTo>
                  <a:cubicBezTo>
                    <a:pt x="1697" y="6173"/>
                    <a:pt x="1814" y="5907"/>
                    <a:pt x="1965" y="5674"/>
                  </a:cubicBezTo>
                  <a:cubicBezTo>
                    <a:pt x="2348" y="5065"/>
                    <a:pt x="2793" y="4496"/>
                    <a:pt x="3197" y="3895"/>
                  </a:cubicBezTo>
                  <a:cubicBezTo>
                    <a:pt x="3608" y="3286"/>
                    <a:pt x="3991" y="2655"/>
                    <a:pt x="4457" y="2088"/>
                  </a:cubicBezTo>
                  <a:cubicBezTo>
                    <a:pt x="4710" y="1773"/>
                    <a:pt x="4956" y="1464"/>
                    <a:pt x="5196" y="1135"/>
                  </a:cubicBezTo>
                  <a:cubicBezTo>
                    <a:pt x="5374" y="897"/>
                    <a:pt x="5614" y="684"/>
                    <a:pt x="5709" y="390"/>
                  </a:cubicBezTo>
                  <a:cubicBezTo>
                    <a:pt x="5730" y="336"/>
                    <a:pt x="5715" y="260"/>
                    <a:pt x="5661" y="225"/>
                  </a:cubicBezTo>
                  <a:cubicBezTo>
                    <a:pt x="5504" y="129"/>
                    <a:pt x="5298" y="0"/>
                    <a:pt x="5096"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
            <p:cNvSpPr/>
            <p:nvPr/>
          </p:nvSpPr>
          <p:spPr>
            <a:xfrm>
              <a:off x="2824870" y="794450"/>
              <a:ext cx="595325" cy="556125"/>
            </a:xfrm>
            <a:custGeom>
              <a:avLst/>
              <a:gdLst/>
              <a:ahLst/>
              <a:cxnLst/>
              <a:rect l="l" t="t" r="r" b="b"/>
              <a:pathLst>
                <a:path w="23813" h="22245" extrusionOk="0">
                  <a:moveTo>
                    <a:pt x="11013" y="1"/>
                  </a:moveTo>
                  <a:cubicBezTo>
                    <a:pt x="10215" y="1"/>
                    <a:pt x="9419" y="60"/>
                    <a:pt x="8638" y="215"/>
                  </a:cubicBezTo>
                  <a:cubicBezTo>
                    <a:pt x="7557" y="427"/>
                    <a:pt x="6517" y="831"/>
                    <a:pt x="5566" y="1384"/>
                  </a:cubicBezTo>
                  <a:cubicBezTo>
                    <a:pt x="3668" y="2493"/>
                    <a:pt x="2116" y="4198"/>
                    <a:pt x="1185" y="6182"/>
                  </a:cubicBezTo>
                  <a:cubicBezTo>
                    <a:pt x="212" y="8277"/>
                    <a:pt x="0" y="10652"/>
                    <a:pt x="465" y="12904"/>
                  </a:cubicBezTo>
                  <a:cubicBezTo>
                    <a:pt x="945" y="15191"/>
                    <a:pt x="2101" y="17374"/>
                    <a:pt x="3813" y="18982"/>
                  </a:cubicBezTo>
                  <a:cubicBezTo>
                    <a:pt x="5538" y="20597"/>
                    <a:pt x="7762" y="21658"/>
                    <a:pt x="10090" y="22062"/>
                  </a:cubicBezTo>
                  <a:cubicBezTo>
                    <a:pt x="10796" y="22184"/>
                    <a:pt x="11508" y="22245"/>
                    <a:pt x="12218" y="22245"/>
                  </a:cubicBezTo>
                  <a:cubicBezTo>
                    <a:pt x="14012" y="22245"/>
                    <a:pt x="15793" y="21859"/>
                    <a:pt x="17441" y="21104"/>
                  </a:cubicBezTo>
                  <a:cubicBezTo>
                    <a:pt x="19740" y="20056"/>
                    <a:pt x="21779" y="18297"/>
                    <a:pt x="22704" y="15902"/>
                  </a:cubicBezTo>
                  <a:cubicBezTo>
                    <a:pt x="22855" y="15504"/>
                    <a:pt x="22963" y="15100"/>
                    <a:pt x="23039" y="14690"/>
                  </a:cubicBezTo>
                  <a:cubicBezTo>
                    <a:pt x="23127" y="14484"/>
                    <a:pt x="23203" y="14272"/>
                    <a:pt x="23272" y="14061"/>
                  </a:cubicBezTo>
                  <a:cubicBezTo>
                    <a:pt x="23456" y="13451"/>
                    <a:pt x="23579" y="12835"/>
                    <a:pt x="23661" y="12206"/>
                  </a:cubicBezTo>
                  <a:cubicBezTo>
                    <a:pt x="23812" y="10953"/>
                    <a:pt x="23737" y="9688"/>
                    <a:pt x="23463" y="8456"/>
                  </a:cubicBezTo>
                  <a:cubicBezTo>
                    <a:pt x="22957" y="6148"/>
                    <a:pt x="21601" y="4068"/>
                    <a:pt x="19781" y="2590"/>
                  </a:cubicBezTo>
                  <a:cubicBezTo>
                    <a:pt x="18891" y="1870"/>
                    <a:pt x="17899" y="1296"/>
                    <a:pt x="16831" y="885"/>
                  </a:cubicBezTo>
                  <a:cubicBezTo>
                    <a:pt x="15593" y="399"/>
                    <a:pt x="14278" y="215"/>
                    <a:pt x="12958" y="98"/>
                  </a:cubicBezTo>
                  <a:cubicBezTo>
                    <a:pt x="12313" y="40"/>
                    <a:pt x="11663" y="1"/>
                    <a:pt x="11013"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3"/>
            <p:cNvSpPr/>
            <p:nvPr/>
          </p:nvSpPr>
          <p:spPr>
            <a:xfrm>
              <a:off x="2865875" y="833025"/>
              <a:ext cx="311750" cy="288575"/>
            </a:xfrm>
            <a:custGeom>
              <a:avLst/>
              <a:gdLst/>
              <a:ahLst/>
              <a:cxnLst/>
              <a:rect l="l" t="t" r="r" b="b"/>
              <a:pathLst>
                <a:path w="12470" h="11543" extrusionOk="0">
                  <a:moveTo>
                    <a:pt x="9907" y="0"/>
                  </a:moveTo>
                  <a:cubicBezTo>
                    <a:pt x="9665" y="0"/>
                    <a:pt x="9425" y="14"/>
                    <a:pt x="9191" y="33"/>
                  </a:cubicBezTo>
                  <a:cubicBezTo>
                    <a:pt x="8549" y="81"/>
                    <a:pt x="7918" y="191"/>
                    <a:pt x="7282" y="267"/>
                  </a:cubicBezTo>
                  <a:cubicBezTo>
                    <a:pt x="6454" y="355"/>
                    <a:pt x="5741" y="621"/>
                    <a:pt x="5106" y="1164"/>
                  </a:cubicBezTo>
                  <a:cubicBezTo>
                    <a:pt x="4496" y="1676"/>
                    <a:pt x="4010" y="2320"/>
                    <a:pt x="3409" y="2839"/>
                  </a:cubicBezTo>
                  <a:cubicBezTo>
                    <a:pt x="3135" y="2984"/>
                    <a:pt x="2875" y="3168"/>
                    <a:pt x="2655" y="3394"/>
                  </a:cubicBezTo>
                  <a:cubicBezTo>
                    <a:pt x="2642" y="3407"/>
                    <a:pt x="2635" y="3422"/>
                    <a:pt x="2620" y="3435"/>
                  </a:cubicBezTo>
                  <a:cubicBezTo>
                    <a:pt x="2101" y="3805"/>
                    <a:pt x="1602" y="4181"/>
                    <a:pt x="1314" y="4810"/>
                  </a:cubicBezTo>
                  <a:cubicBezTo>
                    <a:pt x="1116" y="5255"/>
                    <a:pt x="1027" y="5742"/>
                    <a:pt x="965" y="6221"/>
                  </a:cubicBezTo>
                  <a:cubicBezTo>
                    <a:pt x="951" y="6297"/>
                    <a:pt x="937" y="6371"/>
                    <a:pt x="930" y="6440"/>
                  </a:cubicBezTo>
                  <a:cubicBezTo>
                    <a:pt x="424" y="7535"/>
                    <a:pt x="0" y="8685"/>
                    <a:pt x="197" y="9896"/>
                  </a:cubicBezTo>
                  <a:cubicBezTo>
                    <a:pt x="321" y="10670"/>
                    <a:pt x="787" y="11210"/>
                    <a:pt x="1539" y="11437"/>
                  </a:cubicBezTo>
                  <a:cubicBezTo>
                    <a:pt x="1776" y="11507"/>
                    <a:pt x="2037" y="11543"/>
                    <a:pt x="2301" y="11543"/>
                  </a:cubicBezTo>
                  <a:cubicBezTo>
                    <a:pt x="2785" y="11543"/>
                    <a:pt x="3283" y="11422"/>
                    <a:pt x="3668" y="11169"/>
                  </a:cubicBezTo>
                  <a:cubicBezTo>
                    <a:pt x="4353" y="10717"/>
                    <a:pt x="4702" y="9902"/>
                    <a:pt x="4983" y="9163"/>
                  </a:cubicBezTo>
                  <a:cubicBezTo>
                    <a:pt x="5304" y="8342"/>
                    <a:pt x="5564" y="7488"/>
                    <a:pt x="6201" y="6844"/>
                  </a:cubicBezTo>
                  <a:cubicBezTo>
                    <a:pt x="6543" y="6502"/>
                    <a:pt x="6932" y="6215"/>
                    <a:pt x="7254" y="5852"/>
                  </a:cubicBezTo>
                  <a:cubicBezTo>
                    <a:pt x="7542" y="5536"/>
                    <a:pt x="7762" y="5173"/>
                    <a:pt x="8008" y="4832"/>
                  </a:cubicBezTo>
                  <a:cubicBezTo>
                    <a:pt x="8240" y="4503"/>
                    <a:pt x="8534" y="4250"/>
                    <a:pt x="8912" y="4112"/>
                  </a:cubicBezTo>
                  <a:cubicBezTo>
                    <a:pt x="9206" y="4004"/>
                    <a:pt x="9513" y="3935"/>
                    <a:pt x="9815" y="3846"/>
                  </a:cubicBezTo>
                  <a:cubicBezTo>
                    <a:pt x="10862" y="3524"/>
                    <a:pt x="12470" y="2936"/>
                    <a:pt x="12292" y="1553"/>
                  </a:cubicBezTo>
                  <a:cubicBezTo>
                    <a:pt x="12204" y="909"/>
                    <a:pt x="11827" y="431"/>
                    <a:pt x="11218" y="204"/>
                  </a:cubicBezTo>
                  <a:cubicBezTo>
                    <a:pt x="10804" y="49"/>
                    <a:pt x="10354" y="0"/>
                    <a:pt x="9907"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3"/>
            <p:cNvSpPr/>
            <p:nvPr/>
          </p:nvSpPr>
          <p:spPr>
            <a:xfrm>
              <a:off x="2937470" y="862300"/>
              <a:ext cx="207150" cy="166700"/>
            </a:xfrm>
            <a:custGeom>
              <a:avLst/>
              <a:gdLst/>
              <a:ahLst/>
              <a:cxnLst/>
              <a:rect l="l" t="t" r="r" b="b"/>
              <a:pathLst>
                <a:path w="8286" h="6668" extrusionOk="0">
                  <a:moveTo>
                    <a:pt x="8177" y="0"/>
                  </a:moveTo>
                  <a:cubicBezTo>
                    <a:pt x="8151" y="0"/>
                    <a:pt x="8124" y="12"/>
                    <a:pt x="8104" y="40"/>
                  </a:cubicBezTo>
                  <a:cubicBezTo>
                    <a:pt x="8028" y="149"/>
                    <a:pt x="8028" y="280"/>
                    <a:pt x="7926" y="375"/>
                  </a:cubicBezTo>
                  <a:cubicBezTo>
                    <a:pt x="7816" y="485"/>
                    <a:pt x="7721" y="600"/>
                    <a:pt x="7618" y="724"/>
                  </a:cubicBezTo>
                  <a:cubicBezTo>
                    <a:pt x="7406" y="978"/>
                    <a:pt x="7131" y="1197"/>
                    <a:pt x="6900" y="1443"/>
                  </a:cubicBezTo>
                  <a:cubicBezTo>
                    <a:pt x="6392" y="1970"/>
                    <a:pt x="5791" y="2407"/>
                    <a:pt x="5201" y="2839"/>
                  </a:cubicBezTo>
                  <a:cubicBezTo>
                    <a:pt x="4948" y="3023"/>
                    <a:pt x="4743" y="3243"/>
                    <a:pt x="4524" y="3462"/>
                  </a:cubicBezTo>
                  <a:cubicBezTo>
                    <a:pt x="4272" y="3715"/>
                    <a:pt x="3956" y="3900"/>
                    <a:pt x="3669" y="4112"/>
                  </a:cubicBezTo>
                  <a:cubicBezTo>
                    <a:pt x="3122" y="4516"/>
                    <a:pt x="2608" y="4962"/>
                    <a:pt x="2067" y="5379"/>
                  </a:cubicBezTo>
                  <a:cubicBezTo>
                    <a:pt x="1423" y="5878"/>
                    <a:pt x="677" y="6207"/>
                    <a:pt x="1" y="6658"/>
                  </a:cubicBezTo>
                  <a:cubicBezTo>
                    <a:pt x="1" y="6663"/>
                    <a:pt x="1" y="6668"/>
                    <a:pt x="3" y="6668"/>
                  </a:cubicBezTo>
                  <a:cubicBezTo>
                    <a:pt x="4" y="6668"/>
                    <a:pt x="5" y="6667"/>
                    <a:pt x="7" y="6665"/>
                  </a:cubicBezTo>
                  <a:cubicBezTo>
                    <a:pt x="677" y="6364"/>
                    <a:pt x="1403" y="6172"/>
                    <a:pt x="2054" y="5831"/>
                  </a:cubicBezTo>
                  <a:cubicBezTo>
                    <a:pt x="2676" y="5502"/>
                    <a:pt x="3204" y="5044"/>
                    <a:pt x="3751" y="4612"/>
                  </a:cubicBezTo>
                  <a:cubicBezTo>
                    <a:pt x="4038" y="4387"/>
                    <a:pt x="4347" y="4201"/>
                    <a:pt x="4635" y="3976"/>
                  </a:cubicBezTo>
                  <a:cubicBezTo>
                    <a:pt x="4901" y="3762"/>
                    <a:pt x="5113" y="3496"/>
                    <a:pt x="5380" y="3291"/>
                  </a:cubicBezTo>
                  <a:cubicBezTo>
                    <a:pt x="5962" y="2846"/>
                    <a:pt x="6537" y="2401"/>
                    <a:pt x="7049" y="1873"/>
                  </a:cubicBezTo>
                  <a:cubicBezTo>
                    <a:pt x="7317" y="1601"/>
                    <a:pt x="7577" y="1307"/>
                    <a:pt x="7803" y="998"/>
                  </a:cubicBezTo>
                  <a:cubicBezTo>
                    <a:pt x="7905" y="847"/>
                    <a:pt x="7981" y="682"/>
                    <a:pt x="8084" y="533"/>
                  </a:cubicBezTo>
                  <a:cubicBezTo>
                    <a:pt x="8117" y="485"/>
                    <a:pt x="8158" y="436"/>
                    <a:pt x="8179" y="382"/>
                  </a:cubicBezTo>
                  <a:cubicBezTo>
                    <a:pt x="8214" y="300"/>
                    <a:pt x="8207" y="204"/>
                    <a:pt x="8248" y="122"/>
                  </a:cubicBezTo>
                  <a:cubicBezTo>
                    <a:pt x="8285" y="56"/>
                    <a:pt x="8233" y="0"/>
                    <a:pt x="8177"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
            <p:cNvSpPr/>
            <p:nvPr/>
          </p:nvSpPr>
          <p:spPr>
            <a:xfrm>
              <a:off x="3140350" y="1104675"/>
              <a:ext cx="193700" cy="165550"/>
            </a:xfrm>
            <a:custGeom>
              <a:avLst/>
              <a:gdLst/>
              <a:ahLst/>
              <a:cxnLst/>
              <a:rect l="l" t="t" r="r" b="b"/>
              <a:pathLst>
                <a:path w="7748" h="6622" extrusionOk="0">
                  <a:moveTo>
                    <a:pt x="7621" y="1"/>
                  </a:moveTo>
                  <a:cubicBezTo>
                    <a:pt x="7561" y="1"/>
                    <a:pt x="7501" y="40"/>
                    <a:pt x="7501" y="119"/>
                  </a:cubicBezTo>
                  <a:cubicBezTo>
                    <a:pt x="7508" y="735"/>
                    <a:pt x="6953" y="1057"/>
                    <a:pt x="6542" y="1418"/>
                  </a:cubicBezTo>
                  <a:cubicBezTo>
                    <a:pt x="6084" y="1822"/>
                    <a:pt x="5727" y="2315"/>
                    <a:pt x="5290" y="2741"/>
                  </a:cubicBezTo>
                  <a:cubicBezTo>
                    <a:pt x="5064" y="2966"/>
                    <a:pt x="4797" y="3151"/>
                    <a:pt x="4544" y="3342"/>
                  </a:cubicBezTo>
                  <a:cubicBezTo>
                    <a:pt x="4249" y="3569"/>
                    <a:pt x="3976" y="3808"/>
                    <a:pt x="3702" y="4047"/>
                  </a:cubicBezTo>
                  <a:cubicBezTo>
                    <a:pt x="3140" y="4533"/>
                    <a:pt x="2524" y="4930"/>
                    <a:pt x="1916" y="5354"/>
                  </a:cubicBezTo>
                  <a:cubicBezTo>
                    <a:pt x="1601" y="5574"/>
                    <a:pt x="1285" y="5812"/>
                    <a:pt x="957" y="6018"/>
                  </a:cubicBezTo>
                  <a:cubicBezTo>
                    <a:pt x="656" y="6197"/>
                    <a:pt x="252" y="6313"/>
                    <a:pt x="12" y="6580"/>
                  </a:cubicBezTo>
                  <a:cubicBezTo>
                    <a:pt x="1" y="6599"/>
                    <a:pt x="10" y="6622"/>
                    <a:pt x="32" y="6622"/>
                  </a:cubicBezTo>
                  <a:cubicBezTo>
                    <a:pt x="34" y="6622"/>
                    <a:pt x="37" y="6621"/>
                    <a:pt x="40" y="6621"/>
                  </a:cubicBezTo>
                  <a:cubicBezTo>
                    <a:pt x="369" y="6538"/>
                    <a:pt x="676" y="6333"/>
                    <a:pt x="998" y="6217"/>
                  </a:cubicBezTo>
                  <a:cubicBezTo>
                    <a:pt x="1341" y="6087"/>
                    <a:pt x="1662" y="5957"/>
                    <a:pt x="1984" y="5786"/>
                  </a:cubicBezTo>
                  <a:cubicBezTo>
                    <a:pt x="2662" y="5423"/>
                    <a:pt x="3332" y="5026"/>
                    <a:pt x="3955" y="4574"/>
                  </a:cubicBezTo>
                  <a:cubicBezTo>
                    <a:pt x="4551" y="4150"/>
                    <a:pt x="5152" y="3739"/>
                    <a:pt x="5680" y="3233"/>
                  </a:cubicBezTo>
                  <a:cubicBezTo>
                    <a:pt x="6153" y="2782"/>
                    <a:pt x="6522" y="2268"/>
                    <a:pt x="6926" y="1762"/>
                  </a:cubicBezTo>
                  <a:cubicBezTo>
                    <a:pt x="7028" y="1638"/>
                    <a:pt x="7151" y="1522"/>
                    <a:pt x="7233" y="1385"/>
                  </a:cubicBezTo>
                  <a:cubicBezTo>
                    <a:pt x="7322" y="1241"/>
                    <a:pt x="7391" y="1098"/>
                    <a:pt x="7473" y="953"/>
                  </a:cubicBezTo>
                  <a:cubicBezTo>
                    <a:pt x="7616" y="679"/>
                    <a:pt x="7748" y="433"/>
                    <a:pt x="7748" y="119"/>
                  </a:cubicBezTo>
                  <a:cubicBezTo>
                    <a:pt x="7744" y="40"/>
                    <a:pt x="7682" y="1"/>
                    <a:pt x="7621"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3"/>
            <p:cNvSpPr/>
            <p:nvPr/>
          </p:nvSpPr>
          <p:spPr>
            <a:xfrm>
              <a:off x="3099225" y="970525"/>
              <a:ext cx="227800" cy="202775"/>
            </a:xfrm>
            <a:custGeom>
              <a:avLst/>
              <a:gdLst/>
              <a:ahLst/>
              <a:cxnLst/>
              <a:rect l="l" t="t" r="r" b="b"/>
              <a:pathLst>
                <a:path w="9112" h="8111" extrusionOk="0">
                  <a:moveTo>
                    <a:pt x="9026" y="0"/>
                  </a:moveTo>
                  <a:cubicBezTo>
                    <a:pt x="9005" y="0"/>
                    <a:pt x="8985" y="11"/>
                    <a:pt x="8974" y="36"/>
                  </a:cubicBezTo>
                  <a:cubicBezTo>
                    <a:pt x="8824" y="352"/>
                    <a:pt x="8645" y="592"/>
                    <a:pt x="8392" y="830"/>
                  </a:cubicBezTo>
                  <a:cubicBezTo>
                    <a:pt x="8092" y="1104"/>
                    <a:pt x="7832" y="1391"/>
                    <a:pt x="7605" y="1733"/>
                  </a:cubicBezTo>
                  <a:cubicBezTo>
                    <a:pt x="7175" y="2384"/>
                    <a:pt x="6525" y="2863"/>
                    <a:pt x="5943" y="3376"/>
                  </a:cubicBezTo>
                  <a:cubicBezTo>
                    <a:pt x="5327" y="3918"/>
                    <a:pt x="4690" y="4444"/>
                    <a:pt x="3992" y="4882"/>
                  </a:cubicBezTo>
                  <a:cubicBezTo>
                    <a:pt x="3643" y="5109"/>
                    <a:pt x="3287" y="5321"/>
                    <a:pt x="2937" y="5546"/>
                  </a:cubicBezTo>
                  <a:cubicBezTo>
                    <a:pt x="2589" y="5772"/>
                    <a:pt x="2267" y="6032"/>
                    <a:pt x="1925" y="6278"/>
                  </a:cubicBezTo>
                  <a:cubicBezTo>
                    <a:pt x="1575" y="6531"/>
                    <a:pt x="1212" y="6784"/>
                    <a:pt x="912" y="7087"/>
                  </a:cubicBezTo>
                  <a:cubicBezTo>
                    <a:pt x="618" y="7381"/>
                    <a:pt x="343" y="7696"/>
                    <a:pt x="43" y="7983"/>
                  </a:cubicBezTo>
                  <a:cubicBezTo>
                    <a:pt x="0" y="8026"/>
                    <a:pt x="38" y="8111"/>
                    <a:pt x="96" y="8111"/>
                  </a:cubicBezTo>
                  <a:cubicBezTo>
                    <a:pt x="103" y="8111"/>
                    <a:pt x="110" y="8110"/>
                    <a:pt x="118" y="8107"/>
                  </a:cubicBezTo>
                  <a:cubicBezTo>
                    <a:pt x="447" y="7990"/>
                    <a:pt x="687" y="7744"/>
                    <a:pt x="946" y="7524"/>
                  </a:cubicBezTo>
                  <a:cubicBezTo>
                    <a:pt x="1253" y="7251"/>
                    <a:pt x="1582" y="7031"/>
                    <a:pt x="1945" y="6834"/>
                  </a:cubicBezTo>
                  <a:cubicBezTo>
                    <a:pt x="2314" y="6628"/>
                    <a:pt x="2658" y="6374"/>
                    <a:pt x="3013" y="6142"/>
                  </a:cubicBezTo>
                  <a:cubicBezTo>
                    <a:pt x="3376" y="5896"/>
                    <a:pt x="3758" y="5676"/>
                    <a:pt x="4136" y="5450"/>
                  </a:cubicBezTo>
                  <a:cubicBezTo>
                    <a:pt x="4861" y="5005"/>
                    <a:pt x="5511" y="4471"/>
                    <a:pt x="6162" y="3924"/>
                  </a:cubicBezTo>
                  <a:cubicBezTo>
                    <a:pt x="6764" y="3410"/>
                    <a:pt x="7400" y="2911"/>
                    <a:pt x="7886" y="2267"/>
                  </a:cubicBezTo>
                  <a:cubicBezTo>
                    <a:pt x="8161" y="1897"/>
                    <a:pt x="8392" y="1502"/>
                    <a:pt x="8625" y="1104"/>
                  </a:cubicBezTo>
                  <a:cubicBezTo>
                    <a:pt x="8809" y="775"/>
                    <a:pt x="9023" y="468"/>
                    <a:pt x="9097" y="91"/>
                  </a:cubicBezTo>
                  <a:cubicBezTo>
                    <a:pt x="9111" y="41"/>
                    <a:pt x="9067" y="0"/>
                    <a:pt x="9026"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3"/>
            <p:cNvSpPr/>
            <p:nvPr/>
          </p:nvSpPr>
          <p:spPr>
            <a:xfrm>
              <a:off x="3139675" y="1105400"/>
              <a:ext cx="191800" cy="165575"/>
            </a:xfrm>
            <a:custGeom>
              <a:avLst/>
              <a:gdLst/>
              <a:ahLst/>
              <a:cxnLst/>
              <a:rect l="l" t="t" r="r" b="b"/>
              <a:pathLst>
                <a:path w="7672" h="6623" extrusionOk="0">
                  <a:moveTo>
                    <a:pt x="7586" y="0"/>
                  </a:moveTo>
                  <a:cubicBezTo>
                    <a:pt x="7583" y="0"/>
                    <a:pt x="7579" y="1"/>
                    <a:pt x="7576" y="1"/>
                  </a:cubicBezTo>
                  <a:cubicBezTo>
                    <a:pt x="7472" y="8"/>
                    <a:pt x="7459" y="34"/>
                    <a:pt x="7397" y="110"/>
                  </a:cubicBezTo>
                  <a:cubicBezTo>
                    <a:pt x="7371" y="144"/>
                    <a:pt x="7377" y="179"/>
                    <a:pt x="7390" y="207"/>
                  </a:cubicBezTo>
                  <a:cubicBezTo>
                    <a:pt x="6994" y="583"/>
                    <a:pt x="6515" y="855"/>
                    <a:pt x="6063" y="1164"/>
                  </a:cubicBezTo>
                  <a:cubicBezTo>
                    <a:pt x="5529" y="1534"/>
                    <a:pt x="5064" y="1999"/>
                    <a:pt x="4563" y="2416"/>
                  </a:cubicBezTo>
                  <a:cubicBezTo>
                    <a:pt x="4051" y="2841"/>
                    <a:pt x="3441" y="3101"/>
                    <a:pt x="2907" y="3492"/>
                  </a:cubicBezTo>
                  <a:cubicBezTo>
                    <a:pt x="2395" y="3868"/>
                    <a:pt x="1928" y="4361"/>
                    <a:pt x="1533" y="4854"/>
                  </a:cubicBezTo>
                  <a:cubicBezTo>
                    <a:pt x="1053" y="5429"/>
                    <a:pt x="573" y="6004"/>
                    <a:pt x="61" y="6551"/>
                  </a:cubicBezTo>
                  <a:lnTo>
                    <a:pt x="54" y="6557"/>
                  </a:lnTo>
                  <a:cubicBezTo>
                    <a:pt x="46" y="6557"/>
                    <a:pt x="46" y="6564"/>
                    <a:pt x="46" y="6572"/>
                  </a:cubicBezTo>
                  <a:cubicBezTo>
                    <a:pt x="33" y="6585"/>
                    <a:pt x="20" y="6598"/>
                    <a:pt x="5" y="6605"/>
                  </a:cubicBezTo>
                  <a:cubicBezTo>
                    <a:pt x="0" y="6616"/>
                    <a:pt x="7" y="6622"/>
                    <a:pt x="13" y="6622"/>
                  </a:cubicBezTo>
                  <a:cubicBezTo>
                    <a:pt x="16" y="6622"/>
                    <a:pt x="18" y="6621"/>
                    <a:pt x="20" y="6620"/>
                  </a:cubicBezTo>
                  <a:cubicBezTo>
                    <a:pt x="33" y="6605"/>
                    <a:pt x="46" y="6598"/>
                    <a:pt x="61" y="6585"/>
                  </a:cubicBezTo>
                  <a:lnTo>
                    <a:pt x="67" y="6585"/>
                  </a:lnTo>
                  <a:cubicBezTo>
                    <a:pt x="772" y="6243"/>
                    <a:pt x="1388" y="5777"/>
                    <a:pt x="2017" y="5312"/>
                  </a:cubicBezTo>
                  <a:cubicBezTo>
                    <a:pt x="2627" y="4867"/>
                    <a:pt x="3264" y="4463"/>
                    <a:pt x="3886" y="4039"/>
                  </a:cubicBezTo>
                  <a:cubicBezTo>
                    <a:pt x="4489" y="3635"/>
                    <a:pt x="5077" y="3204"/>
                    <a:pt x="5605" y="2703"/>
                  </a:cubicBezTo>
                  <a:cubicBezTo>
                    <a:pt x="6056" y="2280"/>
                    <a:pt x="6405" y="1787"/>
                    <a:pt x="6822" y="1335"/>
                  </a:cubicBezTo>
                  <a:cubicBezTo>
                    <a:pt x="7014" y="1123"/>
                    <a:pt x="7213" y="905"/>
                    <a:pt x="7390" y="678"/>
                  </a:cubicBezTo>
                  <a:cubicBezTo>
                    <a:pt x="7513" y="507"/>
                    <a:pt x="7671" y="295"/>
                    <a:pt x="7658" y="75"/>
                  </a:cubicBezTo>
                  <a:cubicBezTo>
                    <a:pt x="7658" y="45"/>
                    <a:pt x="7628" y="0"/>
                    <a:pt x="758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
            <p:cNvSpPr/>
            <p:nvPr/>
          </p:nvSpPr>
          <p:spPr>
            <a:xfrm>
              <a:off x="3034175" y="971500"/>
              <a:ext cx="288775" cy="241575"/>
            </a:xfrm>
            <a:custGeom>
              <a:avLst/>
              <a:gdLst/>
              <a:ahLst/>
              <a:cxnLst/>
              <a:rect l="l" t="t" r="r" b="b"/>
              <a:pathLst>
                <a:path w="11551" h="9663" extrusionOk="0">
                  <a:moveTo>
                    <a:pt x="11481" y="1"/>
                  </a:moveTo>
                  <a:cubicBezTo>
                    <a:pt x="11460" y="1"/>
                    <a:pt x="11440" y="12"/>
                    <a:pt x="11433" y="38"/>
                  </a:cubicBezTo>
                  <a:cubicBezTo>
                    <a:pt x="11433" y="60"/>
                    <a:pt x="11426" y="66"/>
                    <a:pt x="11420" y="79"/>
                  </a:cubicBezTo>
                  <a:cubicBezTo>
                    <a:pt x="10795" y="717"/>
                    <a:pt x="10009" y="1216"/>
                    <a:pt x="9256" y="1688"/>
                  </a:cubicBezTo>
                  <a:cubicBezTo>
                    <a:pt x="8359" y="2243"/>
                    <a:pt x="7387" y="2688"/>
                    <a:pt x="6518" y="3283"/>
                  </a:cubicBezTo>
                  <a:cubicBezTo>
                    <a:pt x="5677" y="3858"/>
                    <a:pt x="4916" y="4536"/>
                    <a:pt x="4116" y="5159"/>
                  </a:cubicBezTo>
                  <a:cubicBezTo>
                    <a:pt x="3349" y="5747"/>
                    <a:pt x="2604" y="6376"/>
                    <a:pt x="1933" y="7074"/>
                  </a:cubicBezTo>
                  <a:cubicBezTo>
                    <a:pt x="1179" y="7841"/>
                    <a:pt x="516" y="8684"/>
                    <a:pt x="10" y="9635"/>
                  </a:cubicBezTo>
                  <a:cubicBezTo>
                    <a:pt x="0" y="9648"/>
                    <a:pt x="11" y="9658"/>
                    <a:pt x="22" y="9658"/>
                  </a:cubicBezTo>
                  <a:cubicBezTo>
                    <a:pt x="28" y="9658"/>
                    <a:pt x="34" y="9655"/>
                    <a:pt x="36" y="9648"/>
                  </a:cubicBezTo>
                  <a:cubicBezTo>
                    <a:pt x="44" y="9641"/>
                    <a:pt x="51" y="9635"/>
                    <a:pt x="57" y="9628"/>
                  </a:cubicBezTo>
                  <a:lnTo>
                    <a:pt x="57" y="9628"/>
                  </a:lnTo>
                  <a:cubicBezTo>
                    <a:pt x="48" y="9643"/>
                    <a:pt x="56" y="9662"/>
                    <a:pt x="70" y="9662"/>
                  </a:cubicBezTo>
                  <a:cubicBezTo>
                    <a:pt x="75" y="9662"/>
                    <a:pt x="80" y="9660"/>
                    <a:pt x="85" y="9654"/>
                  </a:cubicBezTo>
                  <a:cubicBezTo>
                    <a:pt x="762" y="8984"/>
                    <a:pt x="1659" y="8552"/>
                    <a:pt x="2446" y="8018"/>
                  </a:cubicBezTo>
                  <a:cubicBezTo>
                    <a:pt x="3321" y="7417"/>
                    <a:pt x="4218" y="6855"/>
                    <a:pt x="5040" y="6170"/>
                  </a:cubicBezTo>
                  <a:cubicBezTo>
                    <a:pt x="5444" y="5835"/>
                    <a:pt x="5848" y="5494"/>
                    <a:pt x="6265" y="5172"/>
                  </a:cubicBezTo>
                  <a:cubicBezTo>
                    <a:pt x="6682" y="4850"/>
                    <a:pt x="7127" y="4584"/>
                    <a:pt x="7566" y="4296"/>
                  </a:cubicBezTo>
                  <a:cubicBezTo>
                    <a:pt x="8373" y="3775"/>
                    <a:pt x="8962" y="3002"/>
                    <a:pt x="9646" y="2345"/>
                  </a:cubicBezTo>
                  <a:cubicBezTo>
                    <a:pt x="10056" y="1955"/>
                    <a:pt x="10406" y="1510"/>
                    <a:pt x="10810" y="1113"/>
                  </a:cubicBezTo>
                  <a:cubicBezTo>
                    <a:pt x="11124" y="799"/>
                    <a:pt x="11467" y="538"/>
                    <a:pt x="11543" y="73"/>
                  </a:cubicBezTo>
                  <a:cubicBezTo>
                    <a:pt x="11551" y="30"/>
                    <a:pt x="11515" y="1"/>
                    <a:pt x="11481"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
            <p:cNvSpPr/>
            <p:nvPr/>
          </p:nvSpPr>
          <p:spPr>
            <a:xfrm>
              <a:off x="2950100" y="895600"/>
              <a:ext cx="310225" cy="246650"/>
            </a:xfrm>
            <a:custGeom>
              <a:avLst/>
              <a:gdLst/>
              <a:ahLst/>
              <a:cxnLst/>
              <a:rect l="l" t="t" r="r" b="b"/>
              <a:pathLst>
                <a:path w="12409" h="9866" extrusionOk="0">
                  <a:moveTo>
                    <a:pt x="12342" y="1"/>
                  </a:moveTo>
                  <a:cubicBezTo>
                    <a:pt x="12334" y="1"/>
                    <a:pt x="12326" y="3"/>
                    <a:pt x="12319" y="8"/>
                  </a:cubicBezTo>
                  <a:lnTo>
                    <a:pt x="12310" y="16"/>
                  </a:lnTo>
                  <a:cubicBezTo>
                    <a:pt x="12304" y="14"/>
                    <a:pt x="12297" y="13"/>
                    <a:pt x="12290" y="13"/>
                  </a:cubicBezTo>
                  <a:cubicBezTo>
                    <a:pt x="12266" y="13"/>
                    <a:pt x="12240" y="24"/>
                    <a:pt x="12228" y="49"/>
                  </a:cubicBezTo>
                  <a:cubicBezTo>
                    <a:pt x="12222" y="63"/>
                    <a:pt x="12209" y="77"/>
                    <a:pt x="12202" y="90"/>
                  </a:cubicBezTo>
                  <a:cubicBezTo>
                    <a:pt x="11839" y="336"/>
                    <a:pt x="11456" y="563"/>
                    <a:pt x="11059" y="747"/>
                  </a:cubicBezTo>
                  <a:cubicBezTo>
                    <a:pt x="10642" y="952"/>
                    <a:pt x="10210" y="1151"/>
                    <a:pt x="9827" y="1419"/>
                  </a:cubicBezTo>
                  <a:cubicBezTo>
                    <a:pt x="9005" y="2000"/>
                    <a:pt x="8362" y="2821"/>
                    <a:pt x="7458" y="3308"/>
                  </a:cubicBezTo>
                  <a:cubicBezTo>
                    <a:pt x="7034" y="3539"/>
                    <a:pt x="6624" y="3779"/>
                    <a:pt x="6254" y="4094"/>
                  </a:cubicBezTo>
                  <a:cubicBezTo>
                    <a:pt x="5871" y="4430"/>
                    <a:pt x="5508" y="4786"/>
                    <a:pt x="5117" y="5108"/>
                  </a:cubicBezTo>
                  <a:cubicBezTo>
                    <a:pt x="4713" y="5443"/>
                    <a:pt x="4270" y="5737"/>
                    <a:pt x="3859" y="6072"/>
                  </a:cubicBezTo>
                  <a:cubicBezTo>
                    <a:pt x="3427" y="6414"/>
                    <a:pt x="3016" y="6783"/>
                    <a:pt x="2612" y="7153"/>
                  </a:cubicBezTo>
                  <a:cubicBezTo>
                    <a:pt x="1715" y="7968"/>
                    <a:pt x="894" y="8837"/>
                    <a:pt x="107" y="9748"/>
                  </a:cubicBezTo>
                  <a:cubicBezTo>
                    <a:pt x="81" y="9762"/>
                    <a:pt x="46" y="9781"/>
                    <a:pt x="18" y="9796"/>
                  </a:cubicBezTo>
                  <a:cubicBezTo>
                    <a:pt x="0" y="9802"/>
                    <a:pt x="10" y="9831"/>
                    <a:pt x="27" y="9831"/>
                  </a:cubicBezTo>
                  <a:cubicBezTo>
                    <a:pt x="28" y="9831"/>
                    <a:pt x="30" y="9831"/>
                    <a:pt x="32" y="9831"/>
                  </a:cubicBezTo>
                  <a:lnTo>
                    <a:pt x="40" y="9831"/>
                  </a:lnTo>
                  <a:cubicBezTo>
                    <a:pt x="32" y="9837"/>
                    <a:pt x="25" y="9844"/>
                    <a:pt x="18" y="9850"/>
                  </a:cubicBezTo>
                  <a:cubicBezTo>
                    <a:pt x="13" y="9856"/>
                    <a:pt x="20" y="9866"/>
                    <a:pt x="27" y="9866"/>
                  </a:cubicBezTo>
                  <a:cubicBezTo>
                    <a:pt x="29" y="9866"/>
                    <a:pt x="30" y="9865"/>
                    <a:pt x="32" y="9863"/>
                  </a:cubicBezTo>
                  <a:cubicBezTo>
                    <a:pt x="53" y="9844"/>
                    <a:pt x="66" y="9831"/>
                    <a:pt x="81" y="9809"/>
                  </a:cubicBezTo>
                  <a:cubicBezTo>
                    <a:pt x="518" y="9645"/>
                    <a:pt x="894" y="9351"/>
                    <a:pt x="1272" y="9077"/>
                  </a:cubicBezTo>
                  <a:cubicBezTo>
                    <a:pt x="1682" y="8769"/>
                    <a:pt x="2119" y="8530"/>
                    <a:pt x="2565" y="8277"/>
                  </a:cubicBezTo>
                  <a:cubicBezTo>
                    <a:pt x="3550" y="7715"/>
                    <a:pt x="4447" y="6989"/>
                    <a:pt x="5357" y="6312"/>
                  </a:cubicBezTo>
                  <a:cubicBezTo>
                    <a:pt x="6282" y="5627"/>
                    <a:pt x="7246" y="4985"/>
                    <a:pt x="8109" y="4224"/>
                  </a:cubicBezTo>
                  <a:cubicBezTo>
                    <a:pt x="8882" y="3539"/>
                    <a:pt x="9518" y="2733"/>
                    <a:pt x="10348" y="2110"/>
                  </a:cubicBezTo>
                  <a:cubicBezTo>
                    <a:pt x="10743" y="1808"/>
                    <a:pt x="11154" y="1520"/>
                    <a:pt x="11524" y="1192"/>
                  </a:cubicBezTo>
                  <a:cubicBezTo>
                    <a:pt x="11867" y="891"/>
                    <a:pt x="12222" y="550"/>
                    <a:pt x="12379" y="111"/>
                  </a:cubicBezTo>
                  <a:cubicBezTo>
                    <a:pt x="12386" y="98"/>
                    <a:pt x="12386" y="83"/>
                    <a:pt x="12379" y="70"/>
                  </a:cubicBezTo>
                  <a:lnTo>
                    <a:pt x="12386" y="70"/>
                  </a:lnTo>
                  <a:cubicBezTo>
                    <a:pt x="12409" y="42"/>
                    <a:pt x="12377" y="1"/>
                    <a:pt x="12342"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3"/>
            <p:cNvSpPr/>
            <p:nvPr/>
          </p:nvSpPr>
          <p:spPr>
            <a:xfrm>
              <a:off x="2937025" y="858100"/>
              <a:ext cx="207250" cy="171875"/>
            </a:xfrm>
            <a:custGeom>
              <a:avLst/>
              <a:gdLst/>
              <a:ahLst/>
              <a:cxnLst/>
              <a:rect l="l" t="t" r="r" b="b"/>
              <a:pathLst>
                <a:path w="8290" h="6875" extrusionOk="0">
                  <a:moveTo>
                    <a:pt x="8165" y="0"/>
                  </a:moveTo>
                  <a:cubicBezTo>
                    <a:pt x="8151" y="0"/>
                    <a:pt x="8137" y="4"/>
                    <a:pt x="8126" y="9"/>
                  </a:cubicBezTo>
                  <a:cubicBezTo>
                    <a:pt x="8104" y="16"/>
                    <a:pt x="8085" y="29"/>
                    <a:pt x="8070" y="51"/>
                  </a:cubicBezTo>
                  <a:cubicBezTo>
                    <a:pt x="7106" y="913"/>
                    <a:pt x="5928" y="1508"/>
                    <a:pt x="4784" y="2104"/>
                  </a:cubicBezTo>
                  <a:cubicBezTo>
                    <a:pt x="4196" y="2419"/>
                    <a:pt x="3621" y="2754"/>
                    <a:pt x="3094" y="3165"/>
                  </a:cubicBezTo>
                  <a:cubicBezTo>
                    <a:pt x="2541" y="3602"/>
                    <a:pt x="2061" y="4157"/>
                    <a:pt x="1622" y="4719"/>
                  </a:cubicBezTo>
                  <a:cubicBezTo>
                    <a:pt x="1110" y="5383"/>
                    <a:pt x="630" y="6074"/>
                    <a:pt x="118" y="6738"/>
                  </a:cubicBezTo>
                  <a:cubicBezTo>
                    <a:pt x="90" y="6757"/>
                    <a:pt x="55" y="6779"/>
                    <a:pt x="29" y="6805"/>
                  </a:cubicBezTo>
                  <a:cubicBezTo>
                    <a:pt x="1" y="6828"/>
                    <a:pt x="28" y="6875"/>
                    <a:pt x="58" y="6875"/>
                  </a:cubicBezTo>
                  <a:cubicBezTo>
                    <a:pt x="64" y="6875"/>
                    <a:pt x="71" y="6872"/>
                    <a:pt x="77" y="6868"/>
                  </a:cubicBezTo>
                  <a:cubicBezTo>
                    <a:pt x="686" y="6435"/>
                    <a:pt x="1363" y="6141"/>
                    <a:pt x="1979" y="5731"/>
                  </a:cubicBezTo>
                  <a:cubicBezTo>
                    <a:pt x="2567" y="5348"/>
                    <a:pt x="3081" y="4855"/>
                    <a:pt x="3635" y="4431"/>
                  </a:cubicBezTo>
                  <a:cubicBezTo>
                    <a:pt x="4806" y="3541"/>
                    <a:pt x="5984" y="2666"/>
                    <a:pt x="7051" y="1659"/>
                  </a:cubicBezTo>
                  <a:cubicBezTo>
                    <a:pt x="7516" y="1214"/>
                    <a:pt x="8091" y="790"/>
                    <a:pt x="8275" y="146"/>
                  </a:cubicBezTo>
                  <a:cubicBezTo>
                    <a:pt x="8290" y="78"/>
                    <a:pt x="8255" y="37"/>
                    <a:pt x="8214" y="16"/>
                  </a:cubicBezTo>
                  <a:cubicBezTo>
                    <a:pt x="8199" y="5"/>
                    <a:pt x="8182" y="0"/>
                    <a:pt x="8165"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3"/>
            <p:cNvSpPr/>
            <p:nvPr/>
          </p:nvSpPr>
          <p:spPr>
            <a:xfrm>
              <a:off x="3098400" y="1277525"/>
              <a:ext cx="2775" cy="2075"/>
            </a:xfrm>
            <a:custGeom>
              <a:avLst/>
              <a:gdLst/>
              <a:ahLst/>
              <a:cxnLst/>
              <a:rect l="l" t="t" r="r" b="b"/>
              <a:pathLst>
                <a:path w="111" h="83" extrusionOk="0">
                  <a:moveTo>
                    <a:pt x="54" y="1"/>
                  </a:moveTo>
                  <a:cubicBezTo>
                    <a:pt x="0" y="1"/>
                    <a:pt x="0" y="83"/>
                    <a:pt x="54" y="83"/>
                  </a:cubicBezTo>
                  <a:cubicBezTo>
                    <a:pt x="110" y="83"/>
                    <a:pt x="110" y="1"/>
                    <a:pt x="54"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3"/>
            <p:cNvSpPr/>
            <p:nvPr/>
          </p:nvSpPr>
          <p:spPr>
            <a:xfrm>
              <a:off x="3124225" y="1199000"/>
              <a:ext cx="7050" cy="7050"/>
            </a:xfrm>
            <a:custGeom>
              <a:avLst/>
              <a:gdLst/>
              <a:ahLst/>
              <a:cxnLst/>
              <a:rect l="l" t="t" r="r" b="b"/>
              <a:pathLst>
                <a:path w="282" h="282" extrusionOk="0">
                  <a:moveTo>
                    <a:pt x="138" y="1"/>
                  </a:moveTo>
                  <a:cubicBezTo>
                    <a:pt x="117" y="1"/>
                    <a:pt x="104" y="1"/>
                    <a:pt x="82" y="14"/>
                  </a:cubicBezTo>
                  <a:cubicBezTo>
                    <a:pt x="69" y="14"/>
                    <a:pt x="56" y="27"/>
                    <a:pt x="41" y="42"/>
                  </a:cubicBezTo>
                  <a:cubicBezTo>
                    <a:pt x="28" y="55"/>
                    <a:pt x="15" y="68"/>
                    <a:pt x="15" y="83"/>
                  </a:cubicBezTo>
                  <a:cubicBezTo>
                    <a:pt x="0" y="103"/>
                    <a:pt x="0" y="118"/>
                    <a:pt x="0" y="137"/>
                  </a:cubicBezTo>
                  <a:cubicBezTo>
                    <a:pt x="0" y="150"/>
                    <a:pt x="0" y="165"/>
                    <a:pt x="7" y="178"/>
                  </a:cubicBezTo>
                  <a:cubicBezTo>
                    <a:pt x="7" y="200"/>
                    <a:pt x="22" y="219"/>
                    <a:pt x="41" y="241"/>
                  </a:cubicBezTo>
                  <a:cubicBezTo>
                    <a:pt x="48" y="247"/>
                    <a:pt x="63" y="254"/>
                    <a:pt x="69" y="260"/>
                  </a:cubicBezTo>
                  <a:cubicBezTo>
                    <a:pt x="89" y="274"/>
                    <a:pt x="117" y="282"/>
                    <a:pt x="138" y="282"/>
                  </a:cubicBezTo>
                  <a:cubicBezTo>
                    <a:pt x="158" y="282"/>
                    <a:pt x="179" y="274"/>
                    <a:pt x="192" y="267"/>
                  </a:cubicBezTo>
                  <a:cubicBezTo>
                    <a:pt x="212" y="260"/>
                    <a:pt x="227" y="254"/>
                    <a:pt x="240" y="241"/>
                  </a:cubicBezTo>
                  <a:cubicBezTo>
                    <a:pt x="253" y="226"/>
                    <a:pt x="261" y="213"/>
                    <a:pt x="268" y="191"/>
                  </a:cubicBezTo>
                  <a:cubicBezTo>
                    <a:pt x="275" y="178"/>
                    <a:pt x="281" y="159"/>
                    <a:pt x="281" y="137"/>
                  </a:cubicBezTo>
                  <a:lnTo>
                    <a:pt x="275" y="103"/>
                  </a:lnTo>
                  <a:cubicBezTo>
                    <a:pt x="268" y="76"/>
                    <a:pt x="253" y="55"/>
                    <a:pt x="240" y="42"/>
                  </a:cubicBezTo>
                  <a:cubicBezTo>
                    <a:pt x="227" y="35"/>
                    <a:pt x="220" y="27"/>
                    <a:pt x="212" y="21"/>
                  </a:cubicBezTo>
                  <a:cubicBezTo>
                    <a:pt x="186" y="7"/>
                    <a:pt x="165" y="1"/>
                    <a:pt x="13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3"/>
            <p:cNvSpPr/>
            <p:nvPr/>
          </p:nvSpPr>
          <p:spPr>
            <a:xfrm>
              <a:off x="3135525" y="1193700"/>
              <a:ext cx="2925" cy="3200"/>
            </a:xfrm>
            <a:custGeom>
              <a:avLst/>
              <a:gdLst/>
              <a:ahLst/>
              <a:cxnLst/>
              <a:rect l="l" t="t" r="r" b="b"/>
              <a:pathLst>
                <a:path w="117" h="128" extrusionOk="0">
                  <a:moveTo>
                    <a:pt x="69" y="1"/>
                  </a:moveTo>
                  <a:cubicBezTo>
                    <a:pt x="62" y="1"/>
                    <a:pt x="56" y="8"/>
                    <a:pt x="48" y="8"/>
                  </a:cubicBezTo>
                  <a:cubicBezTo>
                    <a:pt x="41" y="8"/>
                    <a:pt x="28" y="14"/>
                    <a:pt x="21" y="21"/>
                  </a:cubicBezTo>
                  <a:cubicBezTo>
                    <a:pt x="15" y="27"/>
                    <a:pt x="7" y="42"/>
                    <a:pt x="7" y="49"/>
                  </a:cubicBezTo>
                  <a:cubicBezTo>
                    <a:pt x="7" y="55"/>
                    <a:pt x="7" y="55"/>
                    <a:pt x="0" y="62"/>
                  </a:cubicBezTo>
                  <a:lnTo>
                    <a:pt x="0" y="83"/>
                  </a:lnTo>
                  <a:cubicBezTo>
                    <a:pt x="0" y="90"/>
                    <a:pt x="0" y="96"/>
                    <a:pt x="7" y="103"/>
                  </a:cubicBezTo>
                  <a:cubicBezTo>
                    <a:pt x="7" y="109"/>
                    <a:pt x="15" y="109"/>
                    <a:pt x="15" y="116"/>
                  </a:cubicBezTo>
                  <a:cubicBezTo>
                    <a:pt x="21" y="116"/>
                    <a:pt x="28" y="124"/>
                    <a:pt x="35" y="124"/>
                  </a:cubicBezTo>
                  <a:cubicBezTo>
                    <a:pt x="39" y="124"/>
                    <a:pt x="43" y="127"/>
                    <a:pt x="46" y="127"/>
                  </a:cubicBezTo>
                  <a:cubicBezTo>
                    <a:pt x="47" y="127"/>
                    <a:pt x="48" y="126"/>
                    <a:pt x="48" y="124"/>
                  </a:cubicBezTo>
                  <a:lnTo>
                    <a:pt x="69" y="124"/>
                  </a:lnTo>
                  <a:cubicBezTo>
                    <a:pt x="76" y="116"/>
                    <a:pt x="76" y="116"/>
                    <a:pt x="82" y="109"/>
                  </a:cubicBezTo>
                  <a:cubicBezTo>
                    <a:pt x="82" y="103"/>
                    <a:pt x="89" y="96"/>
                    <a:pt x="89" y="96"/>
                  </a:cubicBezTo>
                  <a:lnTo>
                    <a:pt x="89" y="68"/>
                  </a:lnTo>
                  <a:cubicBezTo>
                    <a:pt x="97" y="68"/>
                    <a:pt x="103" y="62"/>
                    <a:pt x="103" y="62"/>
                  </a:cubicBezTo>
                  <a:lnTo>
                    <a:pt x="110" y="55"/>
                  </a:lnTo>
                  <a:lnTo>
                    <a:pt x="117" y="49"/>
                  </a:lnTo>
                  <a:lnTo>
                    <a:pt x="117" y="42"/>
                  </a:lnTo>
                  <a:lnTo>
                    <a:pt x="117" y="34"/>
                  </a:lnTo>
                  <a:lnTo>
                    <a:pt x="117" y="21"/>
                  </a:lnTo>
                  <a:lnTo>
                    <a:pt x="110" y="21"/>
                  </a:lnTo>
                  <a:lnTo>
                    <a:pt x="103" y="14"/>
                  </a:lnTo>
                  <a:lnTo>
                    <a:pt x="97" y="8"/>
                  </a:lnTo>
                  <a:lnTo>
                    <a:pt x="89" y="8"/>
                  </a:lnTo>
                  <a:cubicBezTo>
                    <a:pt x="82" y="8"/>
                    <a:pt x="82" y="1"/>
                    <a:pt x="76"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3"/>
            <p:cNvSpPr/>
            <p:nvPr/>
          </p:nvSpPr>
          <p:spPr>
            <a:xfrm>
              <a:off x="3264375" y="1250500"/>
              <a:ext cx="8900" cy="6900"/>
            </a:xfrm>
            <a:custGeom>
              <a:avLst/>
              <a:gdLst/>
              <a:ahLst/>
              <a:cxnLst/>
              <a:rect l="l" t="t" r="r" b="b"/>
              <a:pathLst>
                <a:path w="356" h="276" extrusionOk="0">
                  <a:moveTo>
                    <a:pt x="178" y="1"/>
                  </a:moveTo>
                  <a:cubicBezTo>
                    <a:pt x="1" y="1"/>
                    <a:pt x="1" y="275"/>
                    <a:pt x="178" y="275"/>
                  </a:cubicBezTo>
                  <a:cubicBezTo>
                    <a:pt x="349" y="275"/>
                    <a:pt x="355" y="1"/>
                    <a:pt x="17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3"/>
            <p:cNvSpPr/>
            <p:nvPr/>
          </p:nvSpPr>
          <p:spPr>
            <a:xfrm>
              <a:off x="3332300" y="1173500"/>
              <a:ext cx="5150" cy="4150"/>
            </a:xfrm>
            <a:custGeom>
              <a:avLst/>
              <a:gdLst/>
              <a:ahLst/>
              <a:cxnLst/>
              <a:rect l="l" t="t" r="r" b="b"/>
              <a:pathLst>
                <a:path w="206" h="166" extrusionOk="0">
                  <a:moveTo>
                    <a:pt x="102" y="1"/>
                  </a:moveTo>
                  <a:cubicBezTo>
                    <a:pt x="1" y="1"/>
                    <a:pt x="1" y="165"/>
                    <a:pt x="102" y="165"/>
                  </a:cubicBezTo>
                  <a:cubicBezTo>
                    <a:pt x="206" y="165"/>
                    <a:pt x="206" y="1"/>
                    <a:pt x="102"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3"/>
            <p:cNvSpPr/>
            <p:nvPr/>
          </p:nvSpPr>
          <p:spPr>
            <a:xfrm>
              <a:off x="3263525" y="1117400"/>
              <a:ext cx="4125" cy="4000"/>
            </a:xfrm>
            <a:custGeom>
              <a:avLst/>
              <a:gdLst/>
              <a:ahLst/>
              <a:cxnLst/>
              <a:rect l="l" t="t" r="r" b="b"/>
              <a:pathLst>
                <a:path w="165" h="160" extrusionOk="0">
                  <a:moveTo>
                    <a:pt x="117" y="1"/>
                  </a:moveTo>
                  <a:cubicBezTo>
                    <a:pt x="111" y="1"/>
                    <a:pt x="106" y="3"/>
                    <a:pt x="102" y="6"/>
                  </a:cubicBezTo>
                  <a:cubicBezTo>
                    <a:pt x="95" y="6"/>
                    <a:pt x="89" y="6"/>
                    <a:pt x="82" y="14"/>
                  </a:cubicBezTo>
                  <a:cubicBezTo>
                    <a:pt x="76" y="14"/>
                    <a:pt x="61" y="14"/>
                    <a:pt x="54" y="21"/>
                  </a:cubicBezTo>
                  <a:cubicBezTo>
                    <a:pt x="35" y="27"/>
                    <a:pt x="13" y="47"/>
                    <a:pt x="7" y="68"/>
                  </a:cubicBezTo>
                  <a:cubicBezTo>
                    <a:pt x="0" y="96"/>
                    <a:pt x="7" y="122"/>
                    <a:pt x="28" y="137"/>
                  </a:cubicBezTo>
                  <a:cubicBezTo>
                    <a:pt x="38" y="152"/>
                    <a:pt x="56" y="159"/>
                    <a:pt x="76" y="159"/>
                  </a:cubicBezTo>
                  <a:cubicBezTo>
                    <a:pt x="82" y="159"/>
                    <a:pt x="89" y="159"/>
                    <a:pt x="95" y="157"/>
                  </a:cubicBezTo>
                  <a:cubicBezTo>
                    <a:pt x="117" y="150"/>
                    <a:pt x="137" y="129"/>
                    <a:pt x="143" y="109"/>
                  </a:cubicBezTo>
                  <a:cubicBezTo>
                    <a:pt x="151" y="103"/>
                    <a:pt x="151" y="88"/>
                    <a:pt x="151" y="81"/>
                  </a:cubicBezTo>
                  <a:cubicBezTo>
                    <a:pt x="158" y="75"/>
                    <a:pt x="158" y="68"/>
                    <a:pt x="158" y="62"/>
                  </a:cubicBezTo>
                  <a:cubicBezTo>
                    <a:pt x="164" y="55"/>
                    <a:pt x="164" y="40"/>
                    <a:pt x="158" y="34"/>
                  </a:cubicBezTo>
                  <a:cubicBezTo>
                    <a:pt x="158" y="27"/>
                    <a:pt x="151" y="21"/>
                    <a:pt x="151" y="14"/>
                  </a:cubicBezTo>
                  <a:cubicBezTo>
                    <a:pt x="143" y="14"/>
                    <a:pt x="137" y="6"/>
                    <a:pt x="130" y="6"/>
                  </a:cubicBezTo>
                  <a:cubicBezTo>
                    <a:pt x="127" y="3"/>
                    <a:pt x="122" y="1"/>
                    <a:pt x="11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3"/>
            <p:cNvSpPr/>
            <p:nvPr/>
          </p:nvSpPr>
          <p:spPr>
            <a:xfrm>
              <a:off x="3357275" y="986500"/>
              <a:ext cx="11150" cy="8550"/>
            </a:xfrm>
            <a:custGeom>
              <a:avLst/>
              <a:gdLst/>
              <a:ahLst/>
              <a:cxnLst/>
              <a:rect l="l" t="t" r="r" b="b"/>
              <a:pathLst>
                <a:path w="446" h="342" extrusionOk="0">
                  <a:moveTo>
                    <a:pt x="220" y="0"/>
                  </a:moveTo>
                  <a:cubicBezTo>
                    <a:pt x="0" y="0"/>
                    <a:pt x="0" y="342"/>
                    <a:pt x="220" y="342"/>
                  </a:cubicBezTo>
                  <a:cubicBezTo>
                    <a:pt x="446" y="342"/>
                    <a:pt x="446" y="0"/>
                    <a:pt x="22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3"/>
            <p:cNvSpPr/>
            <p:nvPr/>
          </p:nvSpPr>
          <p:spPr>
            <a:xfrm>
              <a:off x="3354550" y="1003400"/>
              <a:ext cx="4475" cy="3975"/>
            </a:xfrm>
            <a:custGeom>
              <a:avLst/>
              <a:gdLst/>
              <a:ahLst/>
              <a:cxnLst/>
              <a:rect l="l" t="t" r="r" b="b"/>
              <a:pathLst>
                <a:path w="179" h="159" extrusionOk="0">
                  <a:moveTo>
                    <a:pt x="75" y="1"/>
                  </a:moveTo>
                  <a:cubicBezTo>
                    <a:pt x="62" y="1"/>
                    <a:pt x="55" y="8"/>
                    <a:pt x="42" y="16"/>
                  </a:cubicBezTo>
                  <a:cubicBezTo>
                    <a:pt x="34" y="16"/>
                    <a:pt x="27" y="22"/>
                    <a:pt x="21" y="29"/>
                  </a:cubicBezTo>
                  <a:lnTo>
                    <a:pt x="14" y="35"/>
                  </a:lnTo>
                  <a:cubicBezTo>
                    <a:pt x="14" y="42"/>
                    <a:pt x="8" y="49"/>
                    <a:pt x="1" y="57"/>
                  </a:cubicBezTo>
                  <a:lnTo>
                    <a:pt x="1" y="76"/>
                  </a:lnTo>
                  <a:lnTo>
                    <a:pt x="1" y="98"/>
                  </a:lnTo>
                  <a:cubicBezTo>
                    <a:pt x="1" y="111"/>
                    <a:pt x="8" y="118"/>
                    <a:pt x="14" y="124"/>
                  </a:cubicBezTo>
                  <a:lnTo>
                    <a:pt x="21" y="131"/>
                  </a:lnTo>
                  <a:cubicBezTo>
                    <a:pt x="27" y="139"/>
                    <a:pt x="34" y="145"/>
                    <a:pt x="42" y="145"/>
                  </a:cubicBezTo>
                  <a:cubicBezTo>
                    <a:pt x="55" y="152"/>
                    <a:pt x="62" y="159"/>
                    <a:pt x="75" y="159"/>
                  </a:cubicBezTo>
                  <a:cubicBezTo>
                    <a:pt x="83" y="159"/>
                    <a:pt x="90" y="152"/>
                    <a:pt x="96" y="152"/>
                  </a:cubicBezTo>
                  <a:lnTo>
                    <a:pt x="124" y="152"/>
                  </a:lnTo>
                  <a:cubicBezTo>
                    <a:pt x="131" y="145"/>
                    <a:pt x="137" y="145"/>
                    <a:pt x="144" y="145"/>
                  </a:cubicBezTo>
                  <a:cubicBezTo>
                    <a:pt x="150" y="139"/>
                    <a:pt x="157" y="131"/>
                    <a:pt x="165" y="124"/>
                  </a:cubicBezTo>
                  <a:cubicBezTo>
                    <a:pt x="172" y="118"/>
                    <a:pt x="172" y="111"/>
                    <a:pt x="172" y="104"/>
                  </a:cubicBezTo>
                  <a:cubicBezTo>
                    <a:pt x="178" y="98"/>
                    <a:pt x="178" y="90"/>
                    <a:pt x="178" y="76"/>
                  </a:cubicBezTo>
                  <a:lnTo>
                    <a:pt x="178" y="63"/>
                  </a:lnTo>
                  <a:lnTo>
                    <a:pt x="172" y="42"/>
                  </a:lnTo>
                  <a:cubicBezTo>
                    <a:pt x="165" y="35"/>
                    <a:pt x="157" y="29"/>
                    <a:pt x="150" y="22"/>
                  </a:cubicBezTo>
                  <a:cubicBezTo>
                    <a:pt x="144" y="16"/>
                    <a:pt x="137" y="16"/>
                    <a:pt x="124" y="8"/>
                  </a:cubicBezTo>
                  <a:lnTo>
                    <a:pt x="103" y="8"/>
                  </a:lnTo>
                  <a:cubicBezTo>
                    <a:pt x="96" y="1"/>
                    <a:pt x="90" y="1"/>
                    <a:pt x="75"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3"/>
            <p:cNvSpPr/>
            <p:nvPr/>
          </p:nvSpPr>
          <p:spPr>
            <a:xfrm>
              <a:off x="3383475" y="1021025"/>
              <a:ext cx="3600" cy="5850"/>
            </a:xfrm>
            <a:custGeom>
              <a:avLst/>
              <a:gdLst/>
              <a:ahLst/>
              <a:cxnLst/>
              <a:rect l="l" t="t" r="r" b="b"/>
              <a:pathLst>
                <a:path w="144" h="234" extrusionOk="0">
                  <a:moveTo>
                    <a:pt x="68" y="1"/>
                  </a:moveTo>
                  <a:cubicBezTo>
                    <a:pt x="61" y="1"/>
                    <a:pt x="55" y="1"/>
                    <a:pt x="48" y="9"/>
                  </a:cubicBezTo>
                  <a:cubicBezTo>
                    <a:pt x="41" y="9"/>
                    <a:pt x="35" y="15"/>
                    <a:pt x="27" y="22"/>
                  </a:cubicBezTo>
                  <a:cubicBezTo>
                    <a:pt x="27" y="29"/>
                    <a:pt x="20" y="35"/>
                    <a:pt x="20" y="50"/>
                  </a:cubicBezTo>
                  <a:cubicBezTo>
                    <a:pt x="14" y="56"/>
                    <a:pt x="14" y="63"/>
                    <a:pt x="14" y="76"/>
                  </a:cubicBezTo>
                  <a:cubicBezTo>
                    <a:pt x="7" y="91"/>
                    <a:pt x="7" y="104"/>
                    <a:pt x="7" y="117"/>
                  </a:cubicBezTo>
                  <a:cubicBezTo>
                    <a:pt x="0" y="124"/>
                    <a:pt x="0" y="132"/>
                    <a:pt x="0" y="139"/>
                  </a:cubicBezTo>
                  <a:lnTo>
                    <a:pt x="0" y="158"/>
                  </a:lnTo>
                  <a:cubicBezTo>
                    <a:pt x="0" y="165"/>
                    <a:pt x="0" y="180"/>
                    <a:pt x="7" y="186"/>
                  </a:cubicBezTo>
                  <a:cubicBezTo>
                    <a:pt x="7" y="193"/>
                    <a:pt x="14" y="206"/>
                    <a:pt x="20" y="214"/>
                  </a:cubicBezTo>
                  <a:cubicBezTo>
                    <a:pt x="27" y="221"/>
                    <a:pt x="35" y="221"/>
                    <a:pt x="41" y="227"/>
                  </a:cubicBezTo>
                  <a:cubicBezTo>
                    <a:pt x="48" y="227"/>
                    <a:pt x="61" y="234"/>
                    <a:pt x="68" y="234"/>
                  </a:cubicBezTo>
                  <a:cubicBezTo>
                    <a:pt x="89" y="234"/>
                    <a:pt x="109" y="227"/>
                    <a:pt x="124" y="214"/>
                  </a:cubicBezTo>
                  <a:cubicBezTo>
                    <a:pt x="124" y="206"/>
                    <a:pt x="130" y="199"/>
                    <a:pt x="137" y="193"/>
                  </a:cubicBezTo>
                  <a:cubicBezTo>
                    <a:pt x="137" y="180"/>
                    <a:pt x="143" y="173"/>
                    <a:pt x="143" y="158"/>
                  </a:cubicBezTo>
                  <a:lnTo>
                    <a:pt x="143" y="139"/>
                  </a:lnTo>
                  <a:cubicBezTo>
                    <a:pt x="143" y="124"/>
                    <a:pt x="143" y="117"/>
                    <a:pt x="137" y="111"/>
                  </a:cubicBezTo>
                  <a:lnTo>
                    <a:pt x="137" y="104"/>
                  </a:lnTo>
                  <a:cubicBezTo>
                    <a:pt x="130" y="91"/>
                    <a:pt x="130" y="70"/>
                    <a:pt x="124" y="50"/>
                  </a:cubicBezTo>
                  <a:cubicBezTo>
                    <a:pt x="124" y="42"/>
                    <a:pt x="117" y="35"/>
                    <a:pt x="117" y="29"/>
                  </a:cubicBezTo>
                  <a:lnTo>
                    <a:pt x="109" y="22"/>
                  </a:lnTo>
                  <a:cubicBezTo>
                    <a:pt x="109" y="15"/>
                    <a:pt x="102" y="9"/>
                    <a:pt x="96" y="9"/>
                  </a:cubicBezTo>
                  <a:cubicBezTo>
                    <a:pt x="89" y="1"/>
                    <a:pt x="83" y="1"/>
                    <a:pt x="6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3"/>
            <p:cNvSpPr/>
            <p:nvPr/>
          </p:nvSpPr>
          <p:spPr>
            <a:xfrm>
              <a:off x="3297400" y="929850"/>
              <a:ext cx="5850" cy="5550"/>
            </a:xfrm>
            <a:custGeom>
              <a:avLst/>
              <a:gdLst/>
              <a:ahLst/>
              <a:cxnLst/>
              <a:rect l="l" t="t" r="r" b="b"/>
              <a:pathLst>
                <a:path w="234" h="222" extrusionOk="0">
                  <a:moveTo>
                    <a:pt x="116" y="1"/>
                  </a:moveTo>
                  <a:cubicBezTo>
                    <a:pt x="95" y="1"/>
                    <a:pt x="74" y="7"/>
                    <a:pt x="55" y="14"/>
                  </a:cubicBezTo>
                  <a:cubicBezTo>
                    <a:pt x="20" y="34"/>
                    <a:pt x="0" y="75"/>
                    <a:pt x="0" y="109"/>
                  </a:cubicBezTo>
                  <a:cubicBezTo>
                    <a:pt x="0" y="150"/>
                    <a:pt x="20" y="185"/>
                    <a:pt x="55" y="206"/>
                  </a:cubicBezTo>
                  <a:cubicBezTo>
                    <a:pt x="72" y="216"/>
                    <a:pt x="91" y="221"/>
                    <a:pt x="110" y="221"/>
                  </a:cubicBezTo>
                  <a:cubicBezTo>
                    <a:pt x="128" y="221"/>
                    <a:pt x="147" y="216"/>
                    <a:pt x="165" y="206"/>
                  </a:cubicBezTo>
                  <a:cubicBezTo>
                    <a:pt x="171" y="198"/>
                    <a:pt x="184" y="191"/>
                    <a:pt x="193" y="185"/>
                  </a:cubicBezTo>
                  <a:cubicBezTo>
                    <a:pt x="219" y="172"/>
                    <a:pt x="234" y="144"/>
                    <a:pt x="234" y="109"/>
                  </a:cubicBezTo>
                  <a:cubicBezTo>
                    <a:pt x="234" y="75"/>
                    <a:pt x="219" y="49"/>
                    <a:pt x="193" y="34"/>
                  </a:cubicBezTo>
                  <a:lnTo>
                    <a:pt x="165" y="14"/>
                  </a:lnTo>
                  <a:cubicBezTo>
                    <a:pt x="149" y="5"/>
                    <a:pt x="133" y="1"/>
                    <a:pt x="116"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3"/>
            <p:cNvSpPr/>
            <p:nvPr/>
          </p:nvSpPr>
          <p:spPr>
            <a:xfrm>
              <a:off x="2983250" y="853925"/>
              <a:ext cx="22925" cy="21550"/>
            </a:xfrm>
            <a:custGeom>
              <a:avLst/>
              <a:gdLst/>
              <a:ahLst/>
              <a:cxnLst/>
              <a:rect l="l" t="t" r="r" b="b"/>
              <a:pathLst>
                <a:path w="917" h="862" extrusionOk="0">
                  <a:moveTo>
                    <a:pt x="602" y="1"/>
                  </a:moveTo>
                  <a:cubicBezTo>
                    <a:pt x="582" y="1"/>
                    <a:pt x="561" y="2"/>
                    <a:pt x="540" y="6"/>
                  </a:cubicBezTo>
                  <a:cubicBezTo>
                    <a:pt x="506" y="12"/>
                    <a:pt x="471" y="12"/>
                    <a:pt x="439" y="25"/>
                  </a:cubicBezTo>
                  <a:lnTo>
                    <a:pt x="430" y="19"/>
                  </a:lnTo>
                  <a:cubicBezTo>
                    <a:pt x="404" y="19"/>
                    <a:pt x="376" y="25"/>
                    <a:pt x="348" y="32"/>
                  </a:cubicBezTo>
                  <a:cubicBezTo>
                    <a:pt x="348" y="32"/>
                    <a:pt x="342" y="32"/>
                    <a:pt x="335" y="40"/>
                  </a:cubicBezTo>
                  <a:cubicBezTo>
                    <a:pt x="288" y="53"/>
                    <a:pt x="253" y="73"/>
                    <a:pt x="212" y="107"/>
                  </a:cubicBezTo>
                  <a:cubicBezTo>
                    <a:pt x="199" y="122"/>
                    <a:pt x="192" y="135"/>
                    <a:pt x="177" y="149"/>
                  </a:cubicBezTo>
                  <a:cubicBezTo>
                    <a:pt x="136" y="176"/>
                    <a:pt x="102" y="204"/>
                    <a:pt x="69" y="237"/>
                  </a:cubicBezTo>
                  <a:cubicBezTo>
                    <a:pt x="61" y="259"/>
                    <a:pt x="48" y="272"/>
                    <a:pt x="35" y="286"/>
                  </a:cubicBezTo>
                  <a:cubicBezTo>
                    <a:pt x="20" y="313"/>
                    <a:pt x="7" y="341"/>
                    <a:pt x="7" y="375"/>
                  </a:cubicBezTo>
                  <a:cubicBezTo>
                    <a:pt x="0" y="423"/>
                    <a:pt x="7" y="484"/>
                    <a:pt x="35" y="525"/>
                  </a:cubicBezTo>
                  <a:lnTo>
                    <a:pt x="41" y="533"/>
                  </a:lnTo>
                  <a:cubicBezTo>
                    <a:pt x="13" y="594"/>
                    <a:pt x="20" y="669"/>
                    <a:pt x="61" y="730"/>
                  </a:cubicBezTo>
                  <a:cubicBezTo>
                    <a:pt x="95" y="792"/>
                    <a:pt x="143" y="833"/>
                    <a:pt x="212" y="847"/>
                  </a:cubicBezTo>
                  <a:cubicBezTo>
                    <a:pt x="246" y="853"/>
                    <a:pt x="274" y="861"/>
                    <a:pt x="307" y="861"/>
                  </a:cubicBezTo>
                  <a:cubicBezTo>
                    <a:pt x="356" y="861"/>
                    <a:pt x="404" y="861"/>
                    <a:pt x="445" y="847"/>
                  </a:cubicBezTo>
                  <a:cubicBezTo>
                    <a:pt x="513" y="827"/>
                    <a:pt x="575" y="792"/>
                    <a:pt x="629" y="751"/>
                  </a:cubicBezTo>
                  <a:cubicBezTo>
                    <a:pt x="644" y="751"/>
                    <a:pt x="651" y="745"/>
                    <a:pt x="657" y="738"/>
                  </a:cubicBezTo>
                  <a:cubicBezTo>
                    <a:pt x="718" y="704"/>
                    <a:pt x="752" y="663"/>
                    <a:pt x="787" y="607"/>
                  </a:cubicBezTo>
                  <a:cubicBezTo>
                    <a:pt x="821" y="566"/>
                    <a:pt x="841" y="512"/>
                    <a:pt x="862" y="464"/>
                  </a:cubicBezTo>
                  <a:cubicBezTo>
                    <a:pt x="876" y="410"/>
                    <a:pt x="882" y="360"/>
                    <a:pt x="897" y="306"/>
                  </a:cubicBezTo>
                  <a:cubicBezTo>
                    <a:pt x="917" y="231"/>
                    <a:pt x="897" y="155"/>
                    <a:pt x="856" y="101"/>
                  </a:cubicBezTo>
                  <a:cubicBezTo>
                    <a:pt x="835" y="73"/>
                    <a:pt x="815" y="53"/>
                    <a:pt x="787" y="40"/>
                  </a:cubicBezTo>
                  <a:cubicBezTo>
                    <a:pt x="746" y="19"/>
                    <a:pt x="711" y="6"/>
                    <a:pt x="664" y="6"/>
                  </a:cubicBezTo>
                  <a:cubicBezTo>
                    <a:pt x="643" y="2"/>
                    <a:pt x="623" y="1"/>
                    <a:pt x="6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3"/>
            <p:cNvSpPr/>
            <p:nvPr/>
          </p:nvSpPr>
          <p:spPr>
            <a:xfrm>
              <a:off x="2965075" y="896475"/>
              <a:ext cx="11700" cy="11775"/>
            </a:xfrm>
            <a:custGeom>
              <a:avLst/>
              <a:gdLst/>
              <a:ahLst/>
              <a:cxnLst/>
              <a:rect l="l" t="t" r="r" b="b"/>
              <a:pathLst>
                <a:path w="468" h="471" extrusionOk="0">
                  <a:moveTo>
                    <a:pt x="234" y="0"/>
                  </a:moveTo>
                  <a:cubicBezTo>
                    <a:pt x="200" y="0"/>
                    <a:pt x="172" y="7"/>
                    <a:pt x="146" y="22"/>
                  </a:cubicBezTo>
                  <a:cubicBezTo>
                    <a:pt x="118" y="35"/>
                    <a:pt x="90" y="48"/>
                    <a:pt x="70" y="69"/>
                  </a:cubicBezTo>
                  <a:cubicBezTo>
                    <a:pt x="57" y="89"/>
                    <a:pt x="42" y="104"/>
                    <a:pt x="35" y="117"/>
                  </a:cubicBezTo>
                  <a:cubicBezTo>
                    <a:pt x="16" y="145"/>
                    <a:pt x="8" y="171"/>
                    <a:pt x="8" y="206"/>
                  </a:cubicBezTo>
                  <a:cubicBezTo>
                    <a:pt x="1" y="234"/>
                    <a:pt x="1" y="268"/>
                    <a:pt x="8" y="294"/>
                  </a:cubicBezTo>
                  <a:cubicBezTo>
                    <a:pt x="16" y="329"/>
                    <a:pt x="29" y="357"/>
                    <a:pt x="49" y="377"/>
                  </a:cubicBezTo>
                  <a:cubicBezTo>
                    <a:pt x="70" y="405"/>
                    <a:pt x="90" y="424"/>
                    <a:pt x="118" y="439"/>
                  </a:cubicBezTo>
                  <a:cubicBezTo>
                    <a:pt x="139" y="446"/>
                    <a:pt x="152" y="452"/>
                    <a:pt x="172" y="459"/>
                  </a:cubicBezTo>
                  <a:cubicBezTo>
                    <a:pt x="192" y="467"/>
                    <a:pt x="209" y="471"/>
                    <a:pt x="227" y="471"/>
                  </a:cubicBezTo>
                  <a:cubicBezTo>
                    <a:pt x="240" y="471"/>
                    <a:pt x="254" y="469"/>
                    <a:pt x="269" y="465"/>
                  </a:cubicBezTo>
                  <a:cubicBezTo>
                    <a:pt x="295" y="465"/>
                    <a:pt x="323" y="452"/>
                    <a:pt x="351" y="439"/>
                  </a:cubicBezTo>
                  <a:cubicBezTo>
                    <a:pt x="371" y="424"/>
                    <a:pt x="385" y="411"/>
                    <a:pt x="399" y="398"/>
                  </a:cubicBezTo>
                  <a:cubicBezTo>
                    <a:pt x="426" y="370"/>
                    <a:pt x="446" y="336"/>
                    <a:pt x="459" y="294"/>
                  </a:cubicBezTo>
                  <a:lnTo>
                    <a:pt x="467" y="234"/>
                  </a:lnTo>
                  <a:cubicBezTo>
                    <a:pt x="467" y="206"/>
                    <a:pt x="459" y="171"/>
                    <a:pt x="446" y="145"/>
                  </a:cubicBezTo>
                  <a:lnTo>
                    <a:pt x="446" y="124"/>
                  </a:lnTo>
                  <a:cubicBezTo>
                    <a:pt x="440" y="104"/>
                    <a:pt x="426" y="76"/>
                    <a:pt x="405" y="63"/>
                  </a:cubicBezTo>
                  <a:cubicBezTo>
                    <a:pt x="392" y="48"/>
                    <a:pt x="364" y="35"/>
                    <a:pt x="344" y="28"/>
                  </a:cubicBezTo>
                  <a:cubicBezTo>
                    <a:pt x="336" y="28"/>
                    <a:pt x="330" y="28"/>
                    <a:pt x="330" y="22"/>
                  </a:cubicBezTo>
                  <a:lnTo>
                    <a:pt x="323" y="22"/>
                  </a:lnTo>
                  <a:cubicBezTo>
                    <a:pt x="295" y="7"/>
                    <a:pt x="269" y="0"/>
                    <a:pt x="2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1" name="Google Shape;1101;p3"/>
          <p:cNvGrpSpPr/>
          <p:nvPr/>
        </p:nvGrpSpPr>
        <p:grpSpPr>
          <a:xfrm rot="-376310">
            <a:off x="3537431" y="646706"/>
            <a:ext cx="447678" cy="410859"/>
            <a:chOff x="3466333" y="-758239"/>
            <a:chExt cx="188176" cy="172699"/>
          </a:xfrm>
        </p:grpSpPr>
        <p:sp>
          <p:nvSpPr>
            <p:cNvPr id="1102" name="Google Shape;1102;p3"/>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3"/>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3"/>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3"/>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3"/>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3"/>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8" name="Google Shape;1108;p3"/>
          <p:cNvSpPr txBox="1"/>
          <p:nvPr/>
        </p:nvSpPr>
        <p:spPr>
          <a:xfrm>
            <a:off x="3802320" y="121263"/>
            <a:ext cx="2049942" cy="262576"/>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Caveat Brush"/>
              <a:buNone/>
            </a:pPr>
            <a:r>
              <a:rPr lang="en-US" sz="1800" b="0" i="0" u="none" strike="noStrike" cap="none">
                <a:solidFill>
                  <a:srgbClr val="FFFFFF"/>
                </a:solidFill>
                <a:latin typeface="Caveat Brush"/>
                <a:ea typeface="Caveat Brush"/>
                <a:cs typeface="Caveat Brush"/>
                <a:sym typeface="Caveat Brush"/>
              </a:rPr>
              <a:t>What is Our Business ?</a:t>
            </a:r>
            <a:endParaRPr/>
          </a:p>
        </p:txBody>
      </p:sp>
      <p:pic>
        <p:nvPicPr>
          <p:cNvPr id="1109" name="Google Shape;1109;p3"/>
          <p:cNvPicPr preferRelativeResize="0"/>
          <p:nvPr/>
        </p:nvPicPr>
        <p:blipFill rotWithShape="1">
          <a:blip r:embed="rId3">
            <a:alphaModFix/>
          </a:blip>
          <a:srcRect/>
          <a:stretch/>
        </p:blipFill>
        <p:spPr>
          <a:xfrm>
            <a:off x="111266" y="4506916"/>
            <a:ext cx="489512" cy="4895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1000"/>
                                        <p:tgtEl>
                                          <p:spTgt spid="1026">
                                            <p:txEl>
                                              <p:pRg st="0" end="0"/>
                                            </p:txEl>
                                          </p:spTgt>
                                        </p:tgtEl>
                                      </p:cBhvr>
                                    </p:animEffect>
                                    <p:anim calcmode="lin" valueType="num">
                                      <p:cBhvr>
                                        <p:cTn id="8" dur="1000" fill="hold"/>
                                        <p:tgtEl>
                                          <p:spTgt spid="10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xEl>
                                              <p:pRg st="1" end="1"/>
                                            </p:txEl>
                                          </p:spTgt>
                                        </p:tgtEl>
                                        <p:attrNameLst>
                                          <p:attrName>style.visibility</p:attrName>
                                        </p:attrNameLst>
                                      </p:cBhvr>
                                      <p:to>
                                        <p:strVal val="visible"/>
                                      </p:to>
                                    </p:set>
                                    <p:animEffect transition="in" filter="fade">
                                      <p:cBhvr>
                                        <p:cTn id="14" dur="1000"/>
                                        <p:tgtEl>
                                          <p:spTgt spid="1026">
                                            <p:txEl>
                                              <p:pRg st="1" end="1"/>
                                            </p:txEl>
                                          </p:spTgt>
                                        </p:tgtEl>
                                      </p:cBhvr>
                                    </p:animEffect>
                                    <p:anim calcmode="lin" valueType="num">
                                      <p:cBhvr>
                                        <p:cTn id="15" dur="1000" fill="hold"/>
                                        <p:tgtEl>
                                          <p:spTgt spid="102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2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21"/>
          <p:cNvSpPr txBox="1">
            <a:spLocks noGrp="1"/>
          </p:cNvSpPr>
          <p:nvPr>
            <p:ph type="subTitle" idx="1"/>
          </p:nvPr>
        </p:nvSpPr>
        <p:spPr>
          <a:xfrm>
            <a:off x="524886" y="1167704"/>
            <a:ext cx="8088351" cy="3761805"/>
          </a:xfrm>
          <a:prstGeom prst="rect">
            <a:avLst/>
          </a:prstGeom>
          <a:solidFill>
            <a:schemeClr val="dk1"/>
          </a:solid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None/>
            </a:pPr>
            <a:r>
              <a:rPr lang="en-US" dirty="0"/>
              <a:t>To garner </a:t>
            </a:r>
            <a:r>
              <a:rPr lang="en-US" dirty="0">
                <a:solidFill>
                  <a:schemeClr val="accent1"/>
                </a:solidFill>
              </a:rPr>
              <a:t>public interest</a:t>
            </a:r>
            <a:r>
              <a:rPr lang="en-US" dirty="0"/>
              <a:t> and allow the company to appropriately compete in the market, Down De’ Gap intends to </a:t>
            </a:r>
            <a:r>
              <a:rPr lang="en-US" dirty="0">
                <a:solidFill>
                  <a:schemeClr val="accent1"/>
                </a:solidFill>
              </a:rPr>
              <a:t>charge modestly below market value</a:t>
            </a:r>
            <a:r>
              <a:rPr lang="en-US" dirty="0"/>
              <a:t> but increase pricing gradually as our consumer base increase to match current market value.</a:t>
            </a:r>
          </a:p>
          <a:p>
            <a:pPr marL="457200" lvl="0" indent="-31750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solidFill>
                  <a:schemeClr val="accent1"/>
                </a:solidFill>
              </a:rPr>
              <a:t>Cost based pricing</a:t>
            </a:r>
            <a:r>
              <a:rPr lang="en-US" dirty="0"/>
              <a:t> will be used to </a:t>
            </a:r>
            <a:r>
              <a:rPr lang="en-US" dirty="0">
                <a:solidFill>
                  <a:schemeClr val="accent1"/>
                </a:solidFill>
              </a:rPr>
              <a:t>fairly charge </a:t>
            </a:r>
            <a:r>
              <a:rPr lang="en-US" dirty="0"/>
              <a:t>for distance travelled and time taken while also reducing costs where wait times were unreasonable.</a:t>
            </a:r>
          </a:p>
          <a:p>
            <a:pPr marL="457200" lvl="0" indent="-31750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Using this strategy accompanies the </a:t>
            </a:r>
            <a:r>
              <a:rPr lang="en-US" dirty="0">
                <a:solidFill>
                  <a:schemeClr val="accent1"/>
                </a:solidFill>
              </a:rPr>
              <a:t>risk</a:t>
            </a:r>
            <a:r>
              <a:rPr lang="en-US" dirty="0"/>
              <a:t> of making </a:t>
            </a:r>
            <a:r>
              <a:rPr lang="en-US" dirty="0">
                <a:solidFill>
                  <a:schemeClr val="accent1"/>
                </a:solidFill>
              </a:rPr>
              <a:t>little to no profit</a:t>
            </a:r>
            <a:r>
              <a:rPr lang="en-US" dirty="0"/>
              <a:t> in the </a:t>
            </a:r>
            <a:r>
              <a:rPr lang="en-US" dirty="0">
                <a:solidFill>
                  <a:schemeClr val="accent1"/>
                </a:solidFill>
              </a:rPr>
              <a:t>earlier stages</a:t>
            </a:r>
            <a:r>
              <a:rPr lang="en-US" dirty="0"/>
              <a:t> of the business. To compensate for this, we plan to establish </a:t>
            </a:r>
            <a:r>
              <a:rPr lang="en-US" dirty="0">
                <a:solidFill>
                  <a:schemeClr val="accent1"/>
                </a:solidFill>
              </a:rPr>
              <a:t>customer retention</a:t>
            </a:r>
            <a:r>
              <a:rPr lang="en-US" dirty="0"/>
              <a:t> and </a:t>
            </a:r>
            <a:r>
              <a:rPr lang="en-US" dirty="0">
                <a:solidFill>
                  <a:schemeClr val="accent1"/>
                </a:solidFill>
              </a:rPr>
              <a:t>loyalty</a:t>
            </a:r>
            <a:r>
              <a:rPr lang="en-US" dirty="0"/>
              <a:t> through: </a:t>
            </a:r>
          </a:p>
          <a:p>
            <a:pPr lvl="1" algn="l">
              <a:buClr>
                <a:schemeClr val="bg2"/>
              </a:buClr>
              <a:buFont typeface="Arial" panose="020B0604020202020204" pitchFamily="34" charset="0"/>
              <a:buChar char="•"/>
            </a:pPr>
            <a:r>
              <a:rPr lang="en-US" sz="1800" dirty="0">
                <a:solidFill>
                  <a:srgbClr val="FFFFFF"/>
                </a:solidFill>
              </a:rPr>
              <a:t>Providing in-depth and helpful information to users</a:t>
            </a:r>
          </a:p>
          <a:p>
            <a:pPr lvl="1" algn="l">
              <a:buClr>
                <a:schemeClr val="bg2"/>
              </a:buClr>
              <a:buFont typeface="Arial" panose="020B0604020202020204" pitchFamily="34" charset="0"/>
              <a:buChar char="•"/>
            </a:pPr>
            <a:r>
              <a:rPr lang="en-US" sz="1800" dirty="0">
                <a:solidFill>
                  <a:srgbClr val="FFFFFF"/>
                </a:solidFill>
              </a:rPr>
              <a:t>Creating and be active in related communities</a:t>
            </a:r>
          </a:p>
          <a:p>
            <a:pPr lvl="1" algn="l">
              <a:buClr>
                <a:schemeClr val="bg2"/>
              </a:buClr>
              <a:buFont typeface="Arial" panose="020B0604020202020204" pitchFamily="34" charset="0"/>
              <a:buChar char="•"/>
            </a:pPr>
            <a:r>
              <a:rPr lang="en-US" sz="1800" dirty="0">
                <a:solidFill>
                  <a:srgbClr val="FFFFFF"/>
                </a:solidFill>
              </a:rPr>
              <a:t>Utilizing reference accounts</a:t>
            </a:r>
          </a:p>
          <a:p>
            <a:pPr lvl="1" algn="l">
              <a:buClr>
                <a:schemeClr val="bg2"/>
              </a:buClr>
              <a:buFont typeface="Arial" panose="020B0604020202020204" pitchFamily="34" charset="0"/>
              <a:buChar char="•"/>
            </a:pPr>
            <a:endParaRPr dirty="0"/>
          </a:p>
        </p:txBody>
      </p:sp>
      <p:sp>
        <p:nvSpPr>
          <p:cNvPr id="2083" name="Google Shape;2083;p21"/>
          <p:cNvSpPr txBox="1">
            <a:spLocks noGrp="1"/>
          </p:cNvSpPr>
          <p:nvPr>
            <p:ph type="title"/>
          </p:nvPr>
        </p:nvSpPr>
        <p:spPr>
          <a:xfrm>
            <a:off x="566137" y="445984"/>
            <a:ext cx="1713014" cy="72172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4000" dirty="0"/>
              <a:t>Price</a:t>
            </a:r>
            <a:endParaRPr sz="6600" dirty="0"/>
          </a:p>
        </p:txBody>
      </p:sp>
      <p:pic>
        <p:nvPicPr>
          <p:cNvPr id="2084" name="Google Shape;2084;p21"/>
          <p:cNvPicPr preferRelativeResize="0"/>
          <p:nvPr/>
        </p:nvPicPr>
        <p:blipFill rotWithShape="1">
          <a:blip r:embed="rId3">
            <a:alphaModFix/>
          </a:blip>
          <a:srcRect/>
          <a:stretch/>
        </p:blipFill>
        <p:spPr>
          <a:xfrm>
            <a:off x="8654488" y="806845"/>
            <a:ext cx="489512" cy="489512"/>
          </a:xfrm>
          <a:prstGeom prst="rect">
            <a:avLst/>
          </a:prstGeom>
          <a:noFill/>
          <a:ln>
            <a:noFill/>
          </a:ln>
        </p:spPr>
      </p:pic>
    </p:spTree>
    <p:extLst>
      <p:ext uri="{BB962C8B-B14F-4D97-AF65-F5344CB8AC3E}">
        <p14:creationId xmlns:p14="http://schemas.microsoft.com/office/powerpoint/2010/main" val="38761021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2">
                                            <p:txEl>
                                              <p:pRg st="5" end="5"/>
                                            </p:txEl>
                                          </p:spTgt>
                                        </p:tgtEl>
                                        <p:attrNameLst>
                                          <p:attrName>style.visibility</p:attrName>
                                        </p:attrNameLst>
                                      </p:cBhvr>
                                      <p:to>
                                        <p:strVal val="visible"/>
                                      </p:to>
                                    </p:set>
                                    <p:animEffect transition="in" filter="fade">
                                      <p:cBhvr>
                                        <p:cTn id="7" dur="500"/>
                                        <p:tgtEl>
                                          <p:spTgt spid="208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2">
                                            <p:txEl>
                                              <p:pRg st="6" end="6"/>
                                            </p:txEl>
                                          </p:spTgt>
                                        </p:tgtEl>
                                        <p:attrNameLst>
                                          <p:attrName>style.visibility</p:attrName>
                                        </p:attrNameLst>
                                      </p:cBhvr>
                                      <p:to>
                                        <p:strVal val="visible"/>
                                      </p:to>
                                    </p:set>
                                    <p:animEffect transition="in" filter="fade">
                                      <p:cBhvr>
                                        <p:cTn id="12" dur="500"/>
                                        <p:tgtEl>
                                          <p:spTgt spid="208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2">
                                            <p:txEl>
                                              <p:pRg st="7" end="7"/>
                                            </p:txEl>
                                          </p:spTgt>
                                        </p:tgtEl>
                                        <p:attrNameLst>
                                          <p:attrName>style.visibility</p:attrName>
                                        </p:attrNameLst>
                                      </p:cBhvr>
                                      <p:to>
                                        <p:strVal val="visible"/>
                                      </p:to>
                                    </p:set>
                                    <p:animEffect transition="in" filter="fade">
                                      <p:cBhvr>
                                        <p:cTn id="17" dur="500"/>
                                        <p:tgtEl>
                                          <p:spTgt spid="208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7AA218AC-2DD4-11B7-8544-A4B3374184DD}"/>
              </a:ext>
            </a:extLst>
          </p:cNvPr>
          <p:cNvSpPr>
            <a:spLocks noGrp="1"/>
          </p:cNvSpPr>
          <p:nvPr>
            <p:ph type="subTitle" idx="3"/>
          </p:nvPr>
        </p:nvSpPr>
        <p:spPr>
          <a:xfrm>
            <a:off x="764276" y="816931"/>
            <a:ext cx="7664624" cy="3885698"/>
          </a:xfrm>
        </p:spPr>
        <p:txBody>
          <a:bodyPr/>
          <a:lstStyle/>
          <a:p>
            <a:pPr marL="139700" indent="0">
              <a:buClr>
                <a:schemeClr val="bg2"/>
              </a:buClr>
            </a:pPr>
            <a:r>
              <a:rPr lang="en-US" sz="1700" dirty="0"/>
              <a:t>The business will be promoted primarily via </a:t>
            </a:r>
            <a:r>
              <a:rPr lang="en-US" sz="1700" dirty="0">
                <a:solidFill>
                  <a:schemeClr val="accent1"/>
                </a:solidFill>
              </a:rPr>
              <a:t>low-cost strategies</a:t>
            </a:r>
            <a:r>
              <a:rPr lang="en-US" sz="1700" dirty="0"/>
              <a:t> like social media and guerilla marketing.</a:t>
            </a:r>
          </a:p>
          <a:p>
            <a:pPr marL="139700" indent="0">
              <a:buClr>
                <a:schemeClr val="bg2"/>
              </a:buClr>
            </a:pPr>
            <a:br>
              <a:rPr lang="en-US" sz="1700" dirty="0"/>
            </a:br>
            <a:r>
              <a:rPr lang="en-US" sz="1700" dirty="0">
                <a:solidFill>
                  <a:schemeClr val="accent1"/>
                </a:solidFill>
              </a:rPr>
              <a:t>Social media </a:t>
            </a:r>
            <a:r>
              <a:rPr lang="en-US" sz="1700" dirty="0"/>
              <a:t>will be used by creating and </a:t>
            </a:r>
            <a:r>
              <a:rPr lang="en-US" sz="1700" dirty="0">
                <a:solidFill>
                  <a:schemeClr val="accent1"/>
                </a:solidFill>
              </a:rPr>
              <a:t>frequently</a:t>
            </a:r>
            <a:r>
              <a:rPr lang="en-US" sz="1700" dirty="0"/>
              <a:t> posting to official business accounts established on Twitter, Facebook and Instagram. Deals, specials and discounts will be </a:t>
            </a:r>
            <a:r>
              <a:rPr lang="en-US" sz="1700" dirty="0">
                <a:solidFill>
                  <a:schemeClr val="accent1"/>
                </a:solidFill>
              </a:rPr>
              <a:t>actively disclosed</a:t>
            </a:r>
            <a:r>
              <a:rPr lang="en-US" sz="1700" dirty="0"/>
              <a:t> to follower and the company will </a:t>
            </a:r>
            <a:r>
              <a:rPr lang="en-US" sz="1700" dirty="0">
                <a:solidFill>
                  <a:schemeClr val="accent1"/>
                </a:solidFill>
              </a:rPr>
              <a:t>eagerly interact</a:t>
            </a:r>
            <a:r>
              <a:rPr lang="en-US" sz="1700" dirty="0"/>
              <a:t> within these communities. This is done to create a </a:t>
            </a:r>
            <a:r>
              <a:rPr lang="en-US" sz="1700" dirty="0">
                <a:solidFill>
                  <a:schemeClr val="accent1"/>
                </a:solidFill>
              </a:rPr>
              <a:t>vibrant community</a:t>
            </a:r>
            <a:r>
              <a:rPr lang="en-US" sz="1700" dirty="0"/>
              <a:t> and achieve </a:t>
            </a:r>
            <a:r>
              <a:rPr lang="en-US" sz="1700" dirty="0">
                <a:solidFill>
                  <a:schemeClr val="accent1"/>
                </a:solidFill>
              </a:rPr>
              <a:t>high levels of engagement</a:t>
            </a:r>
            <a:r>
              <a:rPr lang="en-US" sz="1700" dirty="0"/>
              <a:t>.</a:t>
            </a:r>
          </a:p>
          <a:p>
            <a:pPr marL="139700" indent="0">
              <a:buClr>
                <a:schemeClr val="bg2"/>
              </a:buClr>
            </a:pPr>
            <a:endParaRPr lang="en-US" sz="1700" dirty="0"/>
          </a:p>
          <a:p>
            <a:pPr marL="139700" indent="0">
              <a:buClr>
                <a:schemeClr val="bg2"/>
              </a:buClr>
            </a:pPr>
            <a:r>
              <a:rPr lang="en-US" sz="1700" dirty="0">
                <a:solidFill>
                  <a:schemeClr val="accent1"/>
                </a:solidFill>
              </a:rPr>
              <a:t>Guerilla Marketing </a:t>
            </a:r>
            <a:r>
              <a:rPr lang="en-US" sz="1700" dirty="0"/>
              <a:t>will be used to ensure that we stand out and </a:t>
            </a:r>
            <a:r>
              <a:rPr lang="en-US" sz="1700" dirty="0">
                <a:solidFill>
                  <a:schemeClr val="accent1"/>
                </a:solidFill>
              </a:rPr>
              <a:t>gain attention</a:t>
            </a:r>
            <a:r>
              <a:rPr lang="en-US" sz="1700" dirty="0"/>
              <a:t> at a </a:t>
            </a:r>
            <a:r>
              <a:rPr lang="en-US" sz="1700" dirty="0">
                <a:solidFill>
                  <a:schemeClr val="accent1"/>
                </a:solidFill>
              </a:rPr>
              <a:t>relatively low cost</a:t>
            </a:r>
            <a:r>
              <a:rPr lang="en-US" sz="1700" dirty="0"/>
              <a:t>. It will primarily be done in </a:t>
            </a:r>
            <a:r>
              <a:rPr lang="en-US" sz="1700" dirty="0">
                <a:solidFill>
                  <a:schemeClr val="accent1"/>
                </a:solidFill>
              </a:rPr>
              <a:t>high – medium traffic areas</a:t>
            </a:r>
            <a:r>
              <a:rPr lang="en-US" sz="1700" dirty="0"/>
              <a:t> such as malls. Partners will traverse while wearing </a:t>
            </a:r>
            <a:r>
              <a:rPr lang="en-US" sz="1700" dirty="0">
                <a:solidFill>
                  <a:schemeClr val="accent1"/>
                </a:solidFill>
              </a:rPr>
              <a:t>company shirts</a:t>
            </a:r>
            <a:r>
              <a:rPr lang="en-US" sz="1700" dirty="0"/>
              <a:t> and </a:t>
            </a:r>
            <a:r>
              <a:rPr lang="en-US" sz="1700" dirty="0">
                <a:solidFill>
                  <a:schemeClr val="accent1"/>
                </a:solidFill>
              </a:rPr>
              <a:t>actively engage</a:t>
            </a:r>
            <a:r>
              <a:rPr lang="en-US" sz="1700" dirty="0"/>
              <a:t> with the public in order to spread general information about the business. To ensure that we entice potential consumers we will aim to hand out </a:t>
            </a:r>
            <a:r>
              <a:rPr lang="en-US" sz="1700" dirty="0">
                <a:solidFill>
                  <a:schemeClr val="accent1"/>
                </a:solidFill>
              </a:rPr>
              <a:t>limited time coupons</a:t>
            </a:r>
            <a:r>
              <a:rPr lang="en-US" sz="1700" dirty="0"/>
              <a:t> which will prompt people to make their first purchase. </a:t>
            </a:r>
            <a:r>
              <a:rPr lang="en-US" sz="1700" dirty="0">
                <a:solidFill>
                  <a:schemeClr val="accent1"/>
                </a:solidFill>
              </a:rPr>
              <a:t>Eye-catching posters </a:t>
            </a:r>
            <a:r>
              <a:rPr lang="en-US" sz="1700" dirty="0">
                <a:solidFill>
                  <a:schemeClr val="bg1"/>
                </a:solidFill>
              </a:rPr>
              <a:t>and</a:t>
            </a:r>
            <a:r>
              <a:rPr lang="en-US" sz="1700" dirty="0">
                <a:solidFill>
                  <a:schemeClr val="accent1"/>
                </a:solidFill>
              </a:rPr>
              <a:t> displays </a:t>
            </a:r>
            <a:r>
              <a:rPr lang="en-US" sz="1700" dirty="0"/>
              <a:t>will also be used to catch attention towards the business.</a:t>
            </a:r>
          </a:p>
          <a:p>
            <a:pPr marL="139700" indent="0">
              <a:buClr>
                <a:schemeClr val="bg1"/>
              </a:buClr>
            </a:pPr>
            <a:r>
              <a:rPr lang="en-US" dirty="0"/>
              <a:t>	</a:t>
            </a:r>
          </a:p>
          <a:p>
            <a:pPr>
              <a:buFont typeface="Courier New" panose="02070309020205020404" pitchFamily="49" charset="0"/>
              <a:buChar char="o"/>
            </a:pPr>
            <a:endParaRPr lang="en-BB" dirty="0"/>
          </a:p>
        </p:txBody>
      </p:sp>
      <p:sp>
        <p:nvSpPr>
          <p:cNvPr id="6" name="Title 5">
            <a:extLst>
              <a:ext uri="{FF2B5EF4-FFF2-40B4-BE49-F238E27FC236}">
                <a16:creationId xmlns:a16="http://schemas.microsoft.com/office/drawing/2014/main" id="{EFDACA83-56BC-1E2E-F526-4E505FC15DF9}"/>
              </a:ext>
            </a:extLst>
          </p:cNvPr>
          <p:cNvSpPr>
            <a:spLocks noGrp="1"/>
          </p:cNvSpPr>
          <p:nvPr>
            <p:ph type="title"/>
          </p:nvPr>
        </p:nvSpPr>
        <p:spPr>
          <a:xfrm>
            <a:off x="764276" y="49506"/>
            <a:ext cx="3688800" cy="700229"/>
          </a:xfrm>
        </p:spPr>
        <p:txBody>
          <a:bodyPr/>
          <a:lstStyle/>
          <a:p>
            <a:r>
              <a:rPr lang="en-US" dirty="0"/>
              <a:t>Promotion</a:t>
            </a:r>
            <a:endParaRPr lang="en-BB" dirty="0"/>
          </a:p>
        </p:txBody>
      </p:sp>
      <p:pic>
        <p:nvPicPr>
          <p:cNvPr id="2" name="Google Shape;2084;p21">
            <a:extLst>
              <a:ext uri="{FF2B5EF4-FFF2-40B4-BE49-F238E27FC236}">
                <a16:creationId xmlns:a16="http://schemas.microsoft.com/office/drawing/2014/main" id="{A8575E17-E036-FBCB-58DC-DA17B752F729}"/>
              </a:ext>
            </a:extLst>
          </p:cNvPr>
          <p:cNvPicPr preferRelativeResize="0"/>
          <p:nvPr/>
        </p:nvPicPr>
        <p:blipFill rotWithShape="1">
          <a:blip r:embed="rId2">
            <a:alphaModFix/>
          </a:blip>
          <a:srcRect/>
          <a:stretch/>
        </p:blipFill>
        <p:spPr>
          <a:xfrm>
            <a:off x="88003" y="4506429"/>
            <a:ext cx="489512" cy="489512"/>
          </a:xfrm>
          <a:prstGeom prst="rect">
            <a:avLst/>
          </a:prstGeom>
          <a:noFill/>
          <a:ln>
            <a:noFill/>
          </a:ln>
        </p:spPr>
      </p:pic>
    </p:spTree>
    <p:extLst>
      <p:ext uri="{BB962C8B-B14F-4D97-AF65-F5344CB8AC3E}">
        <p14:creationId xmlns:p14="http://schemas.microsoft.com/office/powerpoint/2010/main" val="132525337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21"/>
          <p:cNvSpPr txBox="1">
            <a:spLocks noGrp="1"/>
          </p:cNvSpPr>
          <p:nvPr>
            <p:ph type="subTitle" idx="1"/>
          </p:nvPr>
        </p:nvSpPr>
        <p:spPr>
          <a:xfrm>
            <a:off x="692641" y="1167705"/>
            <a:ext cx="7752840" cy="2524271"/>
          </a:xfrm>
          <a:prstGeom prst="rect">
            <a:avLst/>
          </a:prstGeom>
          <a:solidFill>
            <a:schemeClr val="dk1"/>
          </a:solidFill>
          <a:ln>
            <a:noFill/>
          </a:ln>
        </p:spPr>
        <p:txBody>
          <a:bodyPr spcFirstLastPara="1" wrap="square" lIns="91425" tIns="91425" rIns="91425" bIns="91425" anchor="t" anchorCtr="0">
            <a:noAutofit/>
          </a:bodyPr>
          <a:lstStyle/>
          <a:p>
            <a:pPr marL="596900" lvl="1" indent="0" algn="l">
              <a:buClr>
                <a:schemeClr val="bg2"/>
              </a:buClr>
            </a:pPr>
            <a:r>
              <a:rPr lang="en-US" sz="2000" dirty="0">
                <a:solidFill>
                  <a:schemeClr val="accent1"/>
                </a:solidFill>
              </a:rPr>
              <a:t>Down De Gap </a:t>
            </a:r>
            <a:r>
              <a:rPr lang="en-US" sz="2000" dirty="0">
                <a:solidFill>
                  <a:srgbClr val="FFFFFF"/>
                </a:solidFill>
              </a:rPr>
              <a:t>will offer its services to clients directly through an </a:t>
            </a:r>
            <a:r>
              <a:rPr lang="en-US" sz="2000" dirty="0">
                <a:solidFill>
                  <a:schemeClr val="accent1"/>
                </a:solidFill>
              </a:rPr>
              <a:t>online medium</a:t>
            </a:r>
            <a:r>
              <a:rPr lang="en-US" sz="2000" dirty="0">
                <a:solidFill>
                  <a:srgbClr val="FFFFFF"/>
                </a:solidFill>
              </a:rPr>
              <a:t> being a </a:t>
            </a:r>
            <a:r>
              <a:rPr lang="en-US" sz="2000" dirty="0">
                <a:solidFill>
                  <a:schemeClr val="accent1"/>
                </a:solidFill>
              </a:rPr>
              <a:t>webpage</a:t>
            </a:r>
            <a:r>
              <a:rPr lang="en-US" sz="2000" dirty="0">
                <a:solidFill>
                  <a:srgbClr val="FFFFFF"/>
                </a:solidFill>
              </a:rPr>
              <a:t>. This comes with issues as the </a:t>
            </a:r>
            <a:r>
              <a:rPr lang="en-US" sz="2000" dirty="0">
                <a:solidFill>
                  <a:schemeClr val="accent3">
                    <a:lumMod val="75000"/>
                  </a:schemeClr>
                </a:solidFill>
              </a:rPr>
              <a:t>maintenance</a:t>
            </a:r>
            <a:r>
              <a:rPr lang="en-US" sz="2000" dirty="0">
                <a:solidFill>
                  <a:srgbClr val="FFFFFF"/>
                </a:solidFill>
              </a:rPr>
              <a:t> and </a:t>
            </a:r>
            <a:r>
              <a:rPr lang="en-US" sz="2000" dirty="0">
                <a:solidFill>
                  <a:schemeClr val="accent3">
                    <a:lumMod val="75000"/>
                  </a:schemeClr>
                </a:solidFill>
              </a:rPr>
              <a:t>cost</a:t>
            </a:r>
            <a:r>
              <a:rPr lang="en-US" sz="2000" dirty="0">
                <a:solidFill>
                  <a:srgbClr val="FFFFFF"/>
                </a:solidFill>
              </a:rPr>
              <a:t> of the website falls upon the partners of the company. </a:t>
            </a:r>
          </a:p>
          <a:p>
            <a:pPr marL="596900" lvl="1" indent="0" algn="l">
              <a:buClr>
                <a:schemeClr val="bg2"/>
              </a:buClr>
            </a:pPr>
            <a:endParaRPr lang="en-US" sz="2000" dirty="0">
              <a:solidFill>
                <a:srgbClr val="FFFFFF"/>
              </a:solidFill>
            </a:endParaRPr>
          </a:p>
          <a:p>
            <a:pPr marL="596900" lvl="1" indent="0" algn="l">
              <a:buClr>
                <a:schemeClr val="bg2"/>
              </a:buClr>
            </a:pPr>
            <a:r>
              <a:rPr lang="en-US" sz="2000" dirty="0">
                <a:solidFill>
                  <a:srgbClr val="FFFFFF"/>
                </a:solidFill>
              </a:rPr>
              <a:t>The cost of the website can be circumvented by placing </a:t>
            </a:r>
            <a:r>
              <a:rPr lang="en-US" sz="2000" dirty="0">
                <a:solidFill>
                  <a:schemeClr val="accent1"/>
                </a:solidFill>
              </a:rPr>
              <a:t>advertisement</a:t>
            </a:r>
            <a:r>
              <a:rPr lang="en-US" sz="2000" dirty="0">
                <a:solidFill>
                  <a:srgbClr val="FFFFFF"/>
                </a:solidFill>
              </a:rPr>
              <a:t> of </a:t>
            </a:r>
            <a:r>
              <a:rPr lang="en-US" sz="2000" dirty="0">
                <a:solidFill>
                  <a:schemeClr val="accent1"/>
                </a:solidFill>
              </a:rPr>
              <a:t>complementary services</a:t>
            </a:r>
            <a:r>
              <a:rPr lang="en-US" sz="2000" dirty="0">
                <a:solidFill>
                  <a:srgbClr val="FFFFFF"/>
                </a:solidFill>
              </a:rPr>
              <a:t> and </a:t>
            </a:r>
            <a:r>
              <a:rPr lang="en-US" sz="2000" dirty="0">
                <a:solidFill>
                  <a:schemeClr val="accent1"/>
                </a:solidFill>
              </a:rPr>
              <a:t>products</a:t>
            </a:r>
            <a:r>
              <a:rPr lang="en-US" sz="2000" dirty="0">
                <a:solidFill>
                  <a:srgbClr val="FFFFFF"/>
                </a:solidFill>
              </a:rPr>
              <a:t> from other businesses to procure additional income.</a:t>
            </a:r>
            <a:endParaRPr lang="en-BB" sz="2000" dirty="0">
              <a:solidFill>
                <a:srgbClr val="FFFFFF"/>
              </a:solidFill>
            </a:endParaRPr>
          </a:p>
          <a:p>
            <a:pPr marL="596900" lvl="1" indent="0" algn="l">
              <a:buClr>
                <a:schemeClr val="bg2"/>
              </a:buClr>
            </a:pPr>
            <a:endParaRPr dirty="0">
              <a:solidFill>
                <a:schemeClr val="accent1"/>
              </a:solidFill>
            </a:endParaRPr>
          </a:p>
        </p:txBody>
      </p:sp>
      <p:sp>
        <p:nvSpPr>
          <p:cNvPr id="2083" name="Google Shape;2083;p21"/>
          <p:cNvSpPr txBox="1">
            <a:spLocks noGrp="1"/>
          </p:cNvSpPr>
          <p:nvPr>
            <p:ph type="title"/>
          </p:nvPr>
        </p:nvSpPr>
        <p:spPr>
          <a:xfrm>
            <a:off x="692641" y="445984"/>
            <a:ext cx="1713014" cy="72172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4000" dirty="0"/>
              <a:t>Place</a:t>
            </a:r>
            <a:endParaRPr sz="6600" dirty="0"/>
          </a:p>
        </p:txBody>
      </p:sp>
      <p:pic>
        <p:nvPicPr>
          <p:cNvPr id="2084" name="Google Shape;2084;p21"/>
          <p:cNvPicPr preferRelativeResize="0"/>
          <p:nvPr/>
        </p:nvPicPr>
        <p:blipFill rotWithShape="1">
          <a:blip r:embed="rId3">
            <a:alphaModFix/>
          </a:blip>
          <a:srcRect/>
          <a:stretch/>
        </p:blipFill>
        <p:spPr>
          <a:xfrm>
            <a:off x="4324305" y="4653988"/>
            <a:ext cx="489512" cy="489512"/>
          </a:xfrm>
          <a:prstGeom prst="rect">
            <a:avLst/>
          </a:prstGeom>
          <a:noFill/>
          <a:ln>
            <a:noFill/>
          </a:ln>
        </p:spPr>
      </p:pic>
      <p:grpSp>
        <p:nvGrpSpPr>
          <p:cNvPr id="3" name="Google Shape;1823;p16">
            <a:extLst>
              <a:ext uri="{FF2B5EF4-FFF2-40B4-BE49-F238E27FC236}">
                <a16:creationId xmlns:a16="http://schemas.microsoft.com/office/drawing/2014/main" id="{11499E63-19A4-4AC1-0D93-1C482A95229E}"/>
              </a:ext>
            </a:extLst>
          </p:cNvPr>
          <p:cNvGrpSpPr/>
          <p:nvPr/>
        </p:nvGrpSpPr>
        <p:grpSpPr>
          <a:xfrm>
            <a:off x="-546716" y="3442623"/>
            <a:ext cx="1093431" cy="1056028"/>
            <a:chOff x="5826925" y="2639900"/>
            <a:chExt cx="434125" cy="419275"/>
          </a:xfrm>
        </p:grpSpPr>
        <p:sp>
          <p:nvSpPr>
            <p:cNvPr id="4" name="Google Shape;1824;p16">
              <a:extLst>
                <a:ext uri="{FF2B5EF4-FFF2-40B4-BE49-F238E27FC236}">
                  <a16:creationId xmlns:a16="http://schemas.microsoft.com/office/drawing/2014/main" id="{4C671FDC-8981-CE3B-75BD-68311CA65EEA}"/>
                </a:ext>
              </a:extLst>
            </p:cNvPr>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825;p16">
              <a:extLst>
                <a:ext uri="{FF2B5EF4-FFF2-40B4-BE49-F238E27FC236}">
                  <a16:creationId xmlns:a16="http://schemas.microsoft.com/office/drawing/2014/main" id="{A6D99532-77C7-83B9-D07C-C89669F72305}"/>
                </a:ext>
              </a:extLst>
            </p:cNvPr>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826;p16">
              <a:extLst>
                <a:ext uri="{FF2B5EF4-FFF2-40B4-BE49-F238E27FC236}">
                  <a16:creationId xmlns:a16="http://schemas.microsoft.com/office/drawing/2014/main" id="{8EC4ADF4-5A73-2822-0D1D-9C8001818595}"/>
                </a:ext>
              </a:extLst>
            </p:cNvPr>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827;p16">
              <a:extLst>
                <a:ext uri="{FF2B5EF4-FFF2-40B4-BE49-F238E27FC236}">
                  <a16:creationId xmlns:a16="http://schemas.microsoft.com/office/drawing/2014/main" id="{00D59875-A1D0-DC5C-1FAE-5F4E5BA74793}"/>
                </a:ext>
              </a:extLst>
            </p:cNvPr>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828;p16">
              <a:extLst>
                <a:ext uri="{FF2B5EF4-FFF2-40B4-BE49-F238E27FC236}">
                  <a16:creationId xmlns:a16="http://schemas.microsoft.com/office/drawing/2014/main" id="{33943E1B-D9AC-56B4-11E5-408EEDA7CA8B}"/>
                </a:ext>
              </a:extLst>
            </p:cNvPr>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829;p16">
              <a:extLst>
                <a:ext uri="{FF2B5EF4-FFF2-40B4-BE49-F238E27FC236}">
                  <a16:creationId xmlns:a16="http://schemas.microsoft.com/office/drawing/2014/main" id="{EB15A045-A61A-A009-7BD1-9F8E473B0D0D}"/>
                </a:ext>
              </a:extLst>
            </p:cNvPr>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9727629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41CAEF6A-0173-259D-6D5F-1CFB5FFA644E}"/>
              </a:ext>
            </a:extLst>
          </p:cNvPr>
          <p:cNvPicPr>
            <a:picLocks noChangeAspect="1"/>
          </p:cNvPicPr>
          <p:nvPr/>
        </p:nvPicPr>
        <p:blipFill>
          <a:blip r:embed="rId3"/>
          <a:stretch>
            <a:fillRect/>
          </a:stretch>
        </p:blipFill>
        <p:spPr>
          <a:xfrm>
            <a:off x="5455244" y="1885971"/>
            <a:ext cx="898365" cy="898365"/>
          </a:xfrm>
          <a:prstGeom prst="rect">
            <a:avLst/>
          </a:prstGeom>
        </p:spPr>
      </p:pic>
      <p:sp>
        <p:nvSpPr>
          <p:cNvPr id="1800" name="Google Shape;1800;p16"/>
          <p:cNvSpPr txBox="1">
            <a:spLocks noGrp="1"/>
          </p:cNvSpPr>
          <p:nvPr>
            <p:ph type="title"/>
          </p:nvPr>
        </p:nvSpPr>
        <p:spPr>
          <a:xfrm>
            <a:off x="735395" y="3788460"/>
            <a:ext cx="7713600" cy="106955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6000"/>
              <a:buNone/>
            </a:pPr>
            <a:r>
              <a:rPr lang="en-US" sz="4400" dirty="0"/>
              <a:t>Ethical &amp; Legal Issues</a:t>
            </a:r>
            <a:endParaRPr sz="4400" dirty="0"/>
          </a:p>
        </p:txBody>
      </p:sp>
      <p:grpSp>
        <p:nvGrpSpPr>
          <p:cNvPr id="1801" name="Google Shape;1801;p16"/>
          <p:cNvGrpSpPr/>
          <p:nvPr/>
        </p:nvGrpSpPr>
        <p:grpSpPr>
          <a:xfrm rot="-648061">
            <a:off x="620656" y="2375212"/>
            <a:ext cx="1066519" cy="1004519"/>
            <a:chOff x="2186375" y="752125"/>
            <a:chExt cx="327700" cy="308650"/>
          </a:xfrm>
        </p:grpSpPr>
        <p:sp>
          <p:nvSpPr>
            <p:cNvPr id="1802" name="Google Shape;1802;p16"/>
            <p:cNvSpPr/>
            <p:nvPr/>
          </p:nvSpPr>
          <p:spPr>
            <a:xfrm>
              <a:off x="2222975" y="781750"/>
              <a:ext cx="291100" cy="279025"/>
            </a:xfrm>
            <a:custGeom>
              <a:avLst/>
              <a:gdLst/>
              <a:ahLst/>
              <a:cxnLst/>
              <a:rect l="l" t="t" r="r" b="b"/>
              <a:pathLst>
                <a:path w="11644" h="11161" extrusionOk="0">
                  <a:moveTo>
                    <a:pt x="6019" y="0"/>
                  </a:moveTo>
                  <a:cubicBezTo>
                    <a:pt x="5286" y="0"/>
                    <a:pt x="4544" y="80"/>
                    <a:pt x="3848" y="291"/>
                  </a:cubicBezTo>
                  <a:cubicBezTo>
                    <a:pt x="3800" y="305"/>
                    <a:pt x="3746" y="319"/>
                    <a:pt x="3690" y="332"/>
                  </a:cubicBezTo>
                  <a:cubicBezTo>
                    <a:pt x="3301" y="422"/>
                    <a:pt x="2916" y="558"/>
                    <a:pt x="2555" y="729"/>
                  </a:cubicBezTo>
                  <a:cubicBezTo>
                    <a:pt x="1911" y="1030"/>
                    <a:pt x="1438" y="1578"/>
                    <a:pt x="1083" y="2180"/>
                  </a:cubicBezTo>
                  <a:cubicBezTo>
                    <a:pt x="275" y="3563"/>
                    <a:pt x="1" y="5294"/>
                    <a:pt x="364" y="6855"/>
                  </a:cubicBezTo>
                  <a:cubicBezTo>
                    <a:pt x="467" y="7313"/>
                    <a:pt x="543" y="7985"/>
                    <a:pt x="863" y="8395"/>
                  </a:cubicBezTo>
                  <a:cubicBezTo>
                    <a:pt x="897" y="8471"/>
                    <a:pt x="938" y="8545"/>
                    <a:pt x="1001" y="8601"/>
                  </a:cubicBezTo>
                  <a:cubicBezTo>
                    <a:pt x="1109" y="8867"/>
                    <a:pt x="1219" y="9120"/>
                    <a:pt x="1405" y="9360"/>
                  </a:cubicBezTo>
                  <a:cubicBezTo>
                    <a:pt x="1582" y="9593"/>
                    <a:pt x="1794" y="9792"/>
                    <a:pt x="2028" y="9976"/>
                  </a:cubicBezTo>
                  <a:cubicBezTo>
                    <a:pt x="2465" y="10319"/>
                    <a:pt x="2966" y="10579"/>
                    <a:pt x="3499" y="10749"/>
                  </a:cubicBezTo>
                  <a:cubicBezTo>
                    <a:pt x="3820" y="10853"/>
                    <a:pt x="4148" y="10920"/>
                    <a:pt x="4485" y="10968"/>
                  </a:cubicBezTo>
                  <a:cubicBezTo>
                    <a:pt x="4676" y="11037"/>
                    <a:pt x="4896" y="11065"/>
                    <a:pt x="5080" y="11091"/>
                  </a:cubicBezTo>
                  <a:cubicBezTo>
                    <a:pt x="5285" y="11126"/>
                    <a:pt x="5490" y="11147"/>
                    <a:pt x="5682" y="11154"/>
                  </a:cubicBezTo>
                  <a:cubicBezTo>
                    <a:pt x="5737" y="11154"/>
                    <a:pt x="5799" y="11154"/>
                    <a:pt x="5853" y="11147"/>
                  </a:cubicBezTo>
                  <a:cubicBezTo>
                    <a:pt x="5929" y="11154"/>
                    <a:pt x="6011" y="11160"/>
                    <a:pt x="6087" y="11160"/>
                  </a:cubicBezTo>
                  <a:cubicBezTo>
                    <a:pt x="6109" y="11161"/>
                    <a:pt x="6131" y="11161"/>
                    <a:pt x="6153" y="11161"/>
                  </a:cubicBezTo>
                  <a:cubicBezTo>
                    <a:pt x="6451" y="11161"/>
                    <a:pt x="6744" y="11120"/>
                    <a:pt x="7031" y="11050"/>
                  </a:cubicBezTo>
                  <a:cubicBezTo>
                    <a:pt x="7140" y="11024"/>
                    <a:pt x="7243" y="10996"/>
                    <a:pt x="7351" y="10961"/>
                  </a:cubicBezTo>
                  <a:cubicBezTo>
                    <a:pt x="7714" y="10859"/>
                    <a:pt x="8084" y="10743"/>
                    <a:pt x="8434" y="10598"/>
                  </a:cubicBezTo>
                  <a:cubicBezTo>
                    <a:pt x="8789" y="10462"/>
                    <a:pt x="9139" y="10291"/>
                    <a:pt x="9461" y="10086"/>
                  </a:cubicBezTo>
                  <a:cubicBezTo>
                    <a:pt x="10049" y="9703"/>
                    <a:pt x="10548" y="9195"/>
                    <a:pt x="10911" y="8594"/>
                  </a:cubicBezTo>
                  <a:cubicBezTo>
                    <a:pt x="10987" y="8478"/>
                    <a:pt x="11047" y="8361"/>
                    <a:pt x="11110" y="8231"/>
                  </a:cubicBezTo>
                  <a:cubicBezTo>
                    <a:pt x="11164" y="8134"/>
                    <a:pt x="11220" y="8026"/>
                    <a:pt x="11274" y="7922"/>
                  </a:cubicBezTo>
                  <a:cubicBezTo>
                    <a:pt x="11322" y="7814"/>
                    <a:pt x="11363" y="7704"/>
                    <a:pt x="11404" y="7587"/>
                  </a:cubicBezTo>
                  <a:cubicBezTo>
                    <a:pt x="11473" y="7362"/>
                    <a:pt x="11527" y="7136"/>
                    <a:pt x="11562" y="6896"/>
                  </a:cubicBezTo>
                  <a:cubicBezTo>
                    <a:pt x="11596" y="6664"/>
                    <a:pt x="11609" y="6431"/>
                    <a:pt x="11622" y="6198"/>
                  </a:cubicBezTo>
                  <a:cubicBezTo>
                    <a:pt x="11644" y="5767"/>
                    <a:pt x="11637" y="5329"/>
                    <a:pt x="11581" y="4898"/>
                  </a:cubicBezTo>
                  <a:cubicBezTo>
                    <a:pt x="11540" y="4548"/>
                    <a:pt x="11473" y="4192"/>
                    <a:pt x="11363" y="3857"/>
                  </a:cubicBezTo>
                  <a:cubicBezTo>
                    <a:pt x="11328" y="3740"/>
                    <a:pt x="11294" y="3632"/>
                    <a:pt x="11246" y="3522"/>
                  </a:cubicBezTo>
                  <a:cubicBezTo>
                    <a:pt x="11157" y="3282"/>
                    <a:pt x="11041" y="3050"/>
                    <a:pt x="10904" y="2845"/>
                  </a:cubicBezTo>
                  <a:lnTo>
                    <a:pt x="10898" y="2845"/>
                  </a:lnTo>
                  <a:cubicBezTo>
                    <a:pt x="10898" y="2837"/>
                    <a:pt x="10891" y="2830"/>
                    <a:pt x="10891" y="2830"/>
                  </a:cubicBezTo>
                  <a:cubicBezTo>
                    <a:pt x="10671" y="2393"/>
                    <a:pt x="10399" y="1983"/>
                    <a:pt x="10083" y="1605"/>
                  </a:cubicBezTo>
                  <a:cubicBezTo>
                    <a:pt x="9672" y="1127"/>
                    <a:pt x="9186" y="710"/>
                    <a:pt x="8598" y="448"/>
                  </a:cubicBezTo>
                  <a:cubicBezTo>
                    <a:pt x="8017" y="182"/>
                    <a:pt x="7373" y="66"/>
                    <a:pt x="6735" y="25"/>
                  </a:cubicBezTo>
                  <a:cubicBezTo>
                    <a:pt x="6499" y="9"/>
                    <a:pt x="6259" y="0"/>
                    <a:pt x="601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6"/>
            <p:cNvSpPr/>
            <p:nvPr/>
          </p:nvSpPr>
          <p:spPr>
            <a:xfrm>
              <a:off x="2186375" y="761050"/>
              <a:ext cx="290900" cy="279050"/>
            </a:xfrm>
            <a:custGeom>
              <a:avLst/>
              <a:gdLst/>
              <a:ahLst/>
              <a:cxnLst/>
              <a:rect l="l" t="t" r="r" b="b"/>
              <a:pathLst>
                <a:path w="11636" h="11162" extrusionOk="0">
                  <a:moveTo>
                    <a:pt x="6014" y="0"/>
                  </a:moveTo>
                  <a:cubicBezTo>
                    <a:pt x="5284" y="0"/>
                    <a:pt x="4542" y="81"/>
                    <a:pt x="3846" y="297"/>
                  </a:cubicBezTo>
                  <a:cubicBezTo>
                    <a:pt x="3792" y="306"/>
                    <a:pt x="3738" y="319"/>
                    <a:pt x="3690" y="332"/>
                  </a:cubicBezTo>
                  <a:cubicBezTo>
                    <a:pt x="3293" y="421"/>
                    <a:pt x="2910" y="558"/>
                    <a:pt x="2547" y="729"/>
                  </a:cubicBezTo>
                  <a:cubicBezTo>
                    <a:pt x="1903" y="1030"/>
                    <a:pt x="1432" y="1579"/>
                    <a:pt x="1082" y="2180"/>
                  </a:cubicBezTo>
                  <a:cubicBezTo>
                    <a:pt x="274" y="3563"/>
                    <a:pt x="1" y="5294"/>
                    <a:pt x="356" y="6855"/>
                  </a:cubicBezTo>
                  <a:cubicBezTo>
                    <a:pt x="466" y="7320"/>
                    <a:pt x="535" y="7985"/>
                    <a:pt x="863" y="8396"/>
                  </a:cubicBezTo>
                  <a:cubicBezTo>
                    <a:pt x="898" y="8470"/>
                    <a:pt x="931" y="8552"/>
                    <a:pt x="993" y="8601"/>
                  </a:cubicBezTo>
                  <a:cubicBezTo>
                    <a:pt x="1110" y="8867"/>
                    <a:pt x="1212" y="9127"/>
                    <a:pt x="1397" y="9360"/>
                  </a:cubicBezTo>
                  <a:cubicBezTo>
                    <a:pt x="1581" y="9593"/>
                    <a:pt x="1793" y="9798"/>
                    <a:pt x="2020" y="9976"/>
                  </a:cubicBezTo>
                  <a:cubicBezTo>
                    <a:pt x="2458" y="10326"/>
                    <a:pt x="2958" y="10579"/>
                    <a:pt x="3492" y="10750"/>
                  </a:cubicBezTo>
                  <a:cubicBezTo>
                    <a:pt x="3814" y="10851"/>
                    <a:pt x="4149" y="10927"/>
                    <a:pt x="4484" y="10968"/>
                  </a:cubicBezTo>
                  <a:cubicBezTo>
                    <a:pt x="4668" y="11037"/>
                    <a:pt x="4888" y="11071"/>
                    <a:pt x="5078" y="11091"/>
                  </a:cubicBezTo>
                  <a:cubicBezTo>
                    <a:pt x="5277" y="11132"/>
                    <a:pt x="5482" y="11154"/>
                    <a:pt x="5681" y="11154"/>
                  </a:cubicBezTo>
                  <a:lnTo>
                    <a:pt x="5845" y="11154"/>
                  </a:lnTo>
                  <a:cubicBezTo>
                    <a:pt x="5928" y="11154"/>
                    <a:pt x="6003" y="11160"/>
                    <a:pt x="6085" y="11160"/>
                  </a:cubicBezTo>
                  <a:cubicBezTo>
                    <a:pt x="6113" y="11161"/>
                    <a:pt x="6141" y="11161"/>
                    <a:pt x="6169" y="11161"/>
                  </a:cubicBezTo>
                  <a:cubicBezTo>
                    <a:pt x="6565" y="11161"/>
                    <a:pt x="6962" y="11077"/>
                    <a:pt x="7345" y="10968"/>
                  </a:cubicBezTo>
                  <a:cubicBezTo>
                    <a:pt x="8076" y="10750"/>
                    <a:pt x="8809" y="10503"/>
                    <a:pt x="9453" y="10086"/>
                  </a:cubicBezTo>
                  <a:cubicBezTo>
                    <a:pt x="10047" y="9702"/>
                    <a:pt x="10540" y="9202"/>
                    <a:pt x="10910" y="8601"/>
                  </a:cubicBezTo>
                  <a:cubicBezTo>
                    <a:pt x="10979" y="8484"/>
                    <a:pt x="11041" y="8361"/>
                    <a:pt x="11102" y="8238"/>
                  </a:cubicBezTo>
                  <a:cubicBezTo>
                    <a:pt x="11225" y="8033"/>
                    <a:pt x="11320" y="7821"/>
                    <a:pt x="11396" y="7587"/>
                  </a:cubicBezTo>
                  <a:cubicBezTo>
                    <a:pt x="11541" y="7142"/>
                    <a:pt x="11595" y="6671"/>
                    <a:pt x="11616" y="6198"/>
                  </a:cubicBezTo>
                  <a:cubicBezTo>
                    <a:pt x="11636" y="5767"/>
                    <a:pt x="11636" y="5329"/>
                    <a:pt x="11582" y="4897"/>
                  </a:cubicBezTo>
                  <a:cubicBezTo>
                    <a:pt x="11519" y="4432"/>
                    <a:pt x="11417" y="3960"/>
                    <a:pt x="11247" y="3522"/>
                  </a:cubicBezTo>
                  <a:cubicBezTo>
                    <a:pt x="11150" y="3275"/>
                    <a:pt x="11033" y="3042"/>
                    <a:pt x="10884" y="2830"/>
                  </a:cubicBezTo>
                  <a:cubicBezTo>
                    <a:pt x="10663" y="2392"/>
                    <a:pt x="10397" y="1981"/>
                    <a:pt x="10075" y="1611"/>
                  </a:cubicBezTo>
                  <a:cubicBezTo>
                    <a:pt x="9665" y="1127"/>
                    <a:pt x="9185" y="708"/>
                    <a:pt x="8597" y="448"/>
                  </a:cubicBezTo>
                  <a:cubicBezTo>
                    <a:pt x="8009" y="189"/>
                    <a:pt x="7372" y="66"/>
                    <a:pt x="6729" y="25"/>
                  </a:cubicBezTo>
                  <a:cubicBezTo>
                    <a:pt x="6493" y="9"/>
                    <a:pt x="6254" y="0"/>
                    <a:pt x="601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6"/>
            <p:cNvSpPr/>
            <p:nvPr/>
          </p:nvSpPr>
          <p:spPr>
            <a:xfrm>
              <a:off x="2210850" y="776450"/>
              <a:ext cx="155725" cy="125800"/>
            </a:xfrm>
            <a:custGeom>
              <a:avLst/>
              <a:gdLst/>
              <a:ahLst/>
              <a:cxnLst/>
              <a:rect l="l" t="t" r="r" b="b"/>
              <a:pathLst>
                <a:path w="6229" h="5032" extrusionOk="0">
                  <a:moveTo>
                    <a:pt x="4528" y="0"/>
                  </a:moveTo>
                  <a:cubicBezTo>
                    <a:pt x="4340" y="0"/>
                    <a:pt x="4154" y="16"/>
                    <a:pt x="3984" y="38"/>
                  </a:cubicBezTo>
                  <a:cubicBezTo>
                    <a:pt x="3265" y="120"/>
                    <a:pt x="2560" y="366"/>
                    <a:pt x="1938" y="742"/>
                  </a:cubicBezTo>
                  <a:cubicBezTo>
                    <a:pt x="1348" y="1105"/>
                    <a:pt x="781" y="1646"/>
                    <a:pt x="479" y="2290"/>
                  </a:cubicBezTo>
                  <a:cubicBezTo>
                    <a:pt x="213" y="2590"/>
                    <a:pt x="83" y="3036"/>
                    <a:pt x="34" y="3412"/>
                  </a:cubicBezTo>
                  <a:cubicBezTo>
                    <a:pt x="1" y="3693"/>
                    <a:pt x="8" y="3987"/>
                    <a:pt x="144" y="4240"/>
                  </a:cubicBezTo>
                  <a:cubicBezTo>
                    <a:pt x="288" y="4507"/>
                    <a:pt x="548" y="4691"/>
                    <a:pt x="814" y="4808"/>
                  </a:cubicBezTo>
                  <a:cubicBezTo>
                    <a:pt x="1181" y="4963"/>
                    <a:pt x="1565" y="5031"/>
                    <a:pt x="1949" y="5031"/>
                  </a:cubicBezTo>
                  <a:cubicBezTo>
                    <a:pt x="2976" y="5031"/>
                    <a:pt x="4012" y="4543"/>
                    <a:pt x="4784" y="3905"/>
                  </a:cubicBezTo>
                  <a:cubicBezTo>
                    <a:pt x="5299" y="3481"/>
                    <a:pt x="5811" y="2906"/>
                    <a:pt x="6029" y="2268"/>
                  </a:cubicBezTo>
                  <a:cubicBezTo>
                    <a:pt x="6228" y="1702"/>
                    <a:pt x="6181" y="935"/>
                    <a:pt x="5791" y="462"/>
                  </a:cubicBezTo>
                  <a:cubicBezTo>
                    <a:pt x="5487" y="100"/>
                    <a:pt x="4999" y="0"/>
                    <a:pt x="4528" y="0"/>
                  </a:cubicBezTo>
                  <a:close/>
                </a:path>
              </a:pathLst>
            </a:custGeom>
            <a:solidFill>
              <a:srgbClr val="EB59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6"/>
            <p:cNvSpPr/>
            <p:nvPr/>
          </p:nvSpPr>
          <p:spPr>
            <a:xfrm>
              <a:off x="2199375" y="815875"/>
              <a:ext cx="277900" cy="221450"/>
            </a:xfrm>
            <a:custGeom>
              <a:avLst/>
              <a:gdLst/>
              <a:ahLst/>
              <a:cxnLst/>
              <a:rect l="l" t="t" r="r" b="b"/>
              <a:pathLst>
                <a:path w="11116" h="8858" extrusionOk="0">
                  <a:moveTo>
                    <a:pt x="8869" y="1"/>
                  </a:moveTo>
                  <a:cubicBezTo>
                    <a:pt x="8559" y="1"/>
                    <a:pt x="8246" y="79"/>
                    <a:pt x="8001" y="255"/>
                  </a:cubicBezTo>
                  <a:cubicBezTo>
                    <a:pt x="7277" y="767"/>
                    <a:pt x="7679" y="1828"/>
                    <a:pt x="7359" y="2539"/>
                  </a:cubicBezTo>
                  <a:cubicBezTo>
                    <a:pt x="7104" y="3095"/>
                    <a:pt x="6626" y="3525"/>
                    <a:pt x="6147" y="3882"/>
                  </a:cubicBezTo>
                  <a:cubicBezTo>
                    <a:pt x="5654" y="4258"/>
                    <a:pt x="5107" y="4621"/>
                    <a:pt x="4504" y="4792"/>
                  </a:cubicBezTo>
                  <a:cubicBezTo>
                    <a:pt x="4161" y="4888"/>
                    <a:pt x="3807" y="4925"/>
                    <a:pt x="3451" y="4925"/>
                  </a:cubicBezTo>
                  <a:cubicBezTo>
                    <a:pt x="3149" y="4925"/>
                    <a:pt x="2845" y="4898"/>
                    <a:pt x="2546" y="4861"/>
                  </a:cubicBezTo>
                  <a:cubicBezTo>
                    <a:pt x="1979" y="4792"/>
                    <a:pt x="1404" y="4731"/>
                    <a:pt x="877" y="4491"/>
                  </a:cubicBezTo>
                  <a:cubicBezTo>
                    <a:pt x="692" y="4402"/>
                    <a:pt x="514" y="4279"/>
                    <a:pt x="370" y="4134"/>
                  </a:cubicBezTo>
                  <a:cubicBezTo>
                    <a:pt x="343" y="4093"/>
                    <a:pt x="322" y="4046"/>
                    <a:pt x="309" y="3998"/>
                  </a:cubicBezTo>
                  <a:cubicBezTo>
                    <a:pt x="300" y="3970"/>
                    <a:pt x="270" y="3955"/>
                    <a:pt x="241" y="3955"/>
                  </a:cubicBezTo>
                  <a:cubicBezTo>
                    <a:pt x="229" y="3955"/>
                    <a:pt x="216" y="3958"/>
                    <a:pt x="205" y="3964"/>
                  </a:cubicBezTo>
                  <a:cubicBezTo>
                    <a:pt x="199" y="3939"/>
                    <a:pt x="179" y="3925"/>
                    <a:pt x="160" y="3925"/>
                  </a:cubicBezTo>
                  <a:cubicBezTo>
                    <a:pt x="142" y="3925"/>
                    <a:pt x="124" y="3937"/>
                    <a:pt x="117" y="3964"/>
                  </a:cubicBezTo>
                  <a:lnTo>
                    <a:pt x="110" y="3970"/>
                  </a:lnTo>
                  <a:cubicBezTo>
                    <a:pt x="97" y="3992"/>
                    <a:pt x="90" y="4011"/>
                    <a:pt x="97" y="4039"/>
                  </a:cubicBezTo>
                  <a:cubicBezTo>
                    <a:pt x="0" y="4532"/>
                    <a:pt x="151" y="5059"/>
                    <a:pt x="343" y="5511"/>
                  </a:cubicBezTo>
                  <a:cubicBezTo>
                    <a:pt x="568" y="6030"/>
                    <a:pt x="890" y="6516"/>
                    <a:pt x="1273" y="6934"/>
                  </a:cubicBezTo>
                  <a:cubicBezTo>
                    <a:pt x="2122" y="7852"/>
                    <a:pt x="3326" y="8371"/>
                    <a:pt x="4526" y="8639"/>
                  </a:cubicBezTo>
                  <a:cubicBezTo>
                    <a:pt x="4621" y="8658"/>
                    <a:pt x="4723" y="8673"/>
                    <a:pt x="4820" y="8686"/>
                  </a:cubicBezTo>
                  <a:cubicBezTo>
                    <a:pt x="4949" y="8714"/>
                    <a:pt x="5073" y="8740"/>
                    <a:pt x="5202" y="8762"/>
                  </a:cubicBezTo>
                  <a:cubicBezTo>
                    <a:pt x="5591" y="8825"/>
                    <a:pt x="5991" y="8858"/>
                    <a:pt x="6393" y="8858"/>
                  </a:cubicBezTo>
                  <a:cubicBezTo>
                    <a:pt x="6430" y="8858"/>
                    <a:pt x="6467" y="8858"/>
                    <a:pt x="6503" y="8857"/>
                  </a:cubicBezTo>
                  <a:cubicBezTo>
                    <a:pt x="6612" y="8831"/>
                    <a:pt x="6722" y="8803"/>
                    <a:pt x="6825" y="8775"/>
                  </a:cubicBezTo>
                  <a:cubicBezTo>
                    <a:pt x="7556" y="8557"/>
                    <a:pt x="8289" y="8310"/>
                    <a:pt x="8933" y="7893"/>
                  </a:cubicBezTo>
                  <a:cubicBezTo>
                    <a:pt x="9527" y="7509"/>
                    <a:pt x="10020" y="7009"/>
                    <a:pt x="10390" y="6408"/>
                  </a:cubicBezTo>
                  <a:cubicBezTo>
                    <a:pt x="10459" y="6291"/>
                    <a:pt x="10521" y="6168"/>
                    <a:pt x="10582" y="6045"/>
                  </a:cubicBezTo>
                  <a:cubicBezTo>
                    <a:pt x="10705" y="5840"/>
                    <a:pt x="10800" y="5628"/>
                    <a:pt x="10876" y="5394"/>
                  </a:cubicBezTo>
                  <a:cubicBezTo>
                    <a:pt x="11021" y="4949"/>
                    <a:pt x="11075" y="4478"/>
                    <a:pt x="11096" y="4005"/>
                  </a:cubicBezTo>
                  <a:cubicBezTo>
                    <a:pt x="11116" y="3574"/>
                    <a:pt x="11116" y="3136"/>
                    <a:pt x="11062" y="2704"/>
                  </a:cubicBezTo>
                  <a:cubicBezTo>
                    <a:pt x="10999" y="2239"/>
                    <a:pt x="10897" y="1767"/>
                    <a:pt x="10727" y="1329"/>
                  </a:cubicBezTo>
                  <a:cubicBezTo>
                    <a:pt x="10630" y="1089"/>
                    <a:pt x="10521" y="856"/>
                    <a:pt x="10377" y="650"/>
                  </a:cubicBezTo>
                  <a:cubicBezTo>
                    <a:pt x="10111" y="412"/>
                    <a:pt x="9808" y="220"/>
                    <a:pt x="9473" y="103"/>
                  </a:cubicBezTo>
                  <a:cubicBezTo>
                    <a:pt x="9288" y="37"/>
                    <a:pt x="9079" y="1"/>
                    <a:pt x="8869" y="1"/>
                  </a:cubicBezTo>
                  <a:close/>
                </a:path>
              </a:pathLst>
            </a:custGeom>
            <a:solidFill>
              <a:srgbClr val="5C14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6"/>
            <p:cNvSpPr/>
            <p:nvPr/>
          </p:nvSpPr>
          <p:spPr>
            <a:xfrm>
              <a:off x="2264050" y="784400"/>
              <a:ext cx="22275" cy="16950"/>
            </a:xfrm>
            <a:custGeom>
              <a:avLst/>
              <a:gdLst/>
              <a:ahLst/>
              <a:cxnLst/>
              <a:rect l="l" t="t" r="r" b="b"/>
              <a:pathLst>
                <a:path w="891" h="678" extrusionOk="0">
                  <a:moveTo>
                    <a:pt x="439" y="1"/>
                  </a:moveTo>
                  <a:cubicBezTo>
                    <a:pt x="296" y="7"/>
                    <a:pt x="145" y="55"/>
                    <a:pt x="69" y="178"/>
                  </a:cubicBezTo>
                  <a:cubicBezTo>
                    <a:pt x="22" y="254"/>
                    <a:pt x="15" y="336"/>
                    <a:pt x="22" y="418"/>
                  </a:cubicBezTo>
                  <a:cubicBezTo>
                    <a:pt x="8" y="452"/>
                    <a:pt x="0" y="487"/>
                    <a:pt x="8" y="528"/>
                  </a:cubicBezTo>
                  <a:cubicBezTo>
                    <a:pt x="15" y="610"/>
                    <a:pt x="91" y="671"/>
                    <a:pt x="173" y="671"/>
                  </a:cubicBezTo>
                  <a:cubicBezTo>
                    <a:pt x="192" y="677"/>
                    <a:pt x="214" y="677"/>
                    <a:pt x="233" y="677"/>
                  </a:cubicBezTo>
                  <a:cubicBezTo>
                    <a:pt x="268" y="671"/>
                    <a:pt x="302" y="664"/>
                    <a:pt x="337" y="658"/>
                  </a:cubicBezTo>
                  <a:cubicBezTo>
                    <a:pt x="385" y="636"/>
                    <a:pt x="432" y="617"/>
                    <a:pt x="480" y="595"/>
                  </a:cubicBezTo>
                  <a:cubicBezTo>
                    <a:pt x="562" y="569"/>
                    <a:pt x="631" y="528"/>
                    <a:pt x="698" y="487"/>
                  </a:cubicBezTo>
                  <a:cubicBezTo>
                    <a:pt x="726" y="472"/>
                    <a:pt x="739" y="452"/>
                    <a:pt x="754" y="431"/>
                  </a:cubicBezTo>
                  <a:cubicBezTo>
                    <a:pt x="795" y="398"/>
                    <a:pt x="836" y="364"/>
                    <a:pt x="863" y="323"/>
                  </a:cubicBezTo>
                  <a:cubicBezTo>
                    <a:pt x="891" y="267"/>
                    <a:pt x="891" y="206"/>
                    <a:pt x="871" y="152"/>
                  </a:cubicBezTo>
                  <a:cubicBezTo>
                    <a:pt x="849" y="89"/>
                    <a:pt x="802" y="61"/>
                    <a:pt x="748" y="42"/>
                  </a:cubicBezTo>
                  <a:cubicBezTo>
                    <a:pt x="692" y="20"/>
                    <a:pt x="638" y="14"/>
                    <a:pt x="583" y="7"/>
                  </a:cubicBezTo>
                  <a:cubicBezTo>
                    <a:pt x="534" y="1"/>
                    <a:pt x="486"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6"/>
            <p:cNvSpPr/>
            <p:nvPr/>
          </p:nvSpPr>
          <p:spPr>
            <a:xfrm>
              <a:off x="2246600" y="820825"/>
              <a:ext cx="5150" cy="4825"/>
            </a:xfrm>
            <a:custGeom>
              <a:avLst/>
              <a:gdLst/>
              <a:ahLst/>
              <a:cxnLst/>
              <a:rect l="l" t="t" r="r" b="b"/>
              <a:pathLst>
                <a:path w="206" h="193" extrusionOk="0">
                  <a:moveTo>
                    <a:pt x="97" y="1"/>
                  </a:moveTo>
                  <a:cubicBezTo>
                    <a:pt x="82" y="1"/>
                    <a:pt x="62" y="1"/>
                    <a:pt x="49" y="15"/>
                  </a:cubicBezTo>
                  <a:cubicBezTo>
                    <a:pt x="21" y="29"/>
                    <a:pt x="0" y="63"/>
                    <a:pt x="0" y="98"/>
                  </a:cubicBezTo>
                  <a:cubicBezTo>
                    <a:pt x="0" y="132"/>
                    <a:pt x="21" y="165"/>
                    <a:pt x="49" y="180"/>
                  </a:cubicBezTo>
                  <a:cubicBezTo>
                    <a:pt x="62" y="193"/>
                    <a:pt x="82" y="193"/>
                    <a:pt x="97" y="193"/>
                  </a:cubicBezTo>
                  <a:cubicBezTo>
                    <a:pt x="117" y="193"/>
                    <a:pt x="131" y="193"/>
                    <a:pt x="145" y="180"/>
                  </a:cubicBezTo>
                  <a:cubicBezTo>
                    <a:pt x="151" y="180"/>
                    <a:pt x="158" y="173"/>
                    <a:pt x="164" y="165"/>
                  </a:cubicBezTo>
                  <a:cubicBezTo>
                    <a:pt x="179" y="158"/>
                    <a:pt x="186" y="152"/>
                    <a:pt x="192" y="139"/>
                  </a:cubicBezTo>
                  <a:cubicBezTo>
                    <a:pt x="205" y="124"/>
                    <a:pt x="205" y="111"/>
                    <a:pt x="205" y="98"/>
                  </a:cubicBezTo>
                  <a:cubicBezTo>
                    <a:pt x="205" y="83"/>
                    <a:pt x="205" y="70"/>
                    <a:pt x="192" y="57"/>
                  </a:cubicBezTo>
                  <a:cubicBezTo>
                    <a:pt x="186" y="42"/>
                    <a:pt x="179" y="29"/>
                    <a:pt x="164" y="22"/>
                  </a:cubicBezTo>
                  <a:cubicBezTo>
                    <a:pt x="158" y="22"/>
                    <a:pt x="151" y="15"/>
                    <a:pt x="145" y="15"/>
                  </a:cubicBezTo>
                  <a:cubicBezTo>
                    <a:pt x="131" y="1"/>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6"/>
            <p:cNvSpPr/>
            <p:nvPr/>
          </p:nvSpPr>
          <p:spPr>
            <a:xfrm>
              <a:off x="2284075" y="825000"/>
              <a:ext cx="16450" cy="12675"/>
            </a:xfrm>
            <a:custGeom>
              <a:avLst/>
              <a:gdLst/>
              <a:ahLst/>
              <a:cxnLst/>
              <a:rect l="l" t="t" r="r" b="b"/>
              <a:pathLst>
                <a:path w="658" h="507" extrusionOk="0">
                  <a:moveTo>
                    <a:pt x="377" y="0"/>
                  </a:moveTo>
                  <a:cubicBezTo>
                    <a:pt x="368" y="0"/>
                    <a:pt x="360" y="2"/>
                    <a:pt x="349" y="6"/>
                  </a:cubicBezTo>
                  <a:lnTo>
                    <a:pt x="336" y="6"/>
                  </a:lnTo>
                  <a:cubicBezTo>
                    <a:pt x="301" y="13"/>
                    <a:pt x="275" y="19"/>
                    <a:pt x="247" y="32"/>
                  </a:cubicBezTo>
                  <a:cubicBezTo>
                    <a:pt x="226" y="32"/>
                    <a:pt x="206" y="32"/>
                    <a:pt x="200" y="39"/>
                  </a:cubicBezTo>
                  <a:cubicBezTo>
                    <a:pt x="178" y="39"/>
                    <a:pt x="159" y="54"/>
                    <a:pt x="144" y="60"/>
                  </a:cubicBezTo>
                  <a:cubicBezTo>
                    <a:pt x="117" y="67"/>
                    <a:pt x="103" y="88"/>
                    <a:pt x="83" y="101"/>
                  </a:cubicBezTo>
                  <a:cubicBezTo>
                    <a:pt x="21" y="149"/>
                    <a:pt x="7" y="225"/>
                    <a:pt x="7" y="294"/>
                  </a:cubicBezTo>
                  <a:cubicBezTo>
                    <a:pt x="1" y="354"/>
                    <a:pt x="42" y="417"/>
                    <a:pt x="90" y="443"/>
                  </a:cubicBezTo>
                  <a:cubicBezTo>
                    <a:pt x="152" y="480"/>
                    <a:pt x="230" y="506"/>
                    <a:pt x="305" y="506"/>
                  </a:cubicBezTo>
                  <a:cubicBezTo>
                    <a:pt x="313" y="506"/>
                    <a:pt x="321" y="506"/>
                    <a:pt x="329" y="506"/>
                  </a:cubicBezTo>
                  <a:cubicBezTo>
                    <a:pt x="370" y="499"/>
                    <a:pt x="411" y="491"/>
                    <a:pt x="453" y="478"/>
                  </a:cubicBezTo>
                  <a:cubicBezTo>
                    <a:pt x="480" y="464"/>
                    <a:pt x="507" y="458"/>
                    <a:pt x="528" y="443"/>
                  </a:cubicBezTo>
                  <a:cubicBezTo>
                    <a:pt x="554" y="423"/>
                    <a:pt x="576" y="409"/>
                    <a:pt x="595" y="389"/>
                  </a:cubicBezTo>
                  <a:cubicBezTo>
                    <a:pt x="637" y="354"/>
                    <a:pt x="651" y="307"/>
                    <a:pt x="658" y="259"/>
                  </a:cubicBezTo>
                  <a:cubicBezTo>
                    <a:pt x="658" y="225"/>
                    <a:pt x="658" y="184"/>
                    <a:pt x="645" y="149"/>
                  </a:cubicBezTo>
                  <a:cubicBezTo>
                    <a:pt x="630" y="108"/>
                    <a:pt x="610" y="67"/>
                    <a:pt x="569" y="39"/>
                  </a:cubicBezTo>
                  <a:cubicBezTo>
                    <a:pt x="554" y="32"/>
                    <a:pt x="528" y="26"/>
                    <a:pt x="513" y="19"/>
                  </a:cubicBezTo>
                  <a:cubicBezTo>
                    <a:pt x="500" y="19"/>
                    <a:pt x="487" y="13"/>
                    <a:pt x="472" y="13"/>
                  </a:cubicBezTo>
                  <a:cubicBezTo>
                    <a:pt x="453" y="6"/>
                    <a:pt x="425" y="6"/>
                    <a:pt x="405" y="6"/>
                  </a:cubicBezTo>
                  <a:cubicBezTo>
                    <a:pt x="394" y="2"/>
                    <a:pt x="386" y="0"/>
                    <a:pt x="3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6"/>
            <p:cNvSpPr/>
            <p:nvPr/>
          </p:nvSpPr>
          <p:spPr>
            <a:xfrm>
              <a:off x="2315450" y="752125"/>
              <a:ext cx="189725" cy="159825"/>
            </a:xfrm>
            <a:custGeom>
              <a:avLst/>
              <a:gdLst/>
              <a:ahLst/>
              <a:cxnLst/>
              <a:rect l="l" t="t" r="r" b="b"/>
              <a:pathLst>
                <a:path w="7589" h="6393" extrusionOk="0">
                  <a:moveTo>
                    <a:pt x="4061" y="1"/>
                  </a:moveTo>
                  <a:cubicBezTo>
                    <a:pt x="4043" y="1"/>
                    <a:pt x="4026" y="11"/>
                    <a:pt x="4022" y="32"/>
                  </a:cubicBezTo>
                  <a:cubicBezTo>
                    <a:pt x="3948" y="354"/>
                    <a:pt x="3914" y="704"/>
                    <a:pt x="3866" y="1032"/>
                  </a:cubicBezTo>
                  <a:cubicBezTo>
                    <a:pt x="3825" y="1367"/>
                    <a:pt x="3797" y="1702"/>
                    <a:pt x="3762" y="2037"/>
                  </a:cubicBezTo>
                  <a:cubicBezTo>
                    <a:pt x="3743" y="2297"/>
                    <a:pt x="3728" y="2543"/>
                    <a:pt x="3735" y="2805"/>
                  </a:cubicBezTo>
                  <a:cubicBezTo>
                    <a:pt x="3743" y="3016"/>
                    <a:pt x="3762" y="3256"/>
                    <a:pt x="3838" y="3462"/>
                  </a:cubicBezTo>
                  <a:cubicBezTo>
                    <a:pt x="3721" y="3338"/>
                    <a:pt x="3592" y="3222"/>
                    <a:pt x="3482" y="3099"/>
                  </a:cubicBezTo>
                  <a:cubicBezTo>
                    <a:pt x="3345" y="2947"/>
                    <a:pt x="3188" y="2818"/>
                    <a:pt x="3023" y="2701"/>
                  </a:cubicBezTo>
                  <a:cubicBezTo>
                    <a:pt x="2682" y="2476"/>
                    <a:pt x="2347" y="2284"/>
                    <a:pt x="1969" y="2113"/>
                  </a:cubicBezTo>
                  <a:cubicBezTo>
                    <a:pt x="1640" y="1962"/>
                    <a:pt x="1333" y="1812"/>
                    <a:pt x="1024" y="1620"/>
                  </a:cubicBezTo>
                  <a:cubicBezTo>
                    <a:pt x="751" y="1449"/>
                    <a:pt x="423" y="1292"/>
                    <a:pt x="94" y="1285"/>
                  </a:cubicBezTo>
                  <a:cubicBezTo>
                    <a:pt x="32" y="1285"/>
                    <a:pt x="12" y="1367"/>
                    <a:pt x="60" y="1393"/>
                  </a:cubicBezTo>
                  <a:cubicBezTo>
                    <a:pt x="354" y="1545"/>
                    <a:pt x="600" y="1743"/>
                    <a:pt x="868" y="1936"/>
                  </a:cubicBezTo>
                  <a:cubicBezTo>
                    <a:pt x="1169" y="2147"/>
                    <a:pt x="1469" y="2312"/>
                    <a:pt x="1804" y="2455"/>
                  </a:cubicBezTo>
                  <a:cubicBezTo>
                    <a:pt x="2161" y="2606"/>
                    <a:pt x="2483" y="2805"/>
                    <a:pt x="2805" y="3010"/>
                  </a:cubicBezTo>
                  <a:cubicBezTo>
                    <a:pt x="2963" y="3112"/>
                    <a:pt x="3133" y="3209"/>
                    <a:pt x="3304" y="3283"/>
                  </a:cubicBezTo>
                  <a:cubicBezTo>
                    <a:pt x="3475" y="3352"/>
                    <a:pt x="3633" y="3434"/>
                    <a:pt x="3797" y="3516"/>
                  </a:cubicBezTo>
                  <a:cubicBezTo>
                    <a:pt x="3468" y="3598"/>
                    <a:pt x="3153" y="3687"/>
                    <a:pt x="2805" y="3693"/>
                  </a:cubicBezTo>
                  <a:cubicBezTo>
                    <a:pt x="2470" y="3701"/>
                    <a:pt x="2154" y="3693"/>
                    <a:pt x="1819" y="3775"/>
                  </a:cubicBezTo>
                  <a:cubicBezTo>
                    <a:pt x="1463" y="3866"/>
                    <a:pt x="1093" y="3981"/>
                    <a:pt x="786" y="4179"/>
                  </a:cubicBezTo>
                  <a:cubicBezTo>
                    <a:pt x="484" y="4365"/>
                    <a:pt x="252" y="4679"/>
                    <a:pt x="25" y="4947"/>
                  </a:cubicBezTo>
                  <a:cubicBezTo>
                    <a:pt x="0" y="4978"/>
                    <a:pt x="15" y="5031"/>
                    <a:pt x="59" y="5031"/>
                  </a:cubicBezTo>
                  <a:cubicBezTo>
                    <a:pt x="63" y="5031"/>
                    <a:pt x="68" y="5030"/>
                    <a:pt x="73" y="5029"/>
                  </a:cubicBezTo>
                  <a:cubicBezTo>
                    <a:pt x="388" y="4919"/>
                    <a:pt x="689" y="4728"/>
                    <a:pt x="977" y="4564"/>
                  </a:cubicBezTo>
                  <a:cubicBezTo>
                    <a:pt x="1305" y="4372"/>
                    <a:pt x="1648" y="4248"/>
                    <a:pt x="2003" y="4119"/>
                  </a:cubicBezTo>
                  <a:cubicBezTo>
                    <a:pt x="2297" y="4009"/>
                    <a:pt x="2626" y="3933"/>
                    <a:pt x="2935" y="3866"/>
                  </a:cubicBezTo>
                  <a:cubicBezTo>
                    <a:pt x="3250" y="3790"/>
                    <a:pt x="3605" y="3769"/>
                    <a:pt x="3879" y="3591"/>
                  </a:cubicBezTo>
                  <a:cubicBezTo>
                    <a:pt x="4022" y="3825"/>
                    <a:pt x="4153" y="4063"/>
                    <a:pt x="4290" y="4296"/>
                  </a:cubicBezTo>
                  <a:cubicBezTo>
                    <a:pt x="4461" y="4577"/>
                    <a:pt x="4653" y="4810"/>
                    <a:pt x="4871" y="5048"/>
                  </a:cubicBezTo>
                  <a:cubicBezTo>
                    <a:pt x="5098" y="5295"/>
                    <a:pt x="5336" y="5521"/>
                    <a:pt x="5569" y="5761"/>
                  </a:cubicBezTo>
                  <a:cubicBezTo>
                    <a:pt x="5673" y="5870"/>
                    <a:pt x="5768" y="5993"/>
                    <a:pt x="5863" y="6110"/>
                  </a:cubicBezTo>
                  <a:cubicBezTo>
                    <a:pt x="5967" y="6239"/>
                    <a:pt x="6084" y="6308"/>
                    <a:pt x="6226" y="6384"/>
                  </a:cubicBezTo>
                  <a:cubicBezTo>
                    <a:pt x="6237" y="6390"/>
                    <a:pt x="6249" y="6393"/>
                    <a:pt x="6261" y="6393"/>
                  </a:cubicBezTo>
                  <a:cubicBezTo>
                    <a:pt x="6318" y="6393"/>
                    <a:pt x="6376" y="6331"/>
                    <a:pt x="6337" y="6274"/>
                  </a:cubicBezTo>
                  <a:cubicBezTo>
                    <a:pt x="6248" y="6157"/>
                    <a:pt x="6192" y="6014"/>
                    <a:pt x="6103" y="5898"/>
                  </a:cubicBezTo>
                  <a:cubicBezTo>
                    <a:pt x="6015" y="5774"/>
                    <a:pt x="5926" y="5651"/>
                    <a:pt x="5822" y="5541"/>
                  </a:cubicBezTo>
                  <a:cubicBezTo>
                    <a:pt x="5583" y="5310"/>
                    <a:pt x="5351" y="5076"/>
                    <a:pt x="5111" y="4843"/>
                  </a:cubicBezTo>
                  <a:cubicBezTo>
                    <a:pt x="4884" y="4631"/>
                    <a:pt x="4638" y="4454"/>
                    <a:pt x="4441" y="4214"/>
                  </a:cubicBezTo>
                  <a:cubicBezTo>
                    <a:pt x="4268" y="4002"/>
                    <a:pt x="4132" y="3769"/>
                    <a:pt x="3927" y="3591"/>
                  </a:cubicBezTo>
                  <a:lnTo>
                    <a:pt x="3927" y="3591"/>
                  </a:lnTo>
                  <a:cubicBezTo>
                    <a:pt x="4126" y="3701"/>
                    <a:pt x="4400" y="3715"/>
                    <a:pt x="4612" y="3721"/>
                  </a:cubicBezTo>
                  <a:cubicBezTo>
                    <a:pt x="4637" y="3722"/>
                    <a:pt x="4662" y="3722"/>
                    <a:pt x="4687" y="3722"/>
                  </a:cubicBezTo>
                  <a:cubicBezTo>
                    <a:pt x="4955" y="3722"/>
                    <a:pt x="5218" y="3692"/>
                    <a:pt x="5487" y="3680"/>
                  </a:cubicBezTo>
                  <a:cubicBezTo>
                    <a:pt x="5602" y="3673"/>
                    <a:pt x="5716" y="3671"/>
                    <a:pt x="5830" y="3671"/>
                  </a:cubicBezTo>
                  <a:cubicBezTo>
                    <a:pt x="5988" y="3671"/>
                    <a:pt x="6146" y="3675"/>
                    <a:pt x="6303" y="3675"/>
                  </a:cubicBezTo>
                  <a:cubicBezTo>
                    <a:pt x="6353" y="3675"/>
                    <a:pt x="6403" y="3675"/>
                    <a:pt x="6453" y="3674"/>
                  </a:cubicBezTo>
                  <a:cubicBezTo>
                    <a:pt x="6637" y="3667"/>
                    <a:pt x="6808" y="3626"/>
                    <a:pt x="6994" y="3598"/>
                  </a:cubicBezTo>
                  <a:cubicBezTo>
                    <a:pt x="7184" y="3570"/>
                    <a:pt x="7376" y="3550"/>
                    <a:pt x="7569" y="3529"/>
                  </a:cubicBezTo>
                  <a:cubicBezTo>
                    <a:pt x="7588" y="3529"/>
                    <a:pt x="7588" y="3496"/>
                    <a:pt x="7569" y="3496"/>
                  </a:cubicBezTo>
                  <a:cubicBezTo>
                    <a:pt x="7383" y="3475"/>
                    <a:pt x="7199" y="3455"/>
                    <a:pt x="7013" y="3427"/>
                  </a:cubicBezTo>
                  <a:cubicBezTo>
                    <a:pt x="6849" y="3406"/>
                    <a:pt x="6685" y="3365"/>
                    <a:pt x="6514" y="3358"/>
                  </a:cubicBezTo>
                  <a:cubicBezTo>
                    <a:pt x="6365" y="3349"/>
                    <a:pt x="6212" y="3344"/>
                    <a:pt x="6060" y="3344"/>
                  </a:cubicBezTo>
                  <a:cubicBezTo>
                    <a:pt x="5884" y="3344"/>
                    <a:pt x="5707" y="3351"/>
                    <a:pt x="5535" y="3365"/>
                  </a:cubicBezTo>
                  <a:cubicBezTo>
                    <a:pt x="5269" y="3386"/>
                    <a:pt x="5001" y="3447"/>
                    <a:pt x="4735" y="3488"/>
                  </a:cubicBezTo>
                  <a:cubicBezTo>
                    <a:pt x="4557" y="3520"/>
                    <a:pt x="4387" y="3534"/>
                    <a:pt x="4213" y="3534"/>
                  </a:cubicBezTo>
                  <a:cubicBezTo>
                    <a:pt x="4120" y="3534"/>
                    <a:pt x="4025" y="3530"/>
                    <a:pt x="3927" y="3522"/>
                  </a:cubicBezTo>
                  <a:cubicBezTo>
                    <a:pt x="3933" y="3516"/>
                    <a:pt x="3933" y="3509"/>
                    <a:pt x="3933" y="3503"/>
                  </a:cubicBezTo>
                  <a:cubicBezTo>
                    <a:pt x="3866" y="3241"/>
                    <a:pt x="3892" y="2975"/>
                    <a:pt x="3968" y="2716"/>
                  </a:cubicBezTo>
                  <a:cubicBezTo>
                    <a:pt x="4037" y="2461"/>
                    <a:pt x="4078" y="2208"/>
                    <a:pt x="4104" y="1949"/>
                  </a:cubicBezTo>
                  <a:cubicBezTo>
                    <a:pt x="4132" y="1627"/>
                    <a:pt x="4173" y="1305"/>
                    <a:pt x="4173" y="983"/>
                  </a:cubicBezTo>
                  <a:cubicBezTo>
                    <a:pt x="4173" y="676"/>
                    <a:pt x="4173" y="334"/>
                    <a:pt x="4104"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6"/>
            <p:cNvSpPr/>
            <p:nvPr/>
          </p:nvSpPr>
          <p:spPr>
            <a:xfrm>
              <a:off x="2315450" y="774825"/>
              <a:ext cx="189725" cy="137125"/>
            </a:xfrm>
            <a:custGeom>
              <a:avLst/>
              <a:gdLst/>
              <a:ahLst/>
              <a:cxnLst/>
              <a:rect l="l" t="t" r="r" b="b"/>
              <a:pathLst>
                <a:path w="7589" h="5485" extrusionOk="0">
                  <a:moveTo>
                    <a:pt x="4173" y="1"/>
                  </a:moveTo>
                  <a:cubicBezTo>
                    <a:pt x="4173" y="7"/>
                    <a:pt x="4167" y="7"/>
                    <a:pt x="4167" y="14"/>
                  </a:cubicBezTo>
                  <a:cubicBezTo>
                    <a:pt x="4043" y="343"/>
                    <a:pt x="3933" y="678"/>
                    <a:pt x="3879" y="1028"/>
                  </a:cubicBezTo>
                  <a:cubicBezTo>
                    <a:pt x="3825" y="1356"/>
                    <a:pt x="3825" y="1691"/>
                    <a:pt x="3810" y="2026"/>
                  </a:cubicBezTo>
                  <a:cubicBezTo>
                    <a:pt x="3804" y="2115"/>
                    <a:pt x="3784" y="2266"/>
                    <a:pt x="3790" y="2396"/>
                  </a:cubicBezTo>
                  <a:cubicBezTo>
                    <a:pt x="3804" y="2450"/>
                    <a:pt x="3817" y="2506"/>
                    <a:pt x="3838" y="2554"/>
                  </a:cubicBezTo>
                  <a:cubicBezTo>
                    <a:pt x="3810" y="2526"/>
                    <a:pt x="3784" y="2498"/>
                    <a:pt x="3756" y="2471"/>
                  </a:cubicBezTo>
                  <a:cubicBezTo>
                    <a:pt x="3693" y="2471"/>
                    <a:pt x="3626" y="2478"/>
                    <a:pt x="3564" y="2491"/>
                  </a:cubicBezTo>
                  <a:cubicBezTo>
                    <a:pt x="3639" y="2532"/>
                    <a:pt x="3715" y="2567"/>
                    <a:pt x="3797" y="2608"/>
                  </a:cubicBezTo>
                  <a:cubicBezTo>
                    <a:pt x="3468" y="2690"/>
                    <a:pt x="3153" y="2779"/>
                    <a:pt x="2805" y="2785"/>
                  </a:cubicBezTo>
                  <a:lnTo>
                    <a:pt x="2701" y="2785"/>
                  </a:lnTo>
                  <a:cubicBezTo>
                    <a:pt x="2544" y="2841"/>
                    <a:pt x="2379" y="2902"/>
                    <a:pt x="2215" y="2943"/>
                  </a:cubicBezTo>
                  <a:cubicBezTo>
                    <a:pt x="1921" y="3018"/>
                    <a:pt x="1620" y="3066"/>
                    <a:pt x="1333" y="3170"/>
                  </a:cubicBezTo>
                  <a:cubicBezTo>
                    <a:pt x="1011" y="3286"/>
                    <a:pt x="745" y="3470"/>
                    <a:pt x="464" y="3662"/>
                  </a:cubicBezTo>
                  <a:cubicBezTo>
                    <a:pt x="361" y="3730"/>
                    <a:pt x="265" y="3799"/>
                    <a:pt x="162" y="3868"/>
                  </a:cubicBezTo>
                  <a:cubicBezTo>
                    <a:pt x="114" y="3929"/>
                    <a:pt x="73" y="3984"/>
                    <a:pt x="25" y="4039"/>
                  </a:cubicBezTo>
                  <a:cubicBezTo>
                    <a:pt x="0" y="4070"/>
                    <a:pt x="15" y="4123"/>
                    <a:pt x="59" y="4123"/>
                  </a:cubicBezTo>
                  <a:cubicBezTo>
                    <a:pt x="63" y="4123"/>
                    <a:pt x="68" y="4122"/>
                    <a:pt x="73" y="4121"/>
                  </a:cubicBezTo>
                  <a:cubicBezTo>
                    <a:pt x="388" y="4011"/>
                    <a:pt x="689" y="3820"/>
                    <a:pt x="977" y="3656"/>
                  </a:cubicBezTo>
                  <a:cubicBezTo>
                    <a:pt x="1305" y="3464"/>
                    <a:pt x="1648" y="3340"/>
                    <a:pt x="2003" y="3211"/>
                  </a:cubicBezTo>
                  <a:cubicBezTo>
                    <a:pt x="2297" y="3101"/>
                    <a:pt x="2626" y="3025"/>
                    <a:pt x="2935" y="2958"/>
                  </a:cubicBezTo>
                  <a:cubicBezTo>
                    <a:pt x="3250" y="2882"/>
                    <a:pt x="3605" y="2861"/>
                    <a:pt x="3879" y="2683"/>
                  </a:cubicBezTo>
                  <a:cubicBezTo>
                    <a:pt x="4022" y="2917"/>
                    <a:pt x="4153" y="3155"/>
                    <a:pt x="4290" y="3388"/>
                  </a:cubicBezTo>
                  <a:cubicBezTo>
                    <a:pt x="4461" y="3669"/>
                    <a:pt x="4653" y="3902"/>
                    <a:pt x="4871" y="4140"/>
                  </a:cubicBezTo>
                  <a:cubicBezTo>
                    <a:pt x="5098" y="4387"/>
                    <a:pt x="5336" y="4613"/>
                    <a:pt x="5569" y="4853"/>
                  </a:cubicBezTo>
                  <a:cubicBezTo>
                    <a:pt x="5632" y="4921"/>
                    <a:pt x="5693" y="4990"/>
                    <a:pt x="5747" y="5059"/>
                  </a:cubicBezTo>
                  <a:cubicBezTo>
                    <a:pt x="5762" y="5059"/>
                    <a:pt x="5768" y="5065"/>
                    <a:pt x="5781" y="5065"/>
                  </a:cubicBezTo>
                  <a:cubicBezTo>
                    <a:pt x="5803" y="5100"/>
                    <a:pt x="5816" y="5134"/>
                    <a:pt x="5829" y="5160"/>
                  </a:cubicBezTo>
                  <a:cubicBezTo>
                    <a:pt x="5844" y="5175"/>
                    <a:pt x="5850" y="5188"/>
                    <a:pt x="5863" y="5202"/>
                  </a:cubicBezTo>
                  <a:cubicBezTo>
                    <a:pt x="5967" y="5331"/>
                    <a:pt x="6084" y="5400"/>
                    <a:pt x="6226" y="5476"/>
                  </a:cubicBezTo>
                  <a:cubicBezTo>
                    <a:pt x="6237" y="5482"/>
                    <a:pt x="6249" y="5485"/>
                    <a:pt x="6261" y="5485"/>
                  </a:cubicBezTo>
                  <a:cubicBezTo>
                    <a:pt x="6318" y="5485"/>
                    <a:pt x="6376" y="5423"/>
                    <a:pt x="6337" y="5366"/>
                  </a:cubicBezTo>
                  <a:cubicBezTo>
                    <a:pt x="6248" y="5249"/>
                    <a:pt x="6192" y="5106"/>
                    <a:pt x="6103" y="4990"/>
                  </a:cubicBezTo>
                  <a:cubicBezTo>
                    <a:pt x="6015" y="4866"/>
                    <a:pt x="5926" y="4743"/>
                    <a:pt x="5822" y="4633"/>
                  </a:cubicBezTo>
                  <a:cubicBezTo>
                    <a:pt x="5583" y="4402"/>
                    <a:pt x="5351" y="4168"/>
                    <a:pt x="5111" y="3935"/>
                  </a:cubicBezTo>
                  <a:cubicBezTo>
                    <a:pt x="4884" y="3723"/>
                    <a:pt x="4638" y="3546"/>
                    <a:pt x="4441" y="3306"/>
                  </a:cubicBezTo>
                  <a:cubicBezTo>
                    <a:pt x="4268" y="3094"/>
                    <a:pt x="4132" y="2861"/>
                    <a:pt x="3927" y="2683"/>
                  </a:cubicBezTo>
                  <a:lnTo>
                    <a:pt x="3927" y="2683"/>
                  </a:lnTo>
                  <a:cubicBezTo>
                    <a:pt x="4126" y="2793"/>
                    <a:pt x="4400" y="2807"/>
                    <a:pt x="4612" y="2813"/>
                  </a:cubicBezTo>
                  <a:cubicBezTo>
                    <a:pt x="4637" y="2814"/>
                    <a:pt x="4662" y="2814"/>
                    <a:pt x="4687" y="2814"/>
                  </a:cubicBezTo>
                  <a:cubicBezTo>
                    <a:pt x="4955" y="2814"/>
                    <a:pt x="5218" y="2784"/>
                    <a:pt x="5487" y="2772"/>
                  </a:cubicBezTo>
                  <a:cubicBezTo>
                    <a:pt x="5602" y="2765"/>
                    <a:pt x="5716" y="2763"/>
                    <a:pt x="5830" y="2763"/>
                  </a:cubicBezTo>
                  <a:cubicBezTo>
                    <a:pt x="5988" y="2763"/>
                    <a:pt x="6146" y="2767"/>
                    <a:pt x="6303" y="2767"/>
                  </a:cubicBezTo>
                  <a:cubicBezTo>
                    <a:pt x="6353" y="2767"/>
                    <a:pt x="6403" y="2767"/>
                    <a:pt x="6453" y="2766"/>
                  </a:cubicBezTo>
                  <a:cubicBezTo>
                    <a:pt x="6637" y="2759"/>
                    <a:pt x="6808" y="2718"/>
                    <a:pt x="6994" y="2690"/>
                  </a:cubicBezTo>
                  <a:cubicBezTo>
                    <a:pt x="7184" y="2662"/>
                    <a:pt x="7376" y="2642"/>
                    <a:pt x="7569" y="2621"/>
                  </a:cubicBezTo>
                  <a:cubicBezTo>
                    <a:pt x="7588" y="2621"/>
                    <a:pt x="7588" y="2588"/>
                    <a:pt x="7569" y="2588"/>
                  </a:cubicBezTo>
                  <a:cubicBezTo>
                    <a:pt x="7383" y="2567"/>
                    <a:pt x="7199" y="2547"/>
                    <a:pt x="7013" y="2519"/>
                  </a:cubicBezTo>
                  <a:cubicBezTo>
                    <a:pt x="6979" y="2519"/>
                    <a:pt x="6938" y="2513"/>
                    <a:pt x="6905" y="2506"/>
                  </a:cubicBezTo>
                  <a:lnTo>
                    <a:pt x="6890" y="2506"/>
                  </a:lnTo>
                  <a:cubicBezTo>
                    <a:pt x="6425" y="2519"/>
                    <a:pt x="5965" y="2629"/>
                    <a:pt x="5499" y="2629"/>
                  </a:cubicBezTo>
                  <a:cubicBezTo>
                    <a:pt x="5486" y="2629"/>
                    <a:pt x="5472" y="2629"/>
                    <a:pt x="5459" y="2629"/>
                  </a:cubicBezTo>
                  <a:cubicBezTo>
                    <a:pt x="5434" y="2628"/>
                    <a:pt x="5409" y="2628"/>
                    <a:pt x="5383" y="2628"/>
                  </a:cubicBezTo>
                  <a:cubicBezTo>
                    <a:pt x="5164" y="2628"/>
                    <a:pt x="4950" y="2658"/>
                    <a:pt x="4735" y="2677"/>
                  </a:cubicBezTo>
                  <a:cubicBezTo>
                    <a:pt x="4556" y="2697"/>
                    <a:pt x="4372" y="2703"/>
                    <a:pt x="4194" y="2731"/>
                  </a:cubicBezTo>
                  <a:cubicBezTo>
                    <a:pt x="4167" y="2697"/>
                    <a:pt x="4139" y="2655"/>
                    <a:pt x="4112" y="2629"/>
                  </a:cubicBezTo>
                  <a:cubicBezTo>
                    <a:pt x="4050" y="2621"/>
                    <a:pt x="3989" y="2621"/>
                    <a:pt x="3927" y="2614"/>
                  </a:cubicBezTo>
                  <a:cubicBezTo>
                    <a:pt x="3933" y="2608"/>
                    <a:pt x="3933" y="2601"/>
                    <a:pt x="3933" y="2595"/>
                  </a:cubicBezTo>
                  <a:cubicBezTo>
                    <a:pt x="3866" y="2333"/>
                    <a:pt x="3892" y="2067"/>
                    <a:pt x="3968" y="1808"/>
                  </a:cubicBezTo>
                  <a:cubicBezTo>
                    <a:pt x="4037" y="1553"/>
                    <a:pt x="4078" y="1300"/>
                    <a:pt x="4104" y="1041"/>
                  </a:cubicBezTo>
                  <a:cubicBezTo>
                    <a:pt x="4132" y="719"/>
                    <a:pt x="4173" y="397"/>
                    <a:pt x="4173" y="75"/>
                  </a:cubicBezTo>
                  <a:lnTo>
                    <a:pt x="4173" y="1"/>
                  </a:lnTo>
                  <a:close/>
                </a:path>
              </a:pathLst>
            </a:custGeom>
            <a:solidFill>
              <a:srgbClr val="749D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1" name="Google Shape;1811;p16"/>
          <p:cNvGrpSpPr/>
          <p:nvPr/>
        </p:nvGrpSpPr>
        <p:grpSpPr>
          <a:xfrm>
            <a:off x="6844570" y="332244"/>
            <a:ext cx="1698329" cy="1593346"/>
            <a:chOff x="3185770" y="1870494"/>
            <a:chExt cx="1698329" cy="1593346"/>
          </a:xfrm>
        </p:grpSpPr>
        <p:grpSp>
          <p:nvGrpSpPr>
            <p:cNvPr id="1812" name="Google Shape;1812;p16"/>
            <p:cNvGrpSpPr/>
            <p:nvPr/>
          </p:nvGrpSpPr>
          <p:grpSpPr>
            <a:xfrm>
              <a:off x="3185770" y="1870494"/>
              <a:ext cx="1698329" cy="1593346"/>
              <a:chOff x="391400" y="2929025"/>
              <a:chExt cx="2080266" cy="1951673"/>
            </a:xfrm>
          </p:grpSpPr>
          <p:sp>
            <p:nvSpPr>
              <p:cNvPr id="1813" name="Google Shape;1813;p16"/>
              <p:cNvSpPr/>
              <p:nvPr/>
            </p:nvSpPr>
            <p:spPr>
              <a:xfrm>
                <a:off x="391400" y="3133230"/>
                <a:ext cx="1965244" cy="1747468"/>
              </a:xfrm>
              <a:custGeom>
                <a:avLst/>
                <a:gdLst/>
                <a:ahLst/>
                <a:cxnLst/>
                <a:rect l="l" t="t" r="r" b="b"/>
                <a:pathLst>
                  <a:path w="88915" h="79062" extrusionOk="0">
                    <a:moveTo>
                      <a:pt x="44479" y="0"/>
                    </a:moveTo>
                    <a:cubicBezTo>
                      <a:pt x="32964" y="0"/>
                      <a:pt x="21547" y="5010"/>
                      <a:pt x="13734" y="14660"/>
                    </a:cubicBezTo>
                    <a:cubicBezTo>
                      <a:pt x="1" y="31624"/>
                      <a:pt x="2615" y="56518"/>
                      <a:pt x="19581" y="70255"/>
                    </a:cubicBezTo>
                    <a:cubicBezTo>
                      <a:pt x="26902" y="76180"/>
                      <a:pt x="35699" y="79062"/>
                      <a:pt x="44432" y="79062"/>
                    </a:cubicBezTo>
                    <a:cubicBezTo>
                      <a:pt x="55947" y="79062"/>
                      <a:pt x="67369" y="74051"/>
                      <a:pt x="75177" y="64408"/>
                    </a:cubicBezTo>
                    <a:cubicBezTo>
                      <a:pt x="88915" y="47438"/>
                      <a:pt x="86299" y="22551"/>
                      <a:pt x="69330" y="8812"/>
                    </a:cubicBezTo>
                    <a:cubicBezTo>
                      <a:pt x="62013" y="2887"/>
                      <a:pt x="53217" y="0"/>
                      <a:pt x="44479"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6"/>
              <p:cNvSpPr/>
              <p:nvPr/>
            </p:nvSpPr>
            <p:spPr>
              <a:xfrm>
                <a:off x="683044" y="4331077"/>
                <a:ext cx="415549" cy="420854"/>
              </a:xfrm>
              <a:custGeom>
                <a:avLst/>
                <a:gdLst/>
                <a:ahLst/>
                <a:cxnLst/>
                <a:rect l="l" t="t" r="r" b="b"/>
                <a:pathLst>
                  <a:path w="18801" h="19041" extrusionOk="0">
                    <a:moveTo>
                      <a:pt x="10637" y="0"/>
                    </a:moveTo>
                    <a:cubicBezTo>
                      <a:pt x="9949" y="0"/>
                      <a:pt x="9266" y="299"/>
                      <a:pt x="8802" y="873"/>
                    </a:cubicBezTo>
                    <a:lnTo>
                      <a:pt x="822" y="10732"/>
                    </a:lnTo>
                    <a:cubicBezTo>
                      <a:pt x="1" y="11741"/>
                      <a:pt x="158" y="13231"/>
                      <a:pt x="1167" y="14046"/>
                    </a:cubicBezTo>
                    <a:lnTo>
                      <a:pt x="6684" y="18518"/>
                    </a:lnTo>
                    <a:cubicBezTo>
                      <a:pt x="7119" y="18870"/>
                      <a:pt x="7644" y="19041"/>
                      <a:pt x="8166" y="19041"/>
                    </a:cubicBezTo>
                    <a:cubicBezTo>
                      <a:pt x="8855" y="19041"/>
                      <a:pt x="9540" y="18743"/>
                      <a:pt x="10004" y="18168"/>
                    </a:cubicBezTo>
                    <a:lnTo>
                      <a:pt x="17985" y="8309"/>
                    </a:lnTo>
                    <a:cubicBezTo>
                      <a:pt x="18801" y="7300"/>
                      <a:pt x="18644" y="5810"/>
                      <a:pt x="17635" y="4995"/>
                    </a:cubicBezTo>
                    <a:lnTo>
                      <a:pt x="12118" y="523"/>
                    </a:lnTo>
                    <a:cubicBezTo>
                      <a:pt x="11683" y="171"/>
                      <a:pt x="11159" y="0"/>
                      <a:pt x="10637"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6"/>
              <p:cNvSpPr/>
              <p:nvPr/>
            </p:nvSpPr>
            <p:spPr>
              <a:xfrm>
                <a:off x="795391" y="4353334"/>
                <a:ext cx="287841" cy="262909"/>
              </a:xfrm>
              <a:custGeom>
                <a:avLst/>
                <a:gdLst/>
                <a:ahLst/>
                <a:cxnLst/>
                <a:rect l="l" t="t" r="r" b="b"/>
                <a:pathLst>
                  <a:path w="13023" h="11895" extrusionOk="0">
                    <a:moveTo>
                      <a:pt x="5919" y="0"/>
                    </a:moveTo>
                    <a:cubicBezTo>
                      <a:pt x="4511" y="0"/>
                      <a:pt x="3115" y="609"/>
                      <a:pt x="2166" y="1780"/>
                    </a:cubicBezTo>
                    <a:lnTo>
                      <a:pt x="1" y="4458"/>
                    </a:lnTo>
                    <a:cubicBezTo>
                      <a:pt x="1319" y="5897"/>
                      <a:pt x="2751" y="7256"/>
                      <a:pt x="4315" y="8521"/>
                    </a:cubicBezTo>
                    <a:cubicBezTo>
                      <a:pt x="5874" y="9781"/>
                      <a:pt x="7505" y="10906"/>
                      <a:pt x="9183" y="11895"/>
                    </a:cubicBezTo>
                    <a:lnTo>
                      <a:pt x="11353" y="9216"/>
                    </a:lnTo>
                    <a:cubicBezTo>
                      <a:pt x="13023" y="7157"/>
                      <a:pt x="12698" y="4102"/>
                      <a:pt x="10638" y="2434"/>
                    </a:cubicBezTo>
                    <a:lnTo>
                      <a:pt x="8949" y="1070"/>
                    </a:lnTo>
                    <a:cubicBezTo>
                      <a:pt x="8060" y="350"/>
                      <a:pt x="6986" y="0"/>
                      <a:pt x="591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6"/>
              <p:cNvSpPr/>
              <p:nvPr/>
            </p:nvSpPr>
            <p:spPr>
              <a:xfrm>
                <a:off x="506422" y="2929025"/>
                <a:ext cx="1965244" cy="1747402"/>
              </a:xfrm>
              <a:custGeom>
                <a:avLst/>
                <a:gdLst/>
                <a:ahLst/>
                <a:cxnLst/>
                <a:rect l="l" t="t" r="r" b="b"/>
                <a:pathLst>
                  <a:path w="88915" h="79059" extrusionOk="0">
                    <a:moveTo>
                      <a:pt x="44480" y="1"/>
                    </a:moveTo>
                    <a:cubicBezTo>
                      <a:pt x="32966" y="1"/>
                      <a:pt x="21550" y="5009"/>
                      <a:pt x="13739" y="14657"/>
                    </a:cubicBezTo>
                    <a:cubicBezTo>
                      <a:pt x="1" y="31623"/>
                      <a:pt x="2615" y="56510"/>
                      <a:pt x="19585" y="70249"/>
                    </a:cubicBezTo>
                    <a:cubicBezTo>
                      <a:pt x="26904" y="76175"/>
                      <a:pt x="35697" y="79059"/>
                      <a:pt x="44434" y="79059"/>
                    </a:cubicBezTo>
                    <a:cubicBezTo>
                      <a:pt x="55949" y="79059"/>
                      <a:pt x="67365" y="74050"/>
                      <a:pt x="75176" y="64401"/>
                    </a:cubicBezTo>
                    <a:cubicBezTo>
                      <a:pt x="88915" y="47437"/>
                      <a:pt x="86299" y="22549"/>
                      <a:pt x="69329" y="8811"/>
                    </a:cubicBezTo>
                    <a:cubicBezTo>
                      <a:pt x="62010" y="2884"/>
                      <a:pt x="53216" y="1"/>
                      <a:pt x="4448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6"/>
              <p:cNvSpPr/>
              <p:nvPr/>
            </p:nvSpPr>
            <p:spPr>
              <a:xfrm>
                <a:off x="642685" y="3050191"/>
                <a:ext cx="1692698" cy="1505070"/>
              </a:xfrm>
              <a:custGeom>
                <a:avLst/>
                <a:gdLst/>
                <a:ahLst/>
                <a:cxnLst/>
                <a:rect l="l" t="t" r="r" b="b"/>
                <a:pathLst>
                  <a:path w="76584" h="68095" extrusionOk="0">
                    <a:moveTo>
                      <a:pt x="38314" y="0"/>
                    </a:moveTo>
                    <a:cubicBezTo>
                      <a:pt x="28394" y="0"/>
                      <a:pt x="18560" y="4313"/>
                      <a:pt x="11830" y="12622"/>
                    </a:cubicBezTo>
                    <a:cubicBezTo>
                      <a:pt x="1" y="27239"/>
                      <a:pt x="2255" y="48675"/>
                      <a:pt x="16867" y="60509"/>
                    </a:cubicBezTo>
                    <a:cubicBezTo>
                      <a:pt x="23172" y="65612"/>
                      <a:pt x="30747" y="68094"/>
                      <a:pt x="38272" y="68094"/>
                    </a:cubicBezTo>
                    <a:cubicBezTo>
                      <a:pt x="48191" y="68094"/>
                      <a:pt x="58025" y="63782"/>
                      <a:pt x="64754" y="55474"/>
                    </a:cubicBezTo>
                    <a:cubicBezTo>
                      <a:pt x="76583" y="40857"/>
                      <a:pt x="74329" y="19421"/>
                      <a:pt x="59718" y="7585"/>
                    </a:cubicBezTo>
                    <a:cubicBezTo>
                      <a:pt x="53413" y="2482"/>
                      <a:pt x="45839" y="0"/>
                      <a:pt x="38314"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6"/>
              <p:cNvSpPr/>
              <p:nvPr/>
            </p:nvSpPr>
            <p:spPr>
              <a:xfrm>
                <a:off x="743030" y="3139397"/>
                <a:ext cx="1492007" cy="1326636"/>
              </a:xfrm>
              <a:custGeom>
                <a:avLst/>
                <a:gdLst/>
                <a:ahLst/>
                <a:cxnLst/>
                <a:rect l="l" t="t" r="r" b="b"/>
                <a:pathLst>
                  <a:path w="67504" h="60022" extrusionOk="0">
                    <a:moveTo>
                      <a:pt x="33772" y="1"/>
                    </a:moveTo>
                    <a:cubicBezTo>
                      <a:pt x="25029" y="1"/>
                      <a:pt x="16361" y="3803"/>
                      <a:pt x="10428" y="11127"/>
                    </a:cubicBezTo>
                    <a:cubicBezTo>
                      <a:pt x="0" y="24007"/>
                      <a:pt x="1987" y="42903"/>
                      <a:pt x="14868" y="53335"/>
                    </a:cubicBezTo>
                    <a:cubicBezTo>
                      <a:pt x="20424" y="57834"/>
                      <a:pt x="27100" y="60022"/>
                      <a:pt x="33733" y="60022"/>
                    </a:cubicBezTo>
                    <a:cubicBezTo>
                      <a:pt x="42476" y="60022"/>
                      <a:pt x="51144" y="56220"/>
                      <a:pt x="57076" y="48896"/>
                    </a:cubicBezTo>
                    <a:cubicBezTo>
                      <a:pt x="67504" y="36015"/>
                      <a:pt x="65517" y="17121"/>
                      <a:pt x="52637" y="6687"/>
                    </a:cubicBezTo>
                    <a:cubicBezTo>
                      <a:pt x="47080" y="2189"/>
                      <a:pt x="40405" y="1"/>
                      <a:pt x="337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6"/>
              <p:cNvSpPr/>
              <p:nvPr/>
            </p:nvSpPr>
            <p:spPr>
              <a:xfrm>
                <a:off x="786727" y="3178806"/>
                <a:ext cx="1335964" cy="1248504"/>
              </a:xfrm>
              <a:custGeom>
                <a:avLst/>
                <a:gdLst/>
                <a:ahLst/>
                <a:cxnLst/>
                <a:rect l="l" t="t" r="r" b="b"/>
                <a:pathLst>
                  <a:path w="60444" h="56487" extrusionOk="0">
                    <a:moveTo>
                      <a:pt x="31773" y="0"/>
                    </a:moveTo>
                    <a:cubicBezTo>
                      <a:pt x="23548" y="0"/>
                      <a:pt x="15394" y="3576"/>
                      <a:pt x="9816" y="10469"/>
                    </a:cubicBezTo>
                    <a:cubicBezTo>
                      <a:pt x="0" y="22591"/>
                      <a:pt x="1868" y="40377"/>
                      <a:pt x="13995" y="50193"/>
                    </a:cubicBezTo>
                    <a:cubicBezTo>
                      <a:pt x="19223" y="54427"/>
                      <a:pt x="25506" y="56487"/>
                      <a:pt x="31748" y="56487"/>
                    </a:cubicBezTo>
                    <a:cubicBezTo>
                      <a:pt x="39978" y="56487"/>
                      <a:pt x="48137" y="52908"/>
                      <a:pt x="53719" y="46015"/>
                    </a:cubicBezTo>
                    <a:cubicBezTo>
                      <a:pt x="58435" y="40189"/>
                      <a:pt x="60443" y="33056"/>
                      <a:pt x="59926" y="26132"/>
                    </a:cubicBezTo>
                    <a:lnTo>
                      <a:pt x="59926" y="26132"/>
                    </a:lnTo>
                    <a:cubicBezTo>
                      <a:pt x="57799" y="29429"/>
                      <a:pt x="54981" y="36490"/>
                      <a:pt x="52142" y="36490"/>
                    </a:cubicBezTo>
                    <a:cubicBezTo>
                      <a:pt x="52037" y="36490"/>
                      <a:pt x="51931" y="36480"/>
                      <a:pt x="51826" y="36460"/>
                    </a:cubicBezTo>
                    <a:cubicBezTo>
                      <a:pt x="49801" y="36078"/>
                      <a:pt x="49724" y="32098"/>
                      <a:pt x="47621" y="31968"/>
                    </a:cubicBezTo>
                    <a:cubicBezTo>
                      <a:pt x="47575" y="31965"/>
                      <a:pt x="47530" y="31964"/>
                      <a:pt x="47485" y="31964"/>
                    </a:cubicBezTo>
                    <a:cubicBezTo>
                      <a:pt x="43871" y="31964"/>
                      <a:pt x="42616" y="40548"/>
                      <a:pt x="38370" y="41246"/>
                    </a:cubicBezTo>
                    <a:cubicBezTo>
                      <a:pt x="38189" y="41275"/>
                      <a:pt x="38008" y="41290"/>
                      <a:pt x="37827" y="41290"/>
                    </a:cubicBezTo>
                    <a:cubicBezTo>
                      <a:pt x="31590" y="41290"/>
                      <a:pt x="25647" y="24095"/>
                      <a:pt x="20663" y="24095"/>
                    </a:cubicBezTo>
                    <a:cubicBezTo>
                      <a:pt x="20510" y="24095"/>
                      <a:pt x="20358" y="24111"/>
                      <a:pt x="20207" y="24145"/>
                    </a:cubicBezTo>
                    <a:cubicBezTo>
                      <a:pt x="16155" y="25038"/>
                      <a:pt x="16640" y="37443"/>
                      <a:pt x="14392" y="37512"/>
                    </a:cubicBezTo>
                    <a:cubicBezTo>
                      <a:pt x="14386" y="37512"/>
                      <a:pt x="14380" y="37512"/>
                      <a:pt x="14375" y="37512"/>
                    </a:cubicBezTo>
                    <a:cubicBezTo>
                      <a:pt x="12602" y="37512"/>
                      <a:pt x="9341" y="29919"/>
                      <a:pt x="11019" y="22586"/>
                    </a:cubicBezTo>
                    <a:cubicBezTo>
                      <a:pt x="13618" y="11232"/>
                      <a:pt x="24328" y="5543"/>
                      <a:pt x="27204" y="4476"/>
                    </a:cubicBezTo>
                    <a:cubicBezTo>
                      <a:pt x="30649" y="3201"/>
                      <a:pt x="34034" y="2372"/>
                      <a:pt x="37767" y="2372"/>
                    </a:cubicBezTo>
                    <a:cubicBezTo>
                      <a:pt x="40099" y="2372"/>
                      <a:pt x="42566" y="2695"/>
                      <a:pt x="45268" y="3435"/>
                    </a:cubicBezTo>
                    <a:cubicBezTo>
                      <a:pt x="41043" y="1130"/>
                      <a:pt x="36397" y="0"/>
                      <a:pt x="31773" y="0"/>
                    </a:cubicBezTo>
                    <a:close/>
                  </a:path>
                </a:pathLst>
              </a:custGeom>
              <a:solidFill>
                <a:srgbClr val="5C2F58">
                  <a:alpha val="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0" name="Google Shape;1820;p16"/>
            <p:cNvGrpSpPr/>
            <p:nvPr/>
          </p:nvGrpSpPr>
          <p:grpSpPr>
            <a:xfrm rot="1771597">
              <a:off x="3813391" y="2877994"/>
              <a:ext cx="262199" cy="123623"/>
              <a:chOff x="760635" y="2348992"/>
              <a:chExt cx="231409" cy="109114"/>
            </a:xfrm>
          </p:grpSpPr>
          <p:sp>
            <p:nvSpPr>
              <p:cNvPr id="1821" name="Google Shape;1821;p16"/>
              <p:cNvSpPr/>
              <p:nvPr/>
            </p:nvSpPr>
            <p:spPr>
              <a:xfrm>
                <a:off x="760635" y="2357251"/>
                <a:ext cx="104692" cy="100855"/>
              </a:xfrm>
              <a:custGeom>
                <a:avLst/>
                <a:gdLst/>
                <a:ahLst/>
                <a:cxnLst/>
                <a:rect l="l" t="t" r="r" b="b"/>
                <a:pathLst>
                  <a:path w="1255" h="1209" extrusionOk="0">
                    <a:moveTo>
                      <a:pt x="615" y="0"/>
                    </a:moveTo>
                    <a:cubicBezTo>
                      <a:pt x="559" y="0"/>
                      <a:pt x="502" y="7"/>
                      <a:pt x="446" y="24"/>
                    </a:cubicBezTo>
                    <a:cubicBezTo>
                      <a:pt x="440" y="33"/>
                      <a:pt x="433" y="39"/>
                      <a:pt x="420" y="39"/>
                    </a:cubicBezTo>
                    <a:cubicBezTo>
                      <a:pt x="412" y="39"/>
                      <a:pt x="405" y="39"/>
                      <a:pt x="398" y="46"/>
                    </a:cubicBezTo>
                    <a:cubicBezTo>
                      <a:pt x="351" y="59"/>
                      <a:pt x="297" y="80"/>
                      <a:pt x="256" y="100"/>
                    </a:cubicBezTo>
                    <a:cubicBezTo>
                      <a:pt x="180" y="141"/>
                      <a:pt x="132" y="197"/>
                      <a:pt x="83" y="258"/>
                    </a:cubicBezTo>
                    <a:cubicBezTo>
                      <a:pt x="57" y="299"/>
                      <a:pt x="35" y="353"/>
                      <a:pt x="22" y="402"/>
                    </a:cubicBezTo>
                    <a:cubicBezTo>
                      <a:pt x="16" y="409"/>
                      <a:pt x="16" y="422"/>
                      <a:pt x="16" y="435"/>
                    </a:cubicBezTo>
                    <a:cubicBezTo>
                      <a:pt x="9" y="476"/>
                      <a:pt x="1" y="517"/>
                      <a:pt x="1" y="552"/>
                    </a:cubicBezTo>
                    <a:cubicBezTo>
                      <a:pt x="1" y="580"/>
                      <a:pt x="1" y="607"/>
                      <a:pt x="9" y="634"/>
                    </a:cubicBezTo>
                    <a:cubicBezTo>
                      <a:pt x="9" y="662"/>
                      <a:pt x="16" y="690"/>
                      <a:pt x="22" y="709"/>
                    </a:cubicBezTo>
                    <a:cubicBezTo>
                      <a:pt x="35" y="750"/>
                      <a:pt x="50" y="785"/>
                      <a:pt x="63" y="819"/>
                    </a:cubicBezTo>
                    <a:cubicBezTo>
                      <a:pt x="83" y="846"/>
                      <a:pt x="104" y="874"/>
                      <a:pt x="124" y="901"/>
                    </a:cubicBezTo>
                    <a:cubicBezTo>
                      <a:pt x="132" y="908"/>
                      <a:pt x="132" y="915"/>
                      <a:pt x="139" y="915"/>
                    </a:cubicBezTo>
                    <a:cubicBezTo>
                      <a:pt x="159" y="943"/>
                      <a:pt x="173" y="969"/>
                      <a:pt x="200" y="990"/>
                    </a:cubicBezTo>
                    <a:cubicBezTo>
                      <a:pt x="228" y="1010"/>
                      <a:pt x="256" y="1031"/>
                      <a:pt x="282" y="1051"/>
                    </a:cubicBezTo>
                    <a:cubicBezTo>
                      <a:pt x="310" y="1066"/>
                      <a:pt x="338" y="1072"/>
                      <a:pt x="357" y="1085"/>
                    </a:cubicBezTo>
                    <a:lnTo>
                      <a:pt x="364" y="1085"/>
                    </a:lnTo>
                    <a:cubicBezTo>
                      <a:pt x="385" y="1107"/>
                      <a:pt x="398" y="1120"/>
                      <a:pt x="426" y="1133"/>
                    </a:cubicBezTo>
                    <a:cubicBezTo>
                      <a:pt x="433" y="1141"/>
                      <a:pt x="446" y="1148"/>
                      <a:pt x="461" y="1154"/>
                    </a:cubicBezTo>
                    <a:cubicBezTo>
                      <a:pt x="528" y="1196"/>
                      <a:pt x="610" y="1209"/>
                      <a:pt x="693" y="1209"/>
                    </a:cubicBezTo>
                    <a:cubicBezTo>
                      <a:pt x="734" y="1202"/>
                      <a:pt x="768" y="1196"/>
                      <a:pt x="809" y="1189"/>
                    </a:cubicBezTo>
                    <a:cubicBezTo>
                      <a:pt x="831" y="1189"/>
                      <a:pt x="844" y="1182"/>
                      <a:pt x="857" y="1182"/>
                    </a:cubicBezTo>
                    <a:cubicBezTo>
                      <a:pt x="891" y="1168"/>
                      <a:pt x="932" y="1154"/>
                      <a:pt x="967" y="1133"/>
                    </a:cubicBezTo>
                    <a:cubicBezTo>
                      <a:pt x="995" y="1113"/>
                      <a:pt x="1021" y="1092"/>
                      <a:pt x="1049" y="1072"/>
                    </a:cubicBezTo>
                    <a:cubicBezTo>
                      <a:pt x="1056" y="1066"/>
                      <a:pt x="1062" y="1059"/>
                      <a:pt x="1062" y="1059"/>
                    </a:cubicBezTo>
                    <a:cubicBezTo>
                      <a:pt x="1083" y="1038"/>
                      <a:pt x="1103" y="1018"/>
                      <a:pt x="1118" y="990"/>
                    </a:cubicBezTo>
                    <a:cubicBezTo>
                      <a:pt x="1138" y="969"/>
                      <a:pt x="1151" y="949"/>
                      <a:pt x="1166" y="921"/>
                    </a:cubicBezTo>
                    <a:cubicBezTo>
                      <a:pt x="1185" y="887"/>
                      <a:pt x="1200" y="854"/>
                      <a:pt x="1213" y="813"/>
                    </a:cubicBezTo>
                    <a:cubicBezTo>
                      <a:pt x="1220" y="798"/>
                      <a:pt x="1226" y="785"/>
                      <a:pt x="1226" y="772"/>
                    </a:cubicBezTo>
                    <a:cubicBezTo>
                      <a:pt x="1254" y="662"/>
                      <a:pt x="1254" y="545"/>
                      <a:pt x="1213" y="435"/>
                    </a:cubicBezTo>
                    <a:cubicBezTo>
                      <a:pt x="1200" y="381"/>
                      <a:pt x="1179" y="327"/>
                      <a:pt x="1144" y="279"/>
                    </a:cubicBezTo>
                    <a:cubicBezTo>
                      <a:pt x="1125" y="244"/>
                      <a:pt x="1097" y="210"/>
                      <a:pt x="1069" y="182"/>
                    </a:cubicBezTo>
                    <a:cubicBezTo>
                      <a:pt x="1056" y="169"/>
                      <a:pt x="1049" y="162"/>
                      <a:pt x="1036" y="148"/>
                    </a:cubicBezTo>
                    <a:cubicBezTo>
                      <a:pt x="1021" y="141"/>
                      <a:pt x="1014" y="134"/>
                      <a:pt x="1001" y="128"/>
                    </a:cubicBezTo>
                    <a:cubicBezTo>
                      <a:pt x="973" y="100"/>
                      <a:pt x="939" y="80"/>
                      <a:pt x="904" y="65"/>
                    </a:cubicBezTo>
                    <a:cubicBezTo>
                      <a:pt x="863" y="46"/>
                      <a:pt x="816" y="18"/>
                      <a:pt x="762" y="11"/>
                    </a:cubicBezTo>
                    <a:cubicBezTo>
                      <a:pt x="714" y="5"/>
                      <a:pt x="665" y="0"/>
                      <a:pt x="6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6"/>
              <p:cNvSpPr/>
              <p:nvPr/>
            </p:nvSpPr>
            <p:spPr>
              <a:xfrm>
                <a:off x="965683" y="2348992"/>
                <a:ext cx="26361" cy="25777"/>
              </a:xfrm>
              <a:custGeom>
                <a:avLst/>
                <a:gdLst/>
                <a:ahLst/>
                <a:cxnLst/>
                <a:rect l="l" t="t" r="r" b="b"/>
                <a:pathLst>
                  <a:path w="316" h="309" extrusionOk="0">
                    <a:moveTo>
                      <a:pt x="158" y="0"/>
                    </a:moveTo>
                    <a:cubicBezTo>
                      <a:pt x="138" y="0"/>
                      <a:pt x="117" y="8"/>
                      <a:pt x="97" y="15"/>
                    </a:cubicBezTo>
                    <a:cubicBezTo>
                      <a:pt x="76" y="21"/>
                      <a:pt x="63" y="35"/>
                      <a:pt x="48" y="49"/>
                    </a:cubicBezTo>
                    <a:cubicBezTo>
                      <a:pt x="35" y="63"/>
                      <a:pt x="22" y="76"/>
                      <a:pt x="15" y="97"/>
                    </a:cubicBezTo>
                    <a:cubicBezTo>
                      <a:pt x="7" y="117"/>
                      <a:pt x="0" y="138"/>
                      <a:pt x="0" y="158"/>
                    </a:cubicBezTo>
                    <a:cubicBezTo>
                      <a:pt x="7" y="173"/>
                      <a:pt x="7" y="186"/>
                      <a:pt x="7" y="199"/>
                    </a:cubicBezTo>
                    <a:cubicBezTo>
                      <a:pt x="15" y="227"/>
                      <a:pt x="28" y="247"/>
                      <a:pt x="48" y="268"/>
                    </a:cubicBezTo>
                    <a:cubicBezTo>
                      <a:pt x="63" y="274"/>
                      <a:pt x="69" y="281"/>
                      <a:pt x="83" y="288"/>
                    </a:cubicBezTo>
                    <a:cubicBezTo>
                      <a:pt x="104" y="302"/>
                      <a:pt x="130" y="309"/>
                      <a:pt x="158" y="309"/>
                    </a:cubicBezTo>
                    <a:cubicBezTo>
                      <a:pt x="179" y="309"/>
                      <a:pt x="199" y="309"/>
                      <a:pt x="221" y="296"/>
                    </a:cubicBezTo>
                    <a:cubicBezTo>
                      <a:pt x="240" y="288"/>
                      <a:pt x="253" y="281"/>
                      <a:pt x="268" y="268"/>
                    </a:cubicBezTo>
                    <a:cubicBezTo>
                      <a:pt x="281" y="255"/>
                      <a:pt x="294" y="233"/>
                      <a:pt x="303" y="214"/>
                    </a:cubicBezTo>
                    <a:cubicBezTo>
                      <a:pt x="309" y="199"/>
                      <a:pt x="316" y="179"/>
                      <a:pt x="316" y="158"/>
                    </a:cubicBezTo>
                    <a:cubicBezTo>
                      <a:pt x="309" y="145"/>
                      <a:pt x="309" y="132"/>
                      <a:pt x="309" y="117"/>
                    </a:cubicBezTo>
                    <a:cubicBezTo>
                      <a:pt x="303" y="90"/>
                      <a:pt x="288" y="69"/>
                      <a:pt x="268" y="49"/>
                    </a:cubicBezTo>
                    <a:cubicBezTo>
                      <a:pt x="253" y="41"/>
                      <a:pt x="247" y="28"/>
                      <a:pt x="234" y="21"/>
                    </a:cubicBezTo>
                    <a:cubicBezTo>
                      <a:pt x="212" y="8"/>
                      <a:pt x="186" y="0"/>
                      <a:pt x="1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823" name="Google Shape;1823;p16"/>
          <p:cNvGrpSpPr/>
          <p:nvPr/>
        </p:nvGrpSpPr>
        <p:grpSpPr>
          <a:xfrm>
            <a:off x="7686650" y="2349468"/>
            <a:ext cx="1093431" cy="1056028"/>
            <a:chOff x="5826925" y="2639900"/>
            <a:chExt cx="434125" cy="419275"/>
          </a:xfrm>
        </p:grpSpPr>
        <p:sp>
          <p:nvSpPr>
            <p:cNvPr id="1824" name="Google Shape;1824;p16"/>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6"/>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6"/>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6"/>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16"/>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6"/>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0" name="Google Shape;1830;p16"/>
          <p:cNvGrpSpPr/>
          <p:nvPr/>
        </p:nvGrpSpPr>
        <p:grpSpPr>
          <a:xfrm>
            <a:off x="607194" y="2362582"/>
            <a:ext cx="1093437" cy="1029789"/>
            <a:chOff x="2186225" y="752500"/>
            <a:chExt cx="327700" cy="308625"/>
          </a:xfrm>
        </p:grpSpPr>
        <p:sp>
          <p:nvSpPr>
            <p:cNvPr id="1831" name="Google Shape;1831;p16"/>
            <p:cNvSpPr/>
            <p:nvPr/>
          </p:nvSpPr>
          <p:spPr>
            <a:xfrm>
              <a:off x="2222800" y="782100"/>
              <a:ext cx="291125" cy="279025"/>
            </a:xfrm>
            <a:custGeom>
              <a:avLst/>
              <a:gdLst/>
              <a:ahLst/>
              <a:cxnLst/>
              <a:rect l="l" t="t" r="r" b="b"/>
              <a:pathLst>
                <a:path w="11645" h="11161" extrusionOk="0">
                  <a:moveTo>
                    <a:pt x="6023" y="0"/>
                  </a:moveTo>
                  <a:cubicBezTo>
                    <a:pt x="5289" y="0"/>
                    <a:pt x="4545" y="80"/>
                    <a:pt x="3848" y="291"/>
                  </a:cubicBezTo>
                  <a:cubicBezTo>
                    <a:pt x="3800" y="305"/>
                    <a:pt x="3745" y="318"/>
                    <a:pt x="3690" y="332"/>
                  </a:cubicBezTo>
                  <a:cubicBezTo>
                    <a:pt x="3301" y="421"/>
                    <a:pt x="2917" y="558"/>
                    <a:pt x="2554" y="728"/>
                  </a:cubicBezTo>
                  <a:cubicBezTo>
                    <a:pt x="1911" y="1031"/>
                    <a:pt x="1438" y="1578"/>
                    <a:pt x="1083" y="2180"/>
                  </a:cubicBezTo>
                  <a:cubicBezTo>
                    <a:pt x="275" y="3562"/>
                    <a:pt x="1" y="5295"/>
                    <a:pt x="364" y="6855"/>
                  </a:cubicBezTo>
                  <a:cubicBezTo>
                    <a:pt x="467" y="7314"/>
                    <a:pt x="541" y="7984"/>
                    <a:pt x="863" y="8395"/>
                  </a:cubicBezTo>
                  <a:cubicBezTo>
                    <a:pt x="898" y="8470"/>
                    <a:pt x="939" y="8546"/>
                    <a:pt x="1001" y="8600"/>
                  </a:cubicBezTo>
                  <a:cubicBezTo>
                    <a:pt x="1110" y="8868"/>
                    <a:pt x="1220" y="9121"/>
                    <a:pt x="1404" y="9361"/>
                  </a:cubicBezTo>
                  <a:cubicBezTo>
                    <a:pt x="1583" y="9592"/>
                    <a:pt x="1795" y="9791"/>
                    <a:pt x="2028" y="9977"/>
                  </a:cubicBezTo>
                  <a:cubicBezTo>
                    <a:pt x="2465" y="10318"/>
                    <a:pt x="2964" y="10578"/>
                    <a:pt x="3498" y="10749"/>
                  </a:cubicBezTo>
                  <a:cubicBezTo>
                    <a:pt x="3820" y="10852"/>
                    <a:pt x="4149" y="10921"/>
                    <a:pt x="4484" y="10969"/>
                  </a:cubicBezTo>
                  <a:cubicBezTo>
                    <a:pt x="4676" y="11036"/>
                    <a:pt x="4894" y="11064"/>
                    <a:pt x="5080" y="11092"/>
                  </a:cubicBezTo>
                  <a:cubicBezTo>
                    <a:pt x="5285" y="11126"/>
                    <a:pt x="5491" y="11146"/>
                    <a:pt x="5683" y="11153"/>
                  </a:cubicBezTo>
                  <a:cubicBezTo>
                    <a:pt x="5737" y="11153"/>
                    <a:pt x="5798" y="11153"/>
                    <a:pt x="5854" y="11146"/>
                  </a:cubicBezTo>
                  <a:cubicBezTo>
                    <a:pt x="5929" y="11153"/>
                    <a:pt x="6011" y="11159"/>
                    <a:pt x="6085" y="11159"/>
                  </a:cubicBezTo>
                  <a:cubicBezTo>
                    <a:pt x="6113" y="11160"/>
                    <a:pt x="6140" y="11160"/>
                    <a:pt x="6167" y="11160"/>
                  </a:cubicBezTo>
                  <a:cubicBezTo>
                    <a:pt x="6461" y="11160"/>
                    <a:pt x="6749" y="11120"/>
                    <a:pt x="7030" y="11051"/>
                  </a:cubicBezTo>
                  <a:cubicBezTo>
                    <a:pt x="7140" y="11023"/>
                    <a:pt x="7243" y="10995"/>
                    <a:pt x="7352" y="10962"/>
                  </a:cubicBezTo>
                  <a:cubicBezTo>
                    <a:pt x="7715" y="10859"/>
                    <a:pt x="8084" y="10742"/>
                    <a:pt x="8434" y="10599"/>
                  </a:cubicBezTo>
                  <a:cubicBezTo>
                    <a:pt x="8789" y="10461"/>
                    <a:pt x="9139" y="10290"/>
                    <a:pt x="9461" y="10085"/>
                  </a:cubicBezTo>
                  <a:cubicBezTo>
                    <a:pt x="10049" y="9702"/>
                    <a:pt x="10548" y="9196"/>
                    <a:pt x="10911" y="8593"/>
                  </a:cubicBezTo>
                  <a:cubicBezTo>
                    <a:pt x="10987" y="8477"/>
                    <a:pt x="11048" y="8360"/>
                    <a:pt x="11110" y="8230"/>
                  </a:cubicBezTo>
                  <a:cubicBezTo>
                    <a:pt x="11164" y="8135"/>
                    <a:pt x="11219" y="8025"/>
                    <a:pt x="11275" y="7923"/>
                  </a:cubicBezTo>
                  <a:cubicBezTo>
                    <a:pt x="11322" y="7813"/>
                    <a:pt x="11363" y="7703"/>
                    <a:pt x="11404" y="7586"/>
                  </a:cubicBezTo>
                  <a:cubicBezTo>
                    <a:pt x="11473" y="7361"/>
                    <a:pt x="11527" y="7135"/>
                    <a:pt x="11562" y="6897"/>
                  </a:cubicBezTo>
                  <a:cubicBezTo>
                    <a:pt x="11596" y="6663"/>
                    <a:pt x="11610" y="6430"/>
                    <a:pt x="11623" y="6198"/>
                  </a:cubicBezTo>
                  <a:cubicBezTo>
                    <a:pt x="11644" y="5766"/>
                    <a:pt x="11638" y="5328"/>
                    <a:pt x="11582" y="4897"/>
                  </a:cubicBezTo>
                  <a:cubicBezTo>
                    <a:pt x="11541" y="4548"/>
                    <a:pt x="11473" y="4193"/>
                    <a:pt x="11363" y="3858"/>
                  </a:cubicBezTo>
                  <a:cubicBezTo>
                    <a:pt x="11329" y="3741"/>
                    <a:pt x="11294" y="3631"/>
                    <a:pt x="11247" y="3521"/>
                  </a:cubicBezTo>
                  <a:cubicBezTo>
                    <a:pt x="11158" y="3283"/>
                    <a:pt x="11041" y="3049"/>
                    <a:pt x="10905" y="2844"/>
                  </a:cubicBezTo>
                  <a:lnTo>
                    <a:pt x="10898" y="2844"/>
                  </a:lnTo>
                  <a:cubicBezTo>
                    <a:pt x="10898" y="2838"/>
                    <a:pt x="10890" y="2831"/>
                    <a:pt x="10890" y="2831"/>
                  </a:cubicBezTo>
                  <a:cubicBezTo>
                    <a:pt x="10672" y="2392"/>
                    <a:pt x="10397" y="1982"/>
                    <a:pt x="10084" y="1606"/>
                  </a:cubicBezTo>
                  <a:cubicBezTo>
                    <a:pt x="9673" y="1126"/>
                    <a:pt x="9187" y="709"/>
                    <a:pt x="8599" y="449"/>
                  </a:cubicBezTo>
                  <a:cubicBezTo>
                    <a:pt x="8015" y="181"/>
                    <a:pt x="7373" y="65"/>
                    <a:pt x="6736" y="24"/>
                  </a:cubicBezTo>
                  <a:cubicBezTo>
                    <a:pt x="6501" y="9"/>
                    <a:pt x="6263" y="0"/>
                    <a:pt x="6023"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6"/>
            <p:cNvSpPr/>
            <p:nvPr/>
          </p:nvSpPr>
          <p:spPr>
            <a:xfrm>
              <a:off x="2186225" y="761400"/>
              <a:ext cx="290900" cy="279025"/>
            </a:xfrm>
            <a:custGeom>
              <a:avLst/>
              <a:gdLst/>
              <a:ahLst/>
              <a:cxnLst/>
              <a:rect l="l" t="t" r="r" b="b"/>
              <a:pathLst>
                <a:path w="11636" h="11161" extrusionOk="0">
                  <a:moveTo>
                    <a:pt x="6023" y="1"/>
                  </a:moveTo>
                  <a:cubicBezTo>
                    <a:pt x="5290" y="1"/>
                    <a:pt x="4545" y="81"/>
                    <a:pt x="3846" y="298"/>
                  </a:cubicBezTo>
                  <a:cubicBezTo>
                    <a:pt x="3792" y="305"/>
                    <a:pt x="3737" y="318"/>
                    <a:pt x="3688" y="333"/>
                  </a:cubicBezTo>
                  <a:cubicBezTo>
                    <a:pt x="3292" y="421"/>
                    <a:pt x="2908" y="558"/>
                    <a:pt x="2546" y="728"/>
                  </a:cubicBezTo>
                  <a:cubicBezTo>
                    <a:pt x="1903" y="1031"/>
                    <a:pt x="1429" y="1578"/>
                    <a:pt x="1081" y="2181"/>
                  </a:cubicBezTo>
                  <a:cubicBezTo>
                    <a:pt x="273" y="3562"/>
                    <a:pt x="0" y="5293"/>
                    <a:pt x="355" y="6854"/>
                  </a:cubicBezTo>
                  <a:cubicBezTo>
                    <a:pt x="465" y="7320"/>
                    <a:pt x="534" y="7984"/>
                    <a:pt x="863" y="8395"/>
                  </a:cubicBezTo>
                  <a:cubicBezTo>
                    <a:pt x="896" y="8470"/>
                    <a:pt x="930" y="8552"/>
                    <a:pt x="993" y="8600"/>
                  </a:cubicBezTo>
                  <a:cubicBezTo>
                    <a:pt x="1109" y="8866"/>
                    <a:pt x="1211" y="9127"/>
                    <a:pt x="1397" y="9359"/>
                  </a:cubicBezTo>
                  <a:cubicBezTo>
                    <a:pt x="1581" y="9592"/>
                    <a:pt x="1792" y="9798"/>
                    <a:pt x="2019" y="9975"/>
                  </a:cubicBezTo>
                  <a:cubicBezTo>
                    <a:pt x="2456" y="10325"/>
                    <a:pt x="2957" y="10578"/>
                    <a:pt x="3491" y="10749"/>
                  </a:cubicBezTo>
                  <a:cubicBezTo>
                    <a:pt x="3811" y="10852"/>
                    <a:pt x="4148" y="10928"/>
                    <a:pt x="4483" y="10969"/>
                  </a:cubicBezTo>
                  <a:cubicBezTo>
                    <a:pt x="4667" y="11036"/>
                    <a:pt x="4887" y="11071"/>
                    <a:pt x="5078" y="11092"/>
                  </a:cubicBezTo>
                  <a:cubicBezTo>
                    <a:pt x="5277" y="11133"/>
                    <a:pt x="5482" y="11153"/>
                    <a:pt x="5681" y="11153"/>
                  </a:cubicBezTo>
                  <a:lnTo>
                    <a:pt x="5845" y="11153"/>
                  </a:lnTo>
                  <a:cubicBezTo>
                    <a:pt x="5927" y="11153"/>
                    <a:pt x="6003" y="11159"/>
                    <a:pt x="6085" y="11159"/>
                  </a:cubicBezTo>
                  <a:cubicBezTo>
                    <a:pt x="6115" y="11160"/>
                    <a:pt x="6146" y="11161"/>
                    <a:pt x="6177" y="11161"/>
                  </a:cubicBezTo>
                  <a:cubicBezTo>
                    <a:pt x="6570" y="11161"/>
                    <a:pt x="6962" y="11075"/>
                    <a:pt x="7343" y="10969"/>
                  </a:cubicBezTo>
                  <a:cubicBezTo>
                    <a:pt x="8076" y="10749"/>
                    <a:pt x="8808" y="10502"/>
                    <a:pt x="9452" y="10085"/>
                  </a:cubicBezTo>
                  <a:cubicBezTo>
                    <a:pt x="10047" y="9702"/>
                    <a:pt x="10540" y="9203"/>
                    <a:pt x="10909" y="8600"/>
                  </a:cubicBezTo>
                  <a:cubicBezTo>
                    <a:pt x="10978" y="8483"/>
                    <a:pt x="11039" y="8360"/>
                    <a:pt x="11101" y="8237"/>
                  </a:cubicBezTo>
                  <a:cubicBezTo>
                    <a:pt x="11225" y="8032"/>
                    <a:pt x="11320" y="7820"/>
                    <a:pt x="11395" y="7587"/>
                  </a:cubicBezTo>
                  <a:cubicBezTo>
                    <a:pt x="11540" y="7141"/>
                    <a:pt x="11594" y="6670"/>
                    <a:pt x="11614" y="6197"/>
                  </a:cubicBezTo>
                  <a:cubicBezTo>
                    <a:pt x="11635" y="5766"/>
                    <a:pt x="11635" y="5328"/>
                    <a:pt x="11581" y="4898"/>
                  </a:cubicBezTo>
                  <a:cubicBezTo>
                    <a:pt x="11519" y="4431"/>
                    <a:pt x="11417" y="3960"/>
                    <a:pt x="11244" y="3521"/>
                  </a:cubicBezTo>
                  <a:cubicBezTo>
                    <a:pt x="11149" y="3275"/>
                    <a:pt x="11032" y="3043"/>
                    <a:pt x="10883" y="2829"/>
                  </a:cubicBezTo>
                  <a:cubicBezTo>
                    <a:pt x="10663" y="2392"/>
                    <a:pt x="10397" y="1982"/>
                    <a:pt x="10075" y="1612"/>
                  </a:cubicBezTo>
                  <a:cubicBezTo>
                    <a:pt x="9664" y="1126"/>
                    <a:pt x="9184" y="709"/>
                    <a:pt x="8596" y="448"/>
                  </a:cubicBezTo>
                  <a:cubicBezTo>
                    <a:pt x="8008" y="188"/>
                    <a:pt x="7371" y="65"/>
                    <a:pt x="6727" y="24"/>
                  </a:cubicBezTo>
                  <a:cubicBezTo>
                    <a:pt x="6495" y="9"/>
                    <a:pt x="6259" y="1"/>
                    <a:pt x="6023"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6"/>
            <p:cNvSpPr/>
            <p:nvPr/>
          </p:nvSpPr>
          <p:spPr>
            <a:xfrm>
              <a:off x="2210650" y="776800"/>
              <a:ext cx="155750" cy="125800"/>
            </a:xfrm>
            <a:custGeom>
              <a:avLst/>
              <a:gdLst/>
              <a:ahLst/>
              <a:cxnLst/>
              <a:rect l="l" t="t" r="r" b="b"/>
              <a:pathLst>
                <a:path w="6230" h="5032" extrusionOk="0">
                  <a:moveTo>
                    <a:pt x="4527" y="0"/>
                  </a:moveTo>
                  <a:cubicBezTo>
                    <a:pt x="4339" y="0"/>
                    <a:pt x="4154" y="16"/>
                    <a:pt x="3984" y="37"/>
                  </a:cubicBezTo>
                  <a:cubicBezTo>
                    <a:pt x="3266" y="119"/>
                    <a:pt x="2562" y="365"/>
                    <a:pt x="1939" y="743"/>
                  </a:cubicBezTo>
                  <a:cubicBezTo>
                    <a:pt x="1349" y="1105"/>
                    <a:pt x="781" y="1647"/>
                    <a:pt x="480" y="2289"/>
                  </a:cubicBezTo>
                  <a:cubicBezTo>
                    <a:pt x="214" y="2591"/>
                    <a:pt x="83" y="3035"/>
                    <a:pt x="35" y="3413"/>
                  </a:cubicBezTo>
                  <a:cubicBezTo>
                    <a:pt x="1" y="3692"/>
                    <a:pt x="9" y="3987"/>
                    <a:pt x="145" y="4240"/>
                  </a:cubicBezTo>
                  <a:cubicBezTo>
                    <a:pt x="288" y="4507"/>
                    <a:pt x="549" y="4692"/>
                    <a:pt x="815" y="4809"/>
                  </a:cubicBezTo>
                  <a:cubicBezTo>
                    <a:pt x="1182" y="4963"/>
                    <a:pt x="1565" y="5031"/>
                    <a:pt x="1949" y="5031"/>
                  </a:cubicBezTo>
                  <a:cubicBezTo>
                    <a:pt x="2976" y="5031"/>
                    <a:pt x="4013" y="4543"/>
                    <a:pt x="4786" y="3905"/>
                  </a:cubicBezTo>
                  <a:cubicBezTo>
                    <a:pt x="5298" y="3480"/>
                    <a:pt x="5812" y="2905"/>
                    <a:pt x="6031" y="2269"/>
                  </a:cubicBezTo>
                  <a:cubicBezTo>
                    <a:pt x="6230" y="1701"/>
                    <a:pt x="6182" y="934"/>
                    <a:pt x="5791" y="462"/>
                  </a:cubicBezTo>
                  <a:cubicBezTo>
                    <a:pt x="5488" y="99"/>
                    <a:pt x="4999" y="0"/>
                    <a:pt x="452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6"/>
            <p:cNvSpPr/>
            <p:nvPr/>
          </p:nvSpPr>
          <p:spPr>
            <a:xfrm>
              <a:off x="2199200" y="816225"/>
              <a:ext cx="277925" cy="221475"/>
            </a:xfrm>
            <a:custGeom>
              <a:avLst/>
              <a:gdLst/>
              <a:ahLst/>
              <a:cxnLst/>
              <a:rect l="l" t="t" r="r" b="b"/>
              <a:pathLst>
                <a:path w="11117" h="8859" extrusionOk="0">
                  <a:moveTo>
                    <a:pt x="8869" y="0"/>
                  </a:moveTo>
                  <a:cubicBezTo>
                    <a:pt x="8559" y="0"/>
                    <a:pt x="8247" y="78"/>
                    <a:pt x="8002" y="254"/>
                  </a:cubicBezTo>
                  <a:cubicBezTo>
                    <a:pt x="7276" y="768"/>
                    <a:pt x="7680" y="1827"/>
                    <a:pt x="7358" y="2540"/>
                  </a:cubicBezTo>
                  <a:cubicBezTo>
                    <a:pt x="7105" y="3094"/>
                    <a:pt x="6627" y="3526"/>
                    <a:pt x="6147" y="3881"/>
                  </a:cubicBezTo>
                  <a:cubicBezTo>
                    <a:pt x="5654" y="4258"/>
                    <a:pt x="5107" y="4620"/>
                    <a:pt x="4505" y="4792"/>
                  </a:cubicBezTo>
                  <a:cubicBezTo>
                    <a:pt x="4161" y="4888"/>
                    <a:pt x="3808" y="4924"/>
                    <a:pt x="3454" y="4924"/>
                  </a:cubicBezTo>
                  <a:cubicBezTo>
                    <a:pt x="3151" y="4924"/>
                    <a:pt x="2847" y="4898"/>
                    <a:pt x="2547" y="4860"/>
                  </a:cubicBezTo>
                  <a:cubicBezTo>
                    <a:pt x="1978" y="4792"/>
                    <a:pt x="1403" y="4730"/>
                    <a:pt x="878" y="4490"/>
                  </a:cubicBezTo>
                  <a:cubicBezTo>
                    <a:pt x="692" y="4401"/>
                    <a:pt x="515" y="4278"/>
                    <a:pt x="370" y="4135"/>
                  </a:cubicBezTo>
                  <a:cubicBezTo>
                    <a:pt x="344" y="4094"/>
                    <a:pt x="322" y="4045"/>
                    <a:pt x="309" y="3997"/>
                  </a:cubicBezTo>
                  <a:cubicBezTo>
                    <a:pt x="299" y="3969"/>
                    <a:pt x="270" y="3954"/>
                    <a:pt x="241" y="3954"/>
                  </a:cubicBezTo>
                  <a:cubicBezTo>
                    <a:pt x="229" y="3954"/>
                    <a:pt x="216" y="3957"/>
                    <a:pt x="206" y="3963"/>
                  </a:cubicBezTo>
                  <a:cubicBezTo>
                    <a:pt x="199" y="3938"/>
                    <a:pt x="179" y="3925"/>
                    <a:pt x="160" y="3925"/>
                  </a:cubicBezTo>
                  <a:cubicBezTo>
                    <a:pt x="141" y="3925"/>
                    <a:pt x="123" y="3937"/>
                    <a:pt x="117" y="3963"/>
                  </a:cubicBezTo>
                  <a:lnTo>
                    <a:pt x="110" y="3971"/>
                  </a:lnTo>
                  <a:cubicBezTo>
                    <a:pt x="97" y="3991"/>
                    <a:pt x="89" y="4012"/>
                    <a:pt x="97" y="4038"/>
                  </a:cubicBezTo>
                  <a:cubicBezTo>
                    <a:pt x="0" y="4531"/>
                    <a:pt x="152" y="5058"/>
                    <a:pt x="344" y="5510"/>
                  </a:cubicBezTo>
                  <a:cubicBezTo>
                    <a:pt x="569" y="6031"/>
                    <a:pt x="891" y="6517"/>
                    <a:pt x="1273" y="6934"/>
                  </a:cubicBezTo>
                  <a:cubicBezTo>
                    <a:pt x="2123" y="7851"/>
                    <a:pt x="3327" y="8372"/>
                    <a:pt x="4524" y="8638"/>
                  </a:cubicBezTo>
                  <a:cubicBezTo>
                    <a:pt x="4621" y="8659"/>
                    <a:pt x="4723" y="8672"/>
                    <a:pt x="4820" y="8685"/>
                  </a:cubicBezTo>
                  <a:cubicBezTo>
                    <a:pt x="4950" y="8713"/>
                    <a:pt x="5073" y="8741"/>
                    <a:pt x="5203" y="8761"/>
                  </a:cubicBezTo>
                  <a:cubicBezTo>
                    <a:pt x="5592" y="8824"/>
                    <a:pt x="5995" y="8859"/>
                    <a:pt x="6398" y="8859"/>
                  </a:cubicBezTo>
                  <a:cubicBezTo>
                    <a:pt x="6433" y="8859"/>
                    <a:pt x="6468" y="8858"/>
                    <a:pt x="6504" y="8858"/>
                  </a:cubicBezTo>
                  <a:cubicBezTo>
                    <a:pt x="6612" y="8830"/>
                    <a:pt x="6722" y="8802"/>
                    <a:pt x="6824" y="8776"/>
                  </a:cubicBezTo>
                  <a:cubicBezTo>
                    <a:pt x="7557" y="8556"/>
                    <a:pt x="8289" y="8309"/>
                    <a:pt x="8933" y="7892"/>
                  </a:cubicBezTo>
                  <a:cubicBezTo>
                    <a:pt x="9528" y="7509"/>
                    <a:pt x="10021" y="7010"/>
                    <a:pt x="10390" y="6407"/>
                  </a:cubicBezTo>
                  <a:cubicBezTo>
                    <a:pt x="10459" y="6290"/>
                    <a:pt x="10520" y="6167"/>
                    <a:pt x="10582" y="6044"/>
                  </a:cubicBezTo>
                  <a:cubicBezTo>
                    <a:pt x="10706" y="5839"/>
                    <a:pt x="10801" y="5627"/>
                    <a:pt x="10876" y="5394"/>
                  </a:cubicBezTo>
                  <a:cubicBezTo>
                    <a:pt x="11021" y="4948"/>
                    <a:pt x="11075" y="4477"/>
                    <a:pt x="11095" y="4004"/>
                  </a:cubicBezTo>
                  <a:cubicBezTo>
                    <a:pt x="11116" y="3573"/>
                    <a:pt x="11116" y="3135"/>
                    <a:pt x="11062" y="2705"/>
                  </a:cubicBezTo>
                  <a:cubicBezTo>
                    <a:pt x="11000" y="2238"/>
                    <a:pt x="10898" y="1767"/>
                    <a:pt x="10725" y="1328"/>
                  </a:cubicBezTo>
                  <a:cubicBezTo>
                    <a:pt x="10630" y="1088"/>
                    <a:pt x="10520" y="857"/>
                    <a:pt x="10377" y="651"/>
                  </a:cubicBezTo>
                  <a:cubicBezTo>
                    <a:pt x="10109" y="411"/>
                    <a:pt x="9809" y="219"/>
                    <a:pt x="9474" y="103"/>
                  </a:cubicBezTo>
                  <a:cubicBezTo>
                    <a:pt x="9288" y="36"/>
                    <a:pt x="9080" y="0"/>
                    <a:pt x="88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6"/>
            <p:cNvSpPr/>
            <p:nvPr/>
          </p:nvSpPr>
          <p:spPr>
            <a:xfrm>
              <a:off x="2263875" y="784725"/>
              <a:ext cx="22275" cy="17000"/>
            </a:xfrm>
            <a:custGeom>
              <a:avLst/>
              <a:gdLst/>
              <a:ahLst/>
              <a:cxnLst/>
              <a:rect l="l" t="t" r="r" b="b"/>
              <a:pathLst>
                <a:path w="891" h="680" extrusionOk="0">
                  <a:moveTo>
                    <a:pt x="439" y="1"/>
                  </a:moveTo>
                  <a:cubicBezTo>
                    <a:pt x="295" y="7"/>
                    <a:pt x="145" y="57"/>
                    <a:pt x="70" y="180"/>
                  </a:cubicBezTo>
                  <a:cubicBezTo>
                    <a:pt x="22" y="254"/>
                    <a:pt x="15" y="336"/>
                    <a:pt x="22" y="418"/>
                  </a:cubicBezTo>
                  <a:cubicBezTo>
                    <a:pt x="7" y="453"/>
                    <a:pt x="1" y="487"/>
                    <a:pt x="7" y="528"/>
                  </a:cubicBezTo>
                  <a:cubicBezTo>
                    <a:pt x="15" y="610"/>
                    <a:pt x="89" y="673"/>
                    <a:pt x="171" y="673"/>
                  </a:cubicBezTo>
                  <a:cubicBezTo>
                    <a:pt x="193" y="679"/>
                    <a:pt x="213" y="679"/>
                    <a:pt x="234" y="679"/>
                  </a:cubicBezTo>
                  <a:cubicBezTo>
                    <a:pt x="268" y="673"/>
                    <a:pt x="303" y="664"/>
                    <a:pt x="336" y="658"/>
                  </a:cubicBezTo>
                  <a:cubicBezTo>
                    <a:pt x="385" y="638"/>
                    <a:pt x="433" y="617"/>
                    <a:pt x="480" y="597"/>
                  </a:cubicBezTo>
                  <a:cubicBezTo>
                    <a:pt x="562" y="569"/>
                    <a:pt x="631" y="528"/>
                    <a:pt x="699" y="487"/>
                  </a:cubicBezTo>
                  <a:cubicBezTo>
                    <a:pt x="727" y="474"/>
                    <a:pt x="740" y="453"/>
                    <a:pt x="755" y="433"/>
                  </a:cubicBezTo>
                  <a:cubicBezTo>
                    <a:pt x="796" y="398"/>
                    <a:pt x="837" y="364"/>
                    <a:pt x="863" y="323"/>
                  </a:cubicBezTo>
                  <a:cubicBezTo>
                    <a:pt x="891" y="269"/>
                    <a:pt x="891" y="206"/>
                    <a:pt x="870" y="152"/>
                  </a:cubicBezTo>
                  <a:cubicBezTo>
                    <a:pt x="850" y="89"/>
                    <a:pt x="802" y="63"/>
                    <a:pt x="746" y="42"/>
                  </a:cubicBezTo>
                  <a:cubicBezTo>
                    <a:pt x="692" y="22"/>
                    <a:pt x="638" y="16"/>
                    <a:pt x="582" y="7"/>
                  </a:cubicBezTo>
                  <a:cubicBezTo>
                    <a:pt x="534" y="1"/>
                    <a:pt x="487" y="1"/>
                    <a:pt x="43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6"/>
            <p:cNvSpPr/>
            <p:nvPr/>
          </p:nvSpPr>
          <p:spPr>
            <a:xfrm>
              <a:off x="2246425" y="821200"/>
              <a:ext cx="5150" cy="4800"/>
            </a:xfrm>
            <a:custGeom>
              <a:avLst/>
              <a:gdLst/>
              <a:ahLst/>
              <a:cxnLst/>
              <a:rect l="l" t="t" r="r" b="b"/>
              <a:pathLst>
                <a:path w="206" h="192" extrusionOk="0">
                  <a:moveTo>
                    <a:pt x="97" y="0"/>
                  </a:moveTo>
                  <a:cubicBezTo>
                    <a:pt x="83" y="0"/>
                    <a:pt x="63" y="0"/>
                    <a:pt x="48" y="14"/>
                  </a:cubicBezTo>
                  <a:cubicBezTo>
                    <a:pt x="22" y="27"/>
                    <a:pt x="0" y="61"/>
                    <a:pt x="0" y="96"/>
                  </a:cubicBezTo>
                  <a:cubicBezTo>
                    <a:pt x="0" y="130"/>
                    <a:pt x="22" y="165"/>
                    <a:pt x="48" y="178"/>
                  </a:cubicBezTo>
                  <a:cubicBezTo>
                    <a:pt x="63" y="191"/>
                    <a:pt x="83" y="191"/>
                    <a:pt x="97" y="191"/>
                  </a:cubicBezTo>
                  <a:cubicBezTo>
                    <a:pt x="117" y="191"/>
                    <a:pt x="130" y="191"/>
                    <a:pt x="145" y="178"/>
                  </a:cubicBezTo>
                  <a:cubicBezTo>
                    <a:pt x="152" y="178"/>
                    <a:pt x="158" y="171"/>
                    <a:pt x="165" y="165"/>
                  </a:cubicBezTo>
                  <a:cubicBezTo>
                    <a:pt x="180" y="158"/>
                    <a:pt x="186" y="150"/>
                    <a:pt x="193" y="137"/>
                  </a:cubicBezTo>
                  <a:cubicBezTo>
                    <a:pt x="206" y="124"/>
                    <a:pt x="206" y="109"/>
                    <a:pt x="206" y="96"/>
                  </a:cubicBezTo>
                  <a:cubicBezTo>
                    <a:pt x="206" y="83"/>
                    <a:pt x="206" y="68"/>
                    <a:pt x="193" y="55"/>
                  </a:cubicBezTo>
                  <a:cubicBezTo>
                    <a:pt x="186" y="42"/>
                    <a:pt x="180" y="27"/>
                    <a:pt x="165" y="20"/>
                  </a:cubicBezTo>
                  <a:cubicBezTo>
                    <a:pt x="158" y="20"/>
                    <a:pt x="152" y="14"/>
                    <a:pt x="145" y="14"/>
                  </a:cubicBezTo>
                  <a:cubicBezTo>
                    <a:pt x="130" y="0"/>
                    <a:pt x="117" y="0"/>
                    <a:pt x="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6"/>
            <p:cNvSpPr/>
            <p:nvPr/>
          </p:nvSpPr>
          <p:spPr>
            <a:xfrm>
              <a:off x="2283925" y="825350"/>
              <a:ext cx="16450" cy="12650"/>
            </a:xfrm>
            <a:custGeom>
              <a:avLst/>
              <a:gdLst/>
              <a:ahLst/>
              <a:cxnLst/>
              <a:rect l="l" t="t" r="r" b="b"/>
              <a:pathLst>
                <a:path w="658" h="506" extrusionOk="0">
                  <a:moveTo>
                    <a:pt x="376" y="0"/>
                  </a:moveTo>
                  <a:cubicBezTo>
                    <a:pt x="368" y="0"/>
                    <a:pt x="359" y="2"/>
                    <a:pt x="348" y="5"/>
                  </a:cubicBezTo>
                  <a:lnTo>
                    <a:pt x="335" y="5"/>
                  </a:lnTo>
                  <a:cubicBezTo>
                    <a:pt x="301" y="12"/>
                    <a:pt x="273" y="18"/>
                    <a:pt x="247" y="33"/>
                  </a:cubicBezTo>
                  <a:cubicBezTo>
                    <a:pt x="225" y="33"/>
                    <a:pt x="206" y="33"/>
                    <a:pt x="199" y="40"/>
                  </a:cubicBezTo>
                  <a:cubicBezTo>
                    <a:pt x="178" y="40"/>
                    <a:pt x="158" y="53"/>
                    <a:pt x="143" y="60"/>
                  </a:cubicBezTo>
                  <a:cubicBezTo>
                    <a:pt x="117" y="66"/>
                    <a:pt x="102" y="87"/>
                    <a:pt x="82" y="101"/>
                  </a:cubicBezTo>
                  <a:cubicBezTo>
                    <a:pt x="20" y="148"/>
                    <a:pt x="7" y="224"/>
                    <a:pt x="7" y="293"/>
                  </a:cubicBezTo>
                  <a:cubicBezTo>
                    <a:pt x="0" y="354"/>
                    <a:pt x="41" y="416"/>
                    <a:pt x="89" y="444"/>
                  </a:cubicBezTo>
                  <a:cubicBezTo>
                    <a:pt x="151" y="481"/>
                    <a:pt x="229" y="506"/>
                    <a:pt x="303" y="506"/>
                  </a:cubicBezTo>
                  <a:cubicBezTo>
                    <a:pt x="312" y="506"/>
                    <a:pt x="320" y="505"/>
                    <a:pt x="329" y="505"/>
                  </a:cubicBezTo>
                  <a:cubicBezTo>
                    <a:pt x="370" y="498"/>
                    <a:pt x="411" y="492"/>
                    <a:pt x="452" y="477"/>
                  </a:cubicBezTo>
                  <a:cubicBezTo>
                    <a:pt x="478" y="464"/>
                    <a:pt x="506" y="457"/>
                    <a:pt x="528" y="444"/>
                  </a:cubicBezTo>
                  <a:cubicBezTo>
                    <a:pt x="554" y="423"/>
                    <a:pt x="575" y="409"/>
                    <a:pt x="595" y="388"/>
                  </a:cubicBezTo>
                  <a:cubicBezTo>
                    <a:pt x="636" y="354"/>
                    <a:pt x="651" y="306"/>
                    <a:pt x="657" y="258"/>
                  </a:cubicBezTo>
                  <a:cubicBezTo>
                    <a:pt x="657" y="224"/>
                    <a:pt x="657" y="183"/>
                    <a:pt x="643" y="148"/>
                  </a:cubicBezTo>
                  <a:cubicBezTo>
                    <a:pt x="629" y="107"/>
                    <a:pt x="610" y="66"/>
                    <a:pt x="569" y="40"/>
                  </a:cubicBezTo>
                  <a:cubicBezTo>
                    <a:pt x="554" y="33"/>
                    <a:pt x="528" y="25"/>
                    <a:pt x="513" y="18"/>
                  </a:cubicBezTo>
                  <a:cubicBezTo>
                    <a:pt x="500" y="18"/>
                    <a:pt x="486" y="12"/>
                    <a:pt x="472" y="12"/>
                  </a:cubicBezTo>
                  <a:cubicBezTo>
                    <a:pt x="452" y="5"/>
                    <a:pt x="424" y="5"/>
                    <a:pt x="404" y="5"/>
                  </a:cubicBezTo>
                  <a:cubicBezTo>
                    <a:pt x="394" y="2"/>
                    <a:pt x="385" y="0"/>
                    <a:pt x="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6"/>
            <p:cNvSpPr/>
            <p:nvPr/>
          </p:nvSpPr>
          <p:spPr>
            <a:xfrm>
              <a:off x="2315275" y="752500"/>
              <a:ext cx="189725" cy="159775"/>
            </a:xfrm>
            <a:custGeom>
              <a:avLst/>
              <a:gdLst/>
              <a:ahLst/>
              <a:cxnLst/>
              <a:rect l="l" t="t" r="r" b="b"/>
              <a:pathLst>
                <a:path w="7589" h="6391" extrusionOk="0">
                  <a:moveTo>
                    <a:pt x="4061" y="1"/>
                  </a:moveTo>
                  <a:cubicBezTo>
                    <a:pt x="4043" y="1"/>
                    <a:pt x="4026" y="11"/>
                    <a:pt x="4022" y="32"/>
                  </a:cubicBezTo>
                  <a:cubicBezTo>
                    <a:pt x="3947" y="352"/>
                    <a:pt x="3914" y="702"/>
                    <a:pt x="3865" y="1030"/>
                  </a:cubicBezTo>
                  <a:cubicBezTo>
                    <a:pt x="3824" y="1365"/>
                    <a:pt x="3797" y="1700"/>
                    <a:pt x="3763" y="2036"/>
                  </a:cubicBezTo>
                  <a:cubicBezTo>
                    <a:pt x="3742" y="2297"/>
                    <a:pt x="3728" y="2543"/>
                    <a:pt x="3735" y="2803"/>
                  </a:cubicBezTo>
                  <a:cubicBezTo>
                    <a:pt x="3742" y="3015"/>
                    <a:pt x="3763" y="3254"/>
                    <a:pt x="3838" y="3460"/>
                  </a:cubicBezTo>
                  <a:cubicBezTo>
                    <a:pt x="3722" y="3337"/>
                    <a:pt x="3592" y="3220"/>
                    <a:pt x="3482" y="3097"/>
                  </a:cubicBezTo>
                  <a:cubicBezTo>
                    <a:pt x="3346" y="2947"/>
                    <a:pt x="3188" y="2816"/>
                    <a:pt x="3024" y="2701"/>
                  </a:cubicBezTo>
                  <a:cubicBezTo>
                    <a:pt x="2682" y="2474"/>
                    <a:pt x="2345" y="2282"/>
                    <a:pt x="1969" y="2111"/>
                  </a:cubicBezTo>
                  <a:cubicBezTo>
                    <a:pt x="1641" y="1962"/>
                    <a:pt x="1333" y="1811"/>
                    <a:pt x="1025" y="1618"/>
                  </a:cubicBezTo>
                  <a:cubicBezTo>
                    <a:pt x="752" y="1447"/>
                    <a:pt x="423" y="1290"/>
                    <a:pt x="95" y="1283"/>
                  </a:cubicBezTo>
                  <a:cubicBezTo>
                    <a:pt x="32" y="1283"/>
                    <a:pt x="13" y="1365"/>
                    <a:pt x="60" y="1393"/>
                  </a:cubicBezTo>
                  <a:cubicBezTo>
                    <a:pt x="354" y="1543"/>
                    <a:pt x="601" y="1742"/>
                    <a:pt x="867" y="1934"/>
                  </a:cubicBezTo>
                  <a:cubicBezTo>
                    <a:pt x="1169" y="2146"/>
                    <a:pt x="1470" y="2310"/>
                    <a:pt x="1805" y="2454"/>
                  </a:cubicBezTo>
                  <a:cubicBezTo>
                    <a:pt x="2161" y="2604"/>
                    <a:pt x="2483" y="2803"/>
                    <a:pt x="2805" y="3008"/>
                  </a:cubicBezTo>
                  <a:cubicBezTo>
                    <a:pt x="2961" y="3112"/>
                    <a:pt x="3134" y="3207"/>
                    <a:pt x="3305" y="3282"/>
                  </a:cubicBezTo>
                  <a:cubicBezTo>
                    <a:pt x="3475" y="3350"/>
                    <a:pt x="3633" y="3432"/>
                    <a:pt x="3797" y="3514"/>
                  </a:cubicBezTo>
                  <a:cubicBezTo>
                    <a:pt x="3469" y="3596"/>
                    <a:pt x="3153" y="3686"/>
                    <a:pt x="2805" y="3693"/>
                  </a:cubicBezTo>
                  <a:cubicBezTo>
                    <a:pt x="2468" y="3700"/>
                    <a:pt x="2155" y="3693"/>
                    <a:pt x="1820" y="3775"/>
                  </a:cubicBezTo>
                  <a:cubicBezTo>
                    <a:pt x="1463" y="3864"/>
                    <a:pt x="1094" y="3980"/>
                    <a:pt x="785" y="4179"/>
                  </a:cubicBezTo>
                  <a:cubicBezTo>
                    <a:pt x="484" y="4363"/>
                    <a:pt x="251" y="4679"/>
                    <a:pt x="26" y="4945"/>
                  </a:cubicBezTo>
                  <a:cubicBezTo>
                    <a:pt x="1" y="4976"/>
                    <a:pt x="15" y="5029"/>
                    <a:pt x="58" y="5029"/>
                  </a:cubicBezTo>
                  <a:cubicBezTo>
                    <a:pt x="63" y="5029"/>
                    <a:pt x="68" y="5028"/>
                    <a:pt x="74" y="5027"/>
                  </a:cubicBezTo>
                  <a:cubicBezTo>
                    <a:pt x="389" y="4918"/>
                    <a:pt x="689" y="4726"/>
                    <a:pt x="977" y="4562"/>
                  </a:cubicBezTo>
                  <a:cubicBezTo>
                    <a:pt x="1305" y="4370"/>
                    <a:pt x="1647" y="4247"/>
                    <a:pt x="2004" y="4117"/>
                  </a:cubicBezTo>
                  <a:cubicBezTo>
                    <a:pt x="2298" y="4007"/>
                    <a:pt x="2626" y="3933"/>
                    <a:pt x="2935" y="3864"/>
                  </a:cubicBezTo>
                  <a:cubicBezTo>
                    <a:pt x="3249" y="3788"/>
                    <a:pt x="3605" y="3769"/>
                    <a:pt x="3880" y="3590"/>
                  </a:cubicBezTo>
                  <a:cubicBezTo>
                    <a:pt x="4022" y="3823"/>
                    <a:pt x="4152" y="4063"/>
                    <a:pt x="4290" y="4294"/>
                  </a:cubicBezTo>
                  <a:cubicBezTo>
                    <a:pt x="4461" y="4575"/>
                    <a:pt x="4653" y="4808"/>
                    <a:pt x="4872" y="5048"/>
                  </a:cubicBezTo>
                  <a:cubicBezTo>
                    <a:pt x="5097" y="5295"/>
                    <a:pt x="5337" y="5520"/>
                    <a:pt x="5570" y="5759"/>
                  </a:cubicBezTo>
                  <a:cubicBezTo>
                    <a:pt x="5672" y="5870"/>
                    <a:pt x="5769" y="5993"/>
                    <a:pt x="5864" y="6109"/>
                  </a:cubicBezTo>
                  <a:cubicBezTo>
                    <a:pt x="5967" y="6239"/>
                    <a:pt x="6082" y="6306"/>
                    <a:pt x="6227" y="6382"/>
                  </a:cubicBezTo>
                  <a:cubicBezTo>
                    <a:pt x="6237" y="6388"/>
                    <a:pt x="6249" y="6391"/>
                    <a:pt x="6261" y="6391"/>
                  </a:cubicBezTo>
                  <a:cubicBezTo>
                    <a:pt x="6317" y="6391"/>
                    <a:pt x="6376" y="6329"/>
                    <a:pt x="6337" y="6274"/>
                  </a:cubicBezTo>
                  <a:cubicBezTo>
                    <a:pt x="6247" y="6157"/>
                    <a:pt x="6192" y="6012"/>
                    <a:pt x="6104" y="5896"/>
                  </a:cubicBezTo>
                  <a:cubicBezTo>
                    <a:pt x="6015" y="5773"/>
                    <a:pt x="5926" y="5649"/>
                    <a:pt x="5823" y="5541"/>
                  </a:cubicBezTo>
                  <a:cubicBezTo>
                    <a:pt x="5583" y="5308"/>
                    <a:pt x="5351" y="5074"/>
                    <a:pt x="5112" y="4843"/>
                  </a:cubicBezTo>
                  <a:cubicBezTo>
                    <a:pt x="4885" y="4631"/>
                    <a:pt x="4638" y="4452"/>
                    <a:pt x="4440" y="4212"/>
                  </a:cubicBezTo>
                  <a:cubicBezTo>
                    <a:pt x="4269" y="4000"/>
                    <a:pt x="4133" y="3769"/>
                    <a:pt x="3927" y="3590"/>
                  </a:cubicBezTo>
                  <a:lnTo>
                    <a:pt x="3927" y="3590"/>
                  </a:lnTo>
                  <a:cubicBezTo>
                    <a:pt x="4126" y="3700"/>
                    <a:pt x="4399" y="3713"/>
                    <a:pt x="4612" y="3719"/>
                  </a:cubicBezTo>
                  <a:cubicBezTo>
                    <a:pt x="4643" y="3720"/>
                    <a:pt x="4673" y="3721"/>
                    <a:pt x="4704" y="3721"/>
                  </a:cubicBezTo>
                  <a:cubicBezTo>
                    <a:pt x="4966" y="3721"/>
                    <a:pt x="5224" y="3691"/>
                    <a:pt x="5488" y="3678"/>
                  </a:cubicBezTo>
                  <a:cubicBezTo>
                    <a:pt x="5602" y="3671"/>
                    <a:pt x="5716" y="3669"/>
                    <a:pt x="5831" y="3669"/>
                  </a:cubicBezTo>
                  <a:cubicBezTo>
                    <a:pt x="5988" y="3669"/>
                    <a:pt x="6146" y="3673"/>
                    <a:pt x="6303" y="3673"/>
                  </a:cubicBezTo>
                  <a:cubicBezTo>
                    <a:pt x="6353" y="3673"/>
                    <a:pt x="6402" y="3673"/>
                    <a:pt x="6452" y="3672"/>
                  </a:cubicBezTo>
                  <a:cubicBezTo>
                    <a:pt x="6638" y="3665"/>
                    <a:pt x="6808" y="3624"/>
                    <a:pt x="6994" y="3596"/>
                  </a:cubicBezTo>
                  <a:cubicBezTo>
                    <a:pt x="7185" y="3570"/>
                    <a:pt x="7377" y="3548"/>
                    <a:pt x="7569" y="3529"/>
                  </a:cubicBezTo>
                  <a:cubicBezTo>
                    <a:pt x="7589" y="3529"/>
                    <a:pt x="7589" y="3494"/>
                    <a:pt x="7569" y="3494"/>
                  </a:cubicBezTo>
                  <a:cubicBezTo>
                    <a:pt x="7383" y="3473"/>
                    <a:pt x="7199" y="3453"/>
                    <a:pt x="7014" y="3425"/>
                  </a:cubicBezTo>
                  <a:cubicBezTo>
                    <a:pt x="6849" y="3406"/>
                    <a:pt x="6685" y="3364"/>
                    <a:pt x="6514" y="3358"/>
                  </a:cubicBezTo>
                  <a:cubicBezTo>
                    <a:pt x="6364" y="3348"/>
                    <a:pt x="6211" y="3343"/>
                    <a:pt x="6058" y="3343"/>
                  </a:cubicBezTo>
                  <a:cubicBezTo>
                    <a:pt x="5883" y="3343"/>
                    <a:pt x="5707" y="3350"/>
                    <a:pt x="5535" y="3364"/>
                  </a:cubicBezTo>
                  <a:cubicBezTo>
                    <a:pt x="5269" y="3384"/>
                    <a:pt x="5001" y="3447"/>
                    <a:pt x="4735" y="3488"/>
                  </a:cubicBezTo>
                  <a:cubicBezTo>
                    <a:pt x="4555" y="3519"/>
                    <a:pt x="4384" y="3533"/>
                    <a:pt x="4208" y="3533"/>
                  </a:cubicBezTo>
                  <a:cubicBezTo>
                    <a:pt x="4116" y="3533"/>
                    <a:pt x="4023" y="3529"/>
                    <a:pt x="3927" y="3522"/>
                  </a:cubicBezTo>
                  <a:cubicBezTo>
                    <a:pt x="3934" y="3514"/>
                    <a:pt x="3934" y="3507"/>
                    <a:pt x="3934" y="3501"/>
                  </a:cubicBezTo>
                  <a:cubicBezTo>
                    <a:pt x="3865" y="3241"/>
                    <a:pt x="3893" y="2974"/>
                    <a:pt x="3968" y="2714"/>
                  </a:cubicBezTo>
                  <a:cubicBezTo>
                    <a:pt x="4037" y="2461"/>
                    <a:pt x="4078" y="2208"/>
                    <a:pt x="4105" y="1947"/>
                  </a:cubicBezTo>
                  <a:cubicBezTo>
                    <a:pt x="4133" y="1625"/>
                    <a:pt x="4174" y="1305"/>
                    <a:pt x="4174" y="983"/>
                  </a:cubicBezTo>
                  <a:cubicBezTo>
                    <a:pt x="4174" y="674"/>
                    <a:pt x="4174" y="332"/>
                    <a:pt x="4105" y="32"/>
                  </a:cubicBezTo>
                  <a:cubicBezTo>
                    <a:pt x="4098" y="11"/>
                    <a:pt x="4079" y="1"/>
                    <a:pt x="4061"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6"/>
            <p:cNvSpPr/>
            <p:nvPr/>
          </p:nvSpPr>
          <p:spPr>
            <a:xfrm>
              <a:off x="2315275" y="775175"/>
              <a:ext cx="189725" cy="137100"/>
            </a:xfrm>
            <a:custGeom>
              <a:avLst/>
              <a:gdLst/>
              <a:ahLst/>
              <a:cxnLst/>
              <a:rect l="l" t="t" r="r" b="b"/>
              <a:pathLst>
                <a:path w="7589" h="5484" extrusionOk="0">
                  <a:moveTo>
                    <a:pt x="4174" y="0"/>
                  </a:moveTo>
                  <a:cubicBezTo>
                    <a:pt x="4174" y="7"/>
                    <a:pt x="4167" y="7"/>
                    <a:pt x="4167" y="13"/>
                  </a:cubicBezTo>
                  <a:cubicBezTo>
                    <a:pt x="4044" y="342"/>
                    <a:pt x="3934" y="677"/>
                    <a:pt x="3880" y="1027"/>
                  </a:cubicBezTo>
                  <a:cubicBezTo>
                    <a:pt x="3824" y="1355"/>
                    <a:pt x="3824" y="1690"/>
                    <a:pt x="3811" y="2025"/>
                  </a:cubicBezTo>
                  <a:cubicBezTo>
                    <a:pt x="3804" y="2114"/>
                    <a:pt x="3783" y="2265"/>
                    <a:pt x="3791" y="2395"/>
                  </a:cubicBezTo>
                  <a:cubicBezTo>
                    <a:pt x="3804" y="2451"/>
                    <a:pt x="3817" y="2505"/>
                    <a:pt x="3838" y="2553"/>
                  </a:cubicBezTo>
                  <a:cubicBezTo>
                    <a:pt x="3811" y="2525"/>
                    <a:pt x="3783" y="2499"/>
                    <a:pt x="3756" y="2471"/>
                  </a:cubicBezTo>
                  <a:cubicBezTo>
                    <a:pt x="3694" y="2471"/>
                    <a:pt x="3627" y="2477"/>
                    <a:pt x="3564" y="2492"/>
                  </a:cubicBezTo>
                  <a:cubicBezTo>
                    <a:pt x="3640" y="2533"/>
                    <a:pt x="3715" y="2566"/>
                    <a:pt x="3797" y="2607"/>
                  </a:cubicBezTo>
                  <a:cubicBezTo>
                    <a:pt x="3469" y="2689"/>
                    <a:pt x="3153" y="2779"/>
                    <a:pt x="2805" y="2786"/>
                  </a:cubicBezTo>
                  <a:lnTo>
                    <a:pt x="2702" y="2786"/>
                  </a:lnTo>
                  <a:cubicBezTo>
                    <a:pt x="2544" y="2840"/>
                    <a:pt x="2380" y="2903"/>
                    <a:pt x="2216" y="2944"/>
                  </a:cubicBezTo>
                  <a:cubicBezTo>
                    <a:pt x="1921" y="3018"/>
                    <a:pt x="1621" y="3067"/>
                    <a:pt x="1333" y="3169"/>
                  </a:cubicBezTo>
                  <a:cubicBezTo>
                    <a:pt x="1011" y="3285"/>
                    <a:pt x="744" y="3469"/>
                    <a:pt x="464" y="3662"/>
                  </a:cubicBezTo>
                  <a:cubicBezTo>
                    <a:pt x="361" y="3731"/>
                    <a:pt x="266" y="3798"/>
                    <a:pt x="162" y="3867"/>
                  </a:cubicBezTo>
                  <a:cubicBezTo>
                    <a:pt x="115" y="3929"/>
                    <a:pt x="74" y="3983"/>
                    <a:pt x="26" y="4038"/>
                  </a:cubicBezTo>
                  <a:cubicBezTo>
                    <a:pt x="1" y="4069"/>
                    <a:pt x="15" y="4122"/>
                    <a:pt x="58" y="4122"/>
                  </a:cubicBezTo>
                  <a:cubicBezTo>
                    <a:pt x="63" y="4122"/>
                    <a:pt x="68" y="4121"/>
                    <a:pt x="74" y="4120"/>
                  </a:cubicBezTo>
                  <a:cubicBezTo>
                    <a:pt x="389" y="4011"/>
                    <a:pt x="689" y="3819"/>
                    <a:pt x="977" y="3655"/>
                  </a:cubicBezTo>
                  <a:cubicBezTo>
                    <a:pt x="1305" y="3463"/>
                    <a:pt x="1647" y="3340"/>
                    <a:pt x="2004" y="3210"/>
                  </a:cubicBezTo>
                  <a:cubicBezTo>
                    <a:pt x="2298" y="3100"/>
                    <a:pt x="2626" y="3026"/>
                    <a:pt x="2935" y="2957"/>
                  </a:cubicBezTo>
                  <a:cubicBezTo>
                    <a:pt x="3249" y="2881"/>
                    <a:pt x="3605" y="2862"/>
                    <a:pt x="3880" y="2683"/>
                  </a:cubicBezTo>
                  <a:cubicBezTo>
                    <a:pt x="4022" y="2916"/>
                    <a:pt x="4152" y="3156"/>
                    <a:pt x="4290" y="3387"/>
                  </a:cubicBezTo>
                  <a:cubicBezTo>
                    <a:pt x="4461" y="3668"/>
                    <a:pt x="4653" y="3901"/>
                    <a:pt x="4872" y="4141"/>
                  </a:cubicBezTo>
                  <a:cubicBezTo>
                    <a:pt x="5097" y="4388"/>
                    <a:pt x="5337" y="4613"/>
                    <a:pt x="5570" y="4852"/>
                  </a:cubicBezTo>
                  <a:cubicBezTo>
                    <a:pt x="5631" y="4921"/>
                    <a:pt x="5693" y="4989"/>
                    <a:pt x="5747" y="5058"/>
                  </a:cubicBezTo>
                  <a:cubicBezTo>
                    <a:pt x="5762" y="5058"/>
                    <a:pt x="5769" y="5064"/>
                    <a:pt x="5782" y="5064"/>
                  </a:cubicBezTo>
                  <a:cubicBezTo>
                    <a:pt x="5803" y="5099"/>
                    <a:pt x="5816" y="5133"/>
                    <a:pt x="5829" y="5161"/>
                  </a:cubicBezTo>
                  <a:cubicBezTo>
                    <a:pt x="5844" y="5174"/>
                    <a:pt x="5851" y="5188"/>
                    <a:pt x="5864" y="5202"/>
                  </a:cubicBezTo>
                  <a:cubicBezTo>
                    <a:pt x="5967" y="5332"/>
                    <a:pt x="6082" y="5399"/>
                    <a:pt x="6227" y="5475"/>
                  </a:cubicBezTo>
                  <a:cubicBezTo>
                    <a:pt x="6237" y="5481"/>
                    <a:pt x="6249" y="5484"/>
                    <a:pt x="6261" y="5484"/>
                  </a:cubicBezTo>
                  <a:cubicBezTo>
                    <a:pt x="6317" y="5484"/>
                    <a:pt x="6376" y="5422"/>
                    <a:pt x="6337" y="5367"/>
                  </a:cubicBezTo>
                  <a:cubicBezTo>
                    <a:pt x="6247" y="5250"/>
                    <a:pt x="6192" y="5105"/>
                    <a:pt x="6104" y="4989"/>
                  </a:cubicBezTo>
                  <a:cubicBezTo>
                    <a:pt x="6015" y="4866"/>
                    <a:pt x="5926" y="4742"/>
                    <a:pt x="5823" y="4634"/>
                  </a:cubicBezTo>
                  <a:cubicBezTo>
                    <a:pt x="5583" y="4401"/>
                    <a:pt x="5351" y="4167"/>
                    <a:pt x="5112" y="3936"/>
                  </a:cubicBezTo>
                  <a:cubicBezTo>
                    <a:pt x="4885" y="3724"/>
                    <a:pt x="4638" y="3545"/>
                    <a:pt x="4440" y="3305"/>
                  </a:cubicBezTo>
                  <a:cubicBezTo>
                    <a:pt x="4269" y="3093"/>
                    <a:pt x="4133" y="2862"/>
                    <a:pt x="3927" y="2683"/>
                  </a:cubicBezTo>
                  <a:lnTo>
                    <a:pt x="3927" y="2683"/>
                  </a:lnTo>
                  <a:cubicBezTo>
                    <a:pt x="4126" y="2793"/>
                    <a:pt x="4399" y="2806"/>
                    <a:pt x="4612" y="2812"/>
                  </a:cubicBezTo>
                  <a:cubicBezTo>
                    <a:pt x="4643" y="2813"/>
                    <a:pt x="4673" y="2814"/>
                    <a:pt x="4704" y="2814"/>
                  </a:cubicBezTo>
                  <a:cubicBezTo>
                    <a:pt x="4966" y="2814"/>
                    <a:pt x="5224" y="2784"/>
                    <a:pt x="5488" y="2771"/>
                  </a:cubicBezTo>
                  <a:cubicBezTo>
                    <a:pt x="5602" y="2764"/>
                    <a:pt x="5716" y="2762"/>
                    <a:pt x="5831" y="2762"/>
                  </a:cubicBezTo>
                  <a:cubicBezTo>
                    <a:pt x="5988" y="2762"/>
                    <a:pt x="6146" y="2766"/>
                    <a:pt x="6303" y="2766"/>
                  </a:cubicBezTo>
                  <a:cubicBezTo>
                    <a:pt x="6353" y="2766"/>
                    <a:pt x="6402" y="2766"/>
                    <a:pt x="6452" y="2765"/>
                  </a:cubicBezTo>
                  <a:cubicBezTo>
                    <a:pt x="6638" y="2758"/>
                    <a:pt x="6808" y="2717"/>
                    <a:pt x="6994" y="2689"/>
                  </a:cubicBezTo>
                  <a:cubicBezTo>
                    <a:pt x="7185" y="2663"/>
                    <a:pt x="7377" y="2641"/>
                    <a:pt x="7569" y="2622"/>
                  </a:cubicBezTo>
                  <a:cubicBezTo>
                    <a:pt x="7589" y="2622"/>
                    <a:pt x="7589" y="2587"/>
                    <a:pt x="7569" y="2587"/>
                  </a:cubicBezTo>
                  <a:cubicBezTo>
                    <a:pt x="7383" y="2566"/>
                    <a:pt x="7199" y="2546"/>
                    <a:pt x="7014" y="2518"/>
                  </a:cubicBezTo>
                  <a:cubicBezTo>
                    <a:pt x="6979" y="2518"/>
                    <a:pt x="6938" y="2512"/>
                    <a:pt x="6904" y="2505"/>
                  </a:cubicBezTo>
                  <a:lnTo>
                    <a:pt x="6891" y="2505"/>
                  </a:lnTo>
                  <a:cubicBezTo>
                    <a:pt x="6424" y="2518"/>
                    <a:pt x="5965" y="2629"/>
                    <a:pt x="5499" y="2629"/>
                  </a:cubicBezTo>
                  <a:cubicBezTo>
                    <a:pt x="5486" y="2629"/>
                    <a:pt x="5473" y="2628"/>
                    <a:pt x="5460" y="2628"/>
                  </a:cubicBezTo>
                  <a:cubicBezTo>
                    <a:pt x="5439" y="2628"/>
                    <a:pt x="5418" y="2627"/>
                    <a:pt x="5397" y="2627"/>
                  </a:cubicBezTo>
                  <a:cubicBezTo>
                    <a:pt x="5173" y="2627"/>
                    <a:pt x="4953" y="2658"/>
                    <a:pt x="4735" y="2676"/>
                  </a:cubicBezTo>
                  <a:cubicBezTo>
                    <a:pt x="4556" y="2697"/>
                    <a:pt x="4372" y="2704"/>
                    <a:pt x="4193" y="2730"/>
                  </a:cubicBezTo>
                  <a:cubicBezTo>
                    <a:pt x="4167" y="2697"/>
                    <a:pt x="4139" y="2656"/>
                    <a:pt x="4111" y="2628"/>
                  </a:cubicBezTo>
                  <a:cubicBezTo>
                    <a:pt x="4050" y="2622"/>
                    <a:pt x="3988" y="2622"/>
                    <a:pt x="3927" y="2615"/>
                  </a:cubicBezTo>
                  <a:cubicBezTo>
                    <a:pt x="3934" y="2607"/>
                    <a:pt x="3934" y="2600"/>
                    <a:pt x="3934" y="2594"/>
                  </a:cubicBezTo>
                  <a:cubicBezTo>
                    <a:pt x="3865" y="2334"/>
                    <a:pt x="3893" y="2067"/>
                    <a:pt x="3968" y="1807"/>
                  </a:cubicBezTo>
                  <a:cubicBezTo>
                    <a:pt x="4037" y="1554"/>
                    <a:pt x="4078" y="1301"/>
                    <a:pt x="4105" y="1040"/>
                  </a:cubicBezTo>
                  <a:cubicBezTo>
                    <a:pt x="4133" y="718"/>
                    <a:pt x="4174" y="398"/>
                    <a:pt x="4174" y="76"/>
                  </a:cubicBezTo>
                  <a:lnTo>
                    <a:pt x="4174"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0" name="Google Shape;1840;p16"/>
          <p:cNvGrpSpPr/>
          <p:nvPr/>
        </p:nvGrpSpPr>
        <p:grpSpPr>
          <a:xfrm>
            <a:off x="-698871" y="160660"/>
            <a:ext cx="1952497" cy="1845040"/>
            <a:chOff x="2129050" y="1313975"/>
            <a:chExt cx="433975" cy="410100"/>
          </a:xfrm>
        </p:grpSpPr>
        <p:sp>
          <p:nvSpPr>
            <p:cNvPr id="1841" name="Google Shape;1841;p16"/>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6"/>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6"/>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6"/>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46" name="Google Shape;1846;p16"/>
          <p:cNvPicPr preferRelativeResize="0"/>
          <p:nvPr/>
        </p:nvPicPr>
        <p:blipFill rotWithShape="1">
          <a:blip r:embed="rId4">
            <a:alphaModFix/>
          </a:blip>
          <a:srcRect/>
          <a:stretch/>
        </p:blipFill>
        <p:spPr>
          <a:xfrm>
            <a:off x="2756216" y="1778504"/>
            <a:ext cx="846034" cy="905524"/>
          </a:xfrm>
          <a:prstGeom prst="rect">
            <a:avLst/>
          </a:prstGeom>
          <a:noFill/>
          <a:ln>
            <a:noFill/>
          </a:ln>
        </p:spPr>
      </p:pic>
      <p:pic>
        <p:nvPicPr>
          <p:cNvPr id="6" name="Picture 5" descr="A picture containing text&#10;&#10;Description automatically generated">
            <a:extLst>
              <a:ext uri="{FF2B5EF4-FFF2-40B4-BE49-F238E27FC236}">
                <a16:creationId xmlns:a16="http://schemas.microsoft.com/office/drawing/2014/main" id="{3CF27B83-2C01-68C1-AF15-AD23576C8897}"/>
              </a:ext>
            </a:extLst>
          </p:cNvPr>
          <p:cNvPicPr>
            <a:picLocks noChangeAspect="1"/>
          </p:cNvPicPr>
          <p:nvPr/>
        </p:nvPicPr>
        <p:blipFill>
          <a:blip r:embed="rId5"/>
          <a:stretch>
            <a:fillRect/>
          </a:stretch>
        </p:blipFill>
        <p:spPr>
          <a:xfrm>
            <a:off x="2454057" y="695186"/>
            <a:ext cx="4138662" cy="2709484"/>
          </a:xfrm>
          <a:prstGeom prst="rect">
            <a:avLst/>
          </a:prstGeom>
        </p:spPr>
      </p:pic>
    </p:spTree>
    <p:extLst>
      <p:ext uri="{BB962C8B-B14F-4D97-AF65-F5344CB8AC3E}">
        <p14:creationId xmlns:p14="http://schemas.microsoft.com/office/powerpoint/2010/main" val="1288770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grpSp>
        <p:nvGrpSpPr>
          <p:cNvPr id="2089" name="Google Shape;2089;p22"/>
          <p:cNvGrpSpPr/>
          <p:nvPr/>
        </p:nvGrpSpPr>
        <p:grpSpPr>
          <a:xfrm>
            <a:off x="3337434" y="865382"/>
            <a:ext cx="786701" cy="787118"/>
            <a:chOff x="-1987775" y="1370775"/>
            <a:chExt cx="1781748" cy="1765223"/>
          </a:xfrm>
        </p:grpSpPr>
        <p:sp>
          <p:nvSpPr>
            <p:cNvPr id="2090" name="Google Shape;2090;p22"/>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22"/>
            <p:cNvSpPr/>
            <p:nvPr/>
          </p:nvSpPr>
          <p:spPr>
            <a:xfrm>
              <a:off x="-1987775" y="137077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22"/>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22"/>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94" name="Google Shape;2094;p22"/>
          <p:cNvSpPr txBox="1">
            <a:spLocks noGrp="1"/>
          </p:cNvSpPr>
          <p:nvPr>
            <p:ph type="title" idx="4"/>
          </p:nvPr>
        </p:nvSpPr>
        <p:spPr>
          <a:xfrm>
            <a:off x="3456270" y="1023985"/>
            <a:ext cx="528126" cy="44044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1400" dirty="0">
                <a:solidFill>
                  <a:schemeClr val="accent2"/>
                </a:solidFill>
              </a:rPr>
              <a:t>01.</a:t>
            </a:r>
            <a:endParaRPr sz="1400" dirty="0">
              <a:solidFill>
                <a:schemeClr val="accent2"/>
              </a:solidFill>
            </a:endParaRPr>
          </a:p>
        </p:txBody>
      </p:sp>
      <p:sp>
        <p:nvSpPr>
          <p:cNvPr id="2095" name="Google Shape;2095;p22"/>
          <p:cNvSpPr txBox="1">
            <a:spLocks noGrp="1"/>
          </p:cNvSpPr>
          <p:nvPr>
            <p:ph type="subTitle" idx="3"/>
          </p:nvPr>
        </p:nvSpPr>
        <p:spPr>
          <a:xfrm>
            <a:off x="5444744" y="40581"/>
            <a:ext cx="2462700" cy="410841"/>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sz="2000" dirty="0"/>
              <a:t>Honesty &amp; Integrity</a:t>
            </a:r>
            <a:endParaRPr sz="3200" dirty="0"/>
          </a:p>
        </p:txBody>
      </p:sp>
      <p:sp>
        <p:nvSpPr>
          <p:cNvPr id="2096" name="Google Shape;2096;p22"/>
          <p:cNvSpPr txBox="1">
            <a:spLocks noGrp="1"/>
          </p:cNvSpPr>
          <p:nvPr>
            <p:ph type="subTitle" idx="1"/>
          </p:nvPr>
        </p:nvSpPr>
        <p:spPr>
          <a:xfrm>
            <a:off x="4394044" y="410982"/>
            <a:ext cx="4564099" cy="860929"/>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All staff should ensure that the business operations, applications for services and staff recruitment are dealt with in an </a:t>
            </a:r>
            <a:r>
              <a:rPr lang="en-US" dirty="0">
                <a:solidFill>
                  <a:schemeClr val="accent1"/>
                </a:solidFill>
              </a:rPr>
              <a:t>open</a:t>
            </a:r>
            <a:r>
              <a:rPr lang="en-US" dirty="0"/>
              <a:t>, </a:t>
            </a:r>
            <a:r>
              <a:rPr lang="en-US" dirty="0">
                <a:solidFill>
                  <a:schemeClr val="accent1"/>
                </a:solidFill>
              </a:rPr>
              <a:t>fair</a:t>
            </a:r>
            <a:r>
              <a:rPr lang="en-US" dirty="0"/>
              <a:t> and </a:t>
            </a:r>
            <a:r>
              <a:rPr lang="en-US" dirty="0">
                <a:solidFill>
                  <a:schemeClr val="accent1"/>
                </a:solidFill>
              </a:rPr>
              <a:t>impartial manner</a:t>
            </a:r>
            <a:r>
              <a:rPr lang="en-US" dirty="0"/>
              <a:t> at all times.</a:t>
            </a:r>
            <a:endParaRPr dirty="0"/>
          </a:p>
        </p:txBody>
      </p:sp>
      <p:sp>
        <p:nvSpPr>
          <p:cNvPr id="2097" name="Google Shape;2097;p22"/>
          <p:cNvSpPr txBox="1">
            <a:spLocks noGrp="1"/>
          </p:cNvSpPr>
          <p:nvPr>
            <p:ph type="title" idx="2"/>
          </p:nvPr>
        </p:nvSpPr>
        <p:spPr>
          <a:xfrm>
            <a:off x="151817" y="311877"/>
            <a:ext cx="3357694" cy="115840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dirty="0"/>
              <a:t>Code of Conduct</a:t>
            </a:r>
            <a:endParaRPr dirty="0"/>
          </a:p>
        </p:txBody>
      </p:sp>
      <p:sp>
        <p:nvSpPr>
          <p:cNvPr id="2098" name="Google Shape;2098;p22"/>
          <p:cNvSpPr txBox="1">
            <a:spLocks noGrp="1"/>
          </p:cNvSpPr>
          <p:nvPr>
            <p:ph type="subTitle" idx="5"/>
          </p:nvPr>
        </p:nvSpPr>
        <p:spPr>
          <a:xfrm>
            <a:off x="4394044" y="1675558"/>
            <a:ext cx="4564098" cy="1029266"/>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Staff must exhibit respect towards each other as professionals at all times. Down De Gap is fully committed to uploading internationally </a:t>
            </a:r>
            <a:r>
              <a:rPr lang="en-US" dirty="0" err="1"/>
              <a:t>recognised</a:t>
            </a:r>
            <a:r>
              <a:rPr lang="en-US" dirty="0"/>
              <a:t> human rights of all people. Discrimination, sexual harassment, retaliation, or intimidation of any kind is not tolerated.</a:t>
            </a:r>
            <a:endParaRPr dirty="0"/>
          </a:p>
        </p:txBody>
      </p:sp>
      <p:sp>
        <p:nvSpPr>
          <p:cNvPr id="2100" name="Google Shape;2100;p22"/>
          <p:cNvSpPr txBox="1">
            <a:spLocks noGrp="1"/>
          </p:cNvSpPr>
          <p:nvPr>
            <p:ph type="subTitle" idx="8"/>
          </p:nvPr>
        </p:nvSpPr>
        <p:spPr>
          <a:xfrm>
            <a:off x="4394045" y="3032216"/>
            <a:ext cx="4564097" cy="987018"/>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Down De Gap ensures that all employees are presented with equal opportunities regardless of sex, race, </a:t>
            </a:r>
            <a:r>
              <a:rPr lang="en-US" dirty="0" err="1"/>
              <a:t>colour</a:t>
            </a:r>
            <a:r>
              <a:rPr lang="en-US" dirty="0"/>
              <a:t>, religion, nationality, age, disability, or any other legally protected status. This applies to all aspects of business.</a:t>
            </a:r>
            <a:endParaRPr dirty="0"/>
          </a:p>
        </p:txBody>
      </p:sp>
      <p:grpSp>
        <p:nvGrpSpPr>
          <p:cNvPr id="2127" name="Google Shape;2127;p22"/>
          <p:cNvGrpSpPr/>
          <p:nvPr/>
        </p:nvGrpSpPr>
        <p:grpSpPr>
          <a:xfrm>
            <a:off x="974620" y="-310025"/>
            <a:ext cx="886327" cy="886286"/>
            <a:chOff x="5826925" y="2639900"/>
            <a:chExt cx="434125" cy="419275"/>
          </a:xfrm>
        </p:grpSpPr>
        <p:sp>
          <p:nvSpPr>
            <p:cNvPr id="2128" name="Google Shape;2128;p22"/>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22"/>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22"/>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22"/>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22"/>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22"/>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4" name="Google Shape;2134;p22"/>
          <p:cNvGrpSpPr/>
          <p:nvPr/>
        </p:nvGrpSpPr>
        <p:grpSpPr>
          <a:xfrm>
            <a:off x="3364180" y="2003999"/>
            <a:ext cx="786701" cy="787118"/>
            <a:chOff x="-1987775" y="1370775"/>
            <a:chExt cx="1781748" cy="1765223"/>
          </a:xfrm>
        </p:grpSpPr>
        <p:sp>
          <p:nvSpPr>
            <p:cNvPr id="2135" name="Google Shape;2135;p22"/>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22"/>
            <p:cNvSpPr/>
            <p:nvPr/>
          </p:nvSpPr>
          <p:spPr>
            <a:xfrm>
              <a:off x="-1987775" y="137077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22"/>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22"/>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9" name="Google Shape;2139;p22"/>
          <p:cNvGrpSpPr/>
          <p:nvPr/>
        </p:nvGrpSpPr>
        <p:grpSpPr>
          <a:xfrm>
            <a:off x="3377552" y="3294427"/>
            <a:ext cx="786701" cy="787118"/>
            <a:chOff x="-1987775" y="1370774"/>
            <a:chExt cx="1781748" cy="1765224"/>
          </a:xfrm>
        </p:grpSpPr>
        <p:sp>
          <p:nvSpPr>
            <p:cNvPr id="2140" name="Google Shape;2140;p22"/>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22"/>
            <p:cNvSpPr/>
            <p:nvPr/>
          </p:nvSpPr>
          <p:spPr>
            <a:xfrm>
              <a:off x="-1987775" y="1370774"/>
              <a:ext cx="1721172" cy="1656172"/>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22"/>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22"/>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4" name="Google Shape;2144;p22"/>
          <p:cNvGrpSpPr/>
          <p:nvPr/>
        </p:nvGrpSpPr>
        <p:grpSpPr>
          <a:xfrm>
            <a:off x="3399410" y="4328164"/>
            <a:ext cx="786701" cy="787118"/>
            <a:chOff x="-1987775" y="1370775"/>
            <a:chExt cx="1781748" cy="1765223"/>
          </a:xfrm>
        </p:grpSpPr>
        <p:sp>
          <p:nvSpPr>
            <p:cNvPr id="2145" name="Google Shape;2145;p22"/>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22"/>
            <p:cNvSpPr/>
            <p:nvPr/>
          </p:nvSpPr>
          <p:spPr>
            <a:xfrm>
              <a:off x="-1987775" y="137077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22"/>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22"/>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9" name="Google Shape;2149;p22"/>
          <p:cNvSpPr txBox="1"/>
          <p:nvPr/>
        </p:nvSpPr>
        <p:spPr>
          <a:xfrm>
            <a:off x="3483671" y="2178158"/>
            <a:ext cx="528126" cy="44044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Londrina Solid"/>
              <a:buNone/>
            </a:pPr>
            <a:r>
              <a:rPr lang="en-US" sz="1400" b="0" i="0" u="none" strike="noStrike" cap="none">
                <a:solidFill>
                  <a:schemeClr val="accent2"/>
                </a:solidFill>
                <a:latin typeface="Londrina Solid"/>
                <a:ea typeface="Londrina Solid"/>
                <a:cs typeface="Londrina Solid"/>
                <a:sym typeface="Londrina Solid"/>
              </a:rPr>
              <a:t>02.</a:t>
            </a:r>
            <a:endParaRPr/>
          </a:p>
        </p:txBody>
      </p:sp>
      <p:sp>
        <p:nvSpPr>
          <p:cNvPr id="2150" name="Google Shape;2150;p22"/>
          <p:cNvSpPr txBox="1"/>
          <p:nvPr/>
        </p:nvSpPr>
        <p:spPr>
          <a:xfrm>
            <a:off x="3496491" y="3452020"/>
            <a:ext cx="528126" cy="44044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Londrina Solid"/>
              <a:buNone/>
            </a:pPr>
            <a:r>
              <a:rPr lang="en-US" sz="1400" b="0" i="0" u="none" strike="noStrike" cap="none">
                <a:solidFill>
                  <a:schemeClr val="accent2"/>
                </a:solidFill>
                <a:latin typeface="Londrina Solid"/>
                <a:ea typeface="Londrina Solid"/>
                <a:cs typeface="Londrina Solid"/>
                <a:sym typeface="Londrina Solid"/>
              </a:rPr>
              <a:t>03.</a:t>
            </a:r>
            <a:endParaRPr/>
          </a:p>
        </p:txBody>
      </p:sp>
      <p:sp>
        <p:nvSpPr>
          <p:cNvPr id="2151" name="Google Shape;2151;p22"/>
          <p:cNvSpPr txBox="1"/>
          <p:nvPr/>
        </p:nvSpPr>
        <p:spPr>
          <a:xfrm>
            <a:off x="3543549" y="4525811"/>
            <a:ext cx="528126" cy="44044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Londrina Solid"/>
              <a:buNone/>
            </a:pPr>
            <a:r>
              <a:rPr lang="en-US" sz="1400" b="0" i="0" u="none" strike="noStrike" cap="none" dirty="0">
                <a:solidFill>
                  <a:schemeClr val="accent2"/>
                </a:solidFill>
                <a:latin typeface="Londrina Solid"/>
                <a:ea typeface="Londrina Solid"/>
                <a:cs typeface="Londrina Solid"/>
                <a:sym typeface="Londrina Solid"/>
              </a:rPr>
              <a:t>04.</a:t>
            </a:r>
            <a:endParaRPr dirty="0"/>
          </a:p>
        </p:txBody>
      </p:sp>
      <p:sp>
        <p:nvSpPr>
          <p:cNvPr id="2152" name="Google Shape;2152;p22"/>
          <p:cNvSpPr txBox="1"/>
          <p:nvPr/>
        </p:nvSpPr>
        <p:spPr>
          <a:xfrm>
            <a:off x="4394046" y="4338515"/>
            <a:ext cx="4564097" cy="776767"/>
          </a:xfrm>
          <a:prstGeom prst="rect">
            <a:avLst/>
          </a:prstGeom>
          <a:solidFill>
            <a:schemeClr val="dk1"/>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2A41CC"/>
              </a:buClr>
              <a:buSzPts val="1400"/>
              <a:buFont typeface="Caveat Brush"/>
              <a:buNone/>
              <a:tabLst/>
              <a:defRPr/>
            </a:pPr>
            <a:r>
              <a:rPr kumimoji="0" lang="en-US" sz="1400" b="0" i="0" u="none" strike="noStrike" kern="0" cap="none" spc="0" normalizeH="0" baseline="0" noProof="0" dirty="0">
                <a:ln>
                  <a:noFill/>
                </a:ln>
                <a:solidFill>
                  <a:srgbClr val="FFFFFF"/>
                </a:solidFill>
                <a:effectLst/>
                <a:uLnTx/>
                <a:uFillTx/>
                <a:latin typeface="Caveat Brush"/>
                <a:sym typeface="Caveat Brush"/>
              </a:rPr>
              <a:t>Down De Gap is committed to and illness and injury free working environment that is in compliance with all relevant laws and regulations that protect worker safety.</a:t>
            </a:r>
            <a:endParaRPr kumimoji="0" lang="en-US" sz="1800" b="0" i="0" u="none" strike="noStrike" kern="0" cap="none" spc="0" normalizeH="0" baseline="0" noProof="0" dirty="0">
              <a:ln>
                <a:noFill/>
              </a:ln>
              <a:solidFill>
                <a:srgbClr val="FFFFFF"/>
              </a:solidFill>
              <a:effectLst/>
              <a:uLnTx/>
              <a:uFillTx/>
              <a:latin typeface="Caveat Brush"/>
              <a:sym typeface="Caveat Brush"/>
            </a:endParaRPr>
          </a:p>
          <a:p>
            <a:pPr marL="0" marR="0" lvl="0" indent="0" algn="l" rtl="0">
              <a:lnSpc>
                <a:spcPct val="100000"/>
              </a:lnSpc>
              <a:spcBef>
                <a:spcPts val="0"/>
              </a:spcBef>
              <a:spcAft>
                <a:spcPts val="0"/>
              </a:spcAft>
              <a:buClr>
                <a:schemeClr val="dk1"/>
              </a:buClr>
              <a:buSzPts val="1400"/>
              <a:buFont typeface="Caveat Brush"/>
              <a:buNone/>
            </a:pPr>
            <a:endParaRPr lang="en-US" dirty="0"/>
          </a:p>
        </p:txBody>
      </p:sp>
      <p:pic>
        <p:nvPicPr>
          <p:cNvPr id="2154" name="Google Shape;2154;p22"/>
          <p:cNvPicPr preferRelativeResize="0"/>
          <p:nvPr/>
        </p:nvPicPr>
        <p:blipFill rotWithShape="1">
          <a:blip r:embed="rId3">
            <a:alphaModFix/>
          </a:blip>
          <a:srcRect/>
          <a:stretch/>
        </p:blipFill>
        <p:spPr>
          <a:xfrm>
            <a:off x="3619140" y="35597"/>
            <a:ext cx="489512" cy="489512"/>
          </a:xfrm>
          <a:prstGeom prst="rect">
            <a:avLst/>
          </a:prstGeom>
          <a:noFill/>
          <a:ln>
            <a:noFill/>
          </a:ln>
        </p:spPr>
      </p:pic>
      <p:sp>
        <p:nvSpPr>
          <p:cNvPr id="5" name="Subtitle 3">
            <a:extLst>
              <a:ext uri="{FF2B5EF4-FFF2-40B4-BE49-F238E27FC236}">
                <a16:creationId xmlns:a16="http://schemas.microsoft.com/office/drawing/2014/main" id="{B1D13FBE-F0DB-3F46-C413-9F3090729EBD}"/>
              </a:ext>
            </a:extLst>
          </p:cNvPr>
          <p:cNvSpPr txBox="1">
            <a:spLocks/>
          </p:cNvSpPr>
          <p:nvPr/>
        </p:nvSpPr>
        <p:spPr>
          <a:xfrm>
            <a:off x="121707" y="1066622"/>
            <a:ext cx="3255845" cy="3899638"/>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Krub SemiBold"/>
              <a:buNone/>
              <a:defRPr sz="2500" b="0" i="0" u="none" strike="noStrike" cap="none">
                <a:solidFill>
                  <a:schemeClr val="dk1"/>
                </a:solidFill>
                <a:latin typeface="Londrina Solid Light"/>
                <a:ea typeface="Londrina Solid Light"/>
                <a:cs typeface="Londrina Solid Light"/>
                <a:sym typeface="Londrina Solid Light"/>
              </a:defRPr>
            </a:lvl1pPr>
            <a:lvl2pPr marL="914400" marR="0" lvl="1"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2pPr>
            <a:lvl3pPr marL="1371600" marR="0" lvl="2"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3pPr>
            <a:lvl4pPr marL="1828800" marR="0" lvl="3"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4pPr>
            <a:lvl5pPr marL="2286000" marR="0" lvl="4"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5pPr>
            <a:lvl6pPr marL="2743200" marR="0" lvl="5"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6pPr>
            <a:lvl7pPr marL="3200400" marR="0" lvl="6"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7pPr>
            <a:lvl8pPr marL="3657600" marR="0" lvl="7"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8pPr>
            <a:lvl9pPr marL="4114800" marR="0" lvl="8"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9pPr>
          </a:lstStyle>
          <a:p>
            <a:pPr marL="139700" marR="0" lvl="0" indent="0" algn="l" defTabSz="914400" rtl="0" eaLnBrk="1" fontAlgn="auto" latinLnBrk="0" hangingPunct="1">
              <a:lnSpc>
                <a:spcPct val="100000"/>
              </a:lnSpc>
              <a:spcBef>
                <a:spcPts val="0"/>
              </a:spcBef>
              <a:spcAft>
                <a:spcPts val="0"/>
              </a:spcAft>
              <a:buClr>
                <a:srgbClr val="C0C0DE"/>
              </a:buClr>
              <a:buSzPts val="1400"/>
              <a:buFont typeface="Caveat Brush"/>
              <a:buNone/>
              <a:tabLst/>
              <a:defRPr/>
            </a:pPr>
            <a:r>
              <a:rPr kumimoji="0" lang="en-US" sz="1800" b="0" i="0" u="none" strike="noStrike" kern="0" cap="none" spc="0" normalizeH="0" baseline="0" noProof="0" dirty="0">
                <a:ln>
                  <a:noFill/>
                </a:ln>
                <a:solidFill>
                  <a:srgbClr val="F39E00"/>
                </a:solidFill>
                <a:effectLst/>
                <a:uLnTx/>
                <a:uFillTx/>
                <a:latin typeface="Caveat Brush"/>
                <a:sym typeface="Caveat Brush"/>
              </a:rPr>
              <a:t>Down De’ Gap’s </a:t>
            </a:r>
            <a:r>
              <a:rPr kumimoji="0" lang="en-US" sz="1800" b="0" i="0" u="none" strike="noStrike" kern="0" cap="none" spc="0" normalizeH="0" baseline="0" noProof="0" dirty="0">
                <a:ln>
                  <a:noFill/>
                </a:ln>
                <a:solidFill>
                  <a:srgbClr val="FFFFFF"/>
                </a:solidFill>
                <a:effectLst/>
                <a:uLnTx/>
                <a:uFillTx/>
                <a:latin typeface="Caveat Brush"/>
                <a:sym typeface="Caveat Brush"/>
              </a:rPr>
              <a:t>code of conduct directs partners and employees on making </a:t>
            </a:r>
            <a:r>
              <a:rPr kumimoji="0" lang="en-US" sz="1800" b="0" i="0" u="none" strike="noStrike" kern="0" cap="none" spc="0" normalizeH="0" baseline="0" noProof="0" dirty="0">
                <a:ln>
                  <a:noFill/>
                </a:ln>
                <a:solidFill>
                  <a:srgbClr val="F39E00"/>
                </a:solidFill>
                <a:effectLst/>
                <a:uLnTx/>
                <a:uFillTx/>
                <a:latin typeface="Caveat Brush"/>
                <a:sym typeface="Caveat Brush"/>
              </a:rPr>
              <a:t>just decisions</a:t>
            </a:r>
            <a:r>
              <a:rPr kumimoji="0" lang="en-US" sz="1800" b="0" i="0" u="none" strike="noStrike" kern="0" cap="none" spc="0" normalizeH="0" baseline="0" noProof="0" dirty="0">
                <a:ln>
                  <a:noFill/>
                </a:ln>
                <a:solidFill>
                  <a:srgbClr val="FFFFFF"/>
                </a:solidFill>
                <a:effectLst/>
                <a:uLnTx/>
                <a:uFillTx/>
                <a:latin typeface="Caveat Brush"/>
                <a:sym typeface="Caveat Brush"/>
              </a:rPr>
              <a:t> and </a:t>
            </a:r>
            <a:r>
              <a:rPr kumimoji="0" lang="en-US" sz="1800" b="0" i="0" u="none" strike="noStrike" kern="0" cap="none" spc="0" normalizeH="0" baseline="0" noProof="0" dirty="0">
                <a:ln>
                  <a:noFill/>
                </a:ln>
                <a:solidFill>
                  <a:srgbClr val="F39E00"/>
                </a:solidFill>
                <a:effectLst/>
                <a:uLnTx/>
                <a:uFillTx/>
                <a:latin typeface="Caveat Brush"/>
                <a:sym typeface="Caveat Brush"/>
              </a:rPr>
              <a:t>solving problems</a:t>
            </a:r>
            <a:r>
              <a:rPr kumimoji="0" lang="en-US" sz="1800" b="0" i="0" u="none" strike="noStrike" kern="0" cap="none" spc="0" normalizeH="0" baseline="0" noProof="0" dirty="0">
                <a:ln>
                  <a:noFill/>
                </a:ln>
                <a:solidFill>
                  <a:srgbClr val="FFFFFF"/>
                </a:solidFill>
                <a:effectLst/>
                <a:uLnTx/>
                <a:uFillTx/>
                <a:latin typeface="Caveat Brush"/>
                <a:sym typeface="Caveat Brush"/>
              </a:rPr>
              <a:t>. </a:t>
            </a:r>
          </a:p>
          <a:p>
            <a:pPr marL="139700" marR="0" lvl="0" indent="0" algn="l" defTabSz="914400" rtl="0" eaLnBrk="1" fontAlgn="auto" latinLnBrk="0" hangingPunct="1">
              <a:lnSpc>
                <a:spcPct val="100000"/>
              </a:lnSpc>
              <a:spcBef>
                <a:spcPts val="0"/>
              </a:spcBef>
              <a:spcAft>
                <a:spcPts val="0"/>
              </a:spcAft>
              <a:buClr>
                <a:srgbClr val="C0C0DE"/>
              </a:buClr>
              <a:buSzPts val="1400"/>
              <a:buFont typeface="Caveat Brush"/>
              <a:buNone/>
              <a:tabLst/>
              <a:defRPr/>
            </a:pPr>
            <a:endParaRPr kumimoji="0" lang="en-US" sz="1800" b="0" i="0" u="none" strike="noStrike" kern="0" cap="none" spc="0" normalizeH="0" baseline="0" noProof="0" dirty="0">
              <a:ln>
                <a:noFill/>
              </a:ln>
              <a:solidFill>
                <a:srgbClr val="FFFFFF"/>
              </a:solidFill>
              <a:effectLst/>
              <a:uLnTx/>
              <a:uFillTx/>
              <a:latin typeface="Caveat Brush"/>
              <a:sym typeface="Caveat Brush"/>
            </a:endParaRPr>
          </a:p>
          <a:p>
            <a:pPr marL="139700" marR="0" lvl="0" indent="0" algn="l" defTabSz="914400" rtl="0" eaLnBrk="1" fontAlgn="auto" latinLnBrk="0" hangingPunct="1">
              <a:lnSpc>
                <a:spcPct val="100000"/>
              </a:lnSpc>
              <a:spcBef>
                <a:spcPts val="0"/>
              </a:spcBef>
              <a:spcAft>
                <a:spcPts val="0"/>
              </a:spcAft>
              <a:buClr>
                <a:srgbClr val="C0C0DE"/>
              </a:buClr>
              <a:buSzPts val="1400"/>
              <a:buFont typeface="Caveat Brush"/>
              <a:buNone/>
              <a:tabLst/>
              <a:defRPr/>
            </a:pPr>
            <a:r>
              <a:rPr kumimoji="0" lang="en-US" sz="1800" b="0" i="0" u="none" strike="noStrike" kern="0" cap="none" spc="0" normalizeH="0" baseline="0" noProof="0" dirty="0">
                <a:ln>
                  <a:noFill/>
                </a:ln>
                <a:solidFill>
                  <a:srgbClr val="FFFFFF"/>
                </a:solidFill>
                <a:effectLst/>
                <a:uLnTx/>
                <a:uFillTx/>
                <a:latin typeface="Caveat Brush"/>
                <a:sym typeface="Caveat Brush"/>
              </a:rPr>
              <a:t>The code clearly sets the ethics of the business and should be used as a </a:t>
            </a:r>
            <a:r>
              <a:rPr kumimoji="0" lang="en-US" sz="1800" b="0" i="0" u="none" strike="noStrike" kern="0" cap="none" spc="0" normalizeH="0" baseline="0" noProof="0" dirty="0">
                <a:ln>
                  <a:noFill/>
                </a:ln>
                <a:solidFill>
                  <a:srgbClr val="F39E00"/>
                </a:solidFill>
                <a:effectLst/>
                <a:uLnTx/>
                <a:uFillTx/>
                <a:latin typeface="Caveat Brush"/>
                <a:sym typeface="Caveat Brush"/>
              </a:rPr>
              <a:t>guide</a:t>
            </a:r>
            <a:r>
              <a:rPr kumimoji="0" lang="en-US" sz="1800" b="0" i="0" u="none" strike="noStrike" kern="0" cap="none" spc="0" normalizeH="0" baseline="0" noProof="0" dirty="0">
                <a:ln>
                  <a:noFill/>
                </a:ln>
                <a:solidFill>
                  <a:srgbClr val="FFFFFF"/>
                </a:solidFill>
                <a:effectLst/>
                <a:uLnTx/>
                <a:uFillTx/>
                <a:latin typeface="Caveat Brush"/>
                <a:sym typeface="Caveat Brush"/>
              </a:rPr>
              <a:t> in carrying out </a:t>
            </a:r>
            <a:r>
              <a:rPr kumimoji="0" lang="en-US" sz="1800" b="0" i="0" u="none" strike="noStrike" kern="0" cap="none" spc="0" normalizeH="0" baseline="0" noProof="0" dirty="0">
                <a:ln>
                  <a:noFill/>
                </a:ln>
                <a:solidFill>
                  <a:srgbClr val="F39E00"/>
                </a:solidFill>
                <a:effectLst/>
                <a:uLnTx/>
                <a:uFillTx/>
                <a:latin typeface="Caveat Brush"/>
                <a:sym typeface="Caveat Brush"/>
              </a:rPr>
              <a:t>daily activities </a:t>
            </a:r>
            <a:r>
              <a:rPr kumimoji="0" lang="en-US" sz="1800" b="0" i="0" u="none" strike="noStrike" kern="0" cap="none" spc="0" normalizeH="0" baseline="0" noProof="0" dirty="0">
                <a:ln>
                  <a:noFill/>
                </a:ln>
                <a:solidFill>
                  <a:srgbClr val="FFFFFF"/>
                </a:solidFill>
                <a:effectLst/>
                <a:uLnTx/>
                <a:uFillTx/>
                <a:latin typeface="Caveat Brush"/>
                <a:sym typeface="Caveat Brush"/>
              </a:rPr>
              <a:t>while at the company. </a:t>
            </a:r>
          </a:p>
          <a:p>
            <a:pPr marL="139700" marR="0" lvl="0" indent="0" algn="l" defTabSz="914400" rtl="0" eaLnBrk="1" fontAlgn="auto" latinLnBrk="0" hangingPunct="1">
              <a:lnSpc>
                <a:spcPct val="100000"/>
              </a:lnSpc>
              <a:spcBef>
                <a:spcPts val="0"/>
              </a:spcBef>
              <a:spcAft>
                <a:spcPts val="0"/>
              </a:spcAft>
              <a:buClr>
                <a:srgbClr val="C0C0DE"/>
              </a:buClr>
              <a:buSzPts val="1400"/>
              <a:buFont typeface="Caveat Brush"/>
              <a:buNone/>
              <a:tabLst/>
              <a:defRPr/>
            </a:pPr>
            <a:endParaRPr lang="en-US" sz="1800" dirty="0">
              <a:solidFill>
                <a:srgbClr val="FFFFFF"/>
              </a:solidFill>
              <a:latin typeface="Caveat Brush"/>
              <a:sym typeface="Caveat Brush"/>
            </a:endParaRPr>
          </a:p>
          <a:p>
            <a:pPr marL="139700" marR="0" lvl="0" indent="0" algn="l" defTabSz="914400" rtl="0" eaLnBrk="1" fontAlgn="auto" latinLnBrk="0" hangingPunct="1">
              <a:lnSpc>
                <a:spcPct val="100000"/>
              </a:lnSpc>
              <a:spcBef>
                <a:spcPts val="0"/>
              </a:spcBef>
              <a:spcAft>
                <a:spcPts val="0"/>
              </a:spcAft>
              <a:buClr>
                <a:srgbClr val="C0C0DE"/>
              </a:buClr>
              <a:buSzPts val="1400"/>
              <a:buFont typeface="Caveat Brush"/>
              <a:buNone/>
              <a:tabLst/>
              <a:defRPr/>
            </a:pPr>
            <a:r>
              <a:rPr kumimoji="0" lang="en-US" sz="1800" b="0" i="0" u="none" strike="noStrike" kern="0" cap="none" spc="0" normalizeH="0" baseline="0" noProof="0" dirty="0">
                <a:ln>
                  <a:noFill/>
                </a:ln>
                <a:solidFill>
                  <a:srgbClr val="FFFFFF"/>
                </a:solidFill>
                <a:effectLst/>
                <a:uLnTx/>
                <a:uFillTx/>
                <a:latin typeface="Caveat Brush"/>
                <a:sym typeface="Caveat Brush"/>
              </a:rPr>
              <a:t>The code follows core principles of </a:t>
            </a:r>
            <a:r>
              <a:rPr kumimoji="0" lang="en-US" sz="1800" b="0" i="0" u="none" strike="noStrike" kern="0" cap="none" spc="0" normalizeH="0" baseline="0" noProof="0" dirty="0">
                <a:ln>
                  <a:noFill/>
                </a:ln>
                <a:solidFill>
                  <a:srgbClr val="F39E00"/>
                </a:solidFill>
                <a:effectLst/>
                <a:uLnTx/>
                <a:uFillTx/>
                <a:latin typeface="Caveat Brush"/>
                <a:sym typeface="Caveat Brush"/>
              </a:rPr>
              <a:t>Honesty &amp; Integrity</a:t>
            </a:r>
            <a:r>
              <a:rPr kumimoji="0" lang="en-US" sz="1800" b="0" i="0" u="none" strike="noStrike" kern="0" cap="none" spc="0" normalizeH="0" baseline="0" noProof="0" dirty="0">
                <a:ln>
                  <a:noFill/>
                </a:ln>
                <a:solidFill>
                  <a:srgbClr val="FFFFFF"/>
                </a:solidFill>
                <a:effectLst/>
                <a:uLnTx/>
                <a:uFillTx/>
                <a:latin typeface="Caveat Brush"/>
                <a:sym typeface="Caveat Brush"/>
              </a:rPr>
              <a:t>, </a:t>
            </a:r>
            <a:r>
              <a:rPr kumimoji="0" lang="en-US" sz="1800" b="0" i="0" u="none" strike="noStrike" kern="0" cap="none" spc="0" normalizeH="0" baseline="0" noProof="0" dirty="0">
                <a:ln>
                  <a:noFill/>
                </a:ln>
                <a:solidFill>
                  <a:srgbClr val="F39E00"/>
                </a:solidFill>
                <a:effectLst/>
                <a:uLnTx/>
                <a:uFillTx/>
                <a:latin typeface="Caveat Brush"/>
                <a:sym typeface="Caveat Brush"/>
              </a:rPr>
              <a:t>Respect</a:t>
            </a:r>
            <a:r>
              <a:rPr kumimoji="0" lang="en-US" sz="1800" b="0" i="0" u="none" strike="noStrike" kern="0" cap="none" spc="0" normalizeH="0" baseline="0" noProof="0" dirty="0">
                <a:ln>
                  <a:noFill/>
                </a:ln>
                <a:solidFill>
                  <a:srgbClr val="FFFFFF"/>
                </a:solidFill>
                <a:effectLst/>
                <a:uLnTx/>
                <a:uFillTx/>
                <a:latin typeface="Caveat Brush"/>
                <a:sym typeface="Caveat Brush"/>
              </a:rPr>
              <a:t>, </a:t>
            </a:r>
            <a:r>
              <a:rPr kumimoji="0" lang="en-US" sz="1800" b="0" i="0" u="none" strike="noStrike" kern="0" cap="none" spc="0" normalizeH="0" baseline="0" noProof="0" dirty="0">
                <a:ln>
                  <a:noFill/>
                </a:ln>
                <a:solidFill>
                  <a:srgbClr val="F39E00"/>
                </a:solidFill>
                <a:effectLst/>
                <a:uLnTx/>
                <a:uFillTx/>
                <a:latin typeface="Caveat Brush"/>
                <a:sym typeface="Caveat Brush"/>
              </a:rPr>
              <a:t>Equal Opportunities</a:t>
            </a:r>
            <a:r>
              <a:rPr kumimoji="0" lang="en-US" sz="1800" b="0" i="0" u="none" strike="noStrike" kern="0" cap="none" spc="0" normalizeH="0" baseline="0" noProof="0" dirty="0">
                <a:ln>
                  <a:noFill/>
                </a:ln>
                <a:solidFill>
                  <a:srgbClr val="FFFFFF"/>
                </a:solidFill>
                <a:effectLst/>
                <a:uLnTx/>
                <a:uFillTx/>
                <a:latin typeface="Caveat Brush"/>
                <a:sym typeface="Caveat Brush"/>
              </a:rPr>
              <a:t> and </a:t>
            </a:r>
            <a:r>
              <a:rPr kumimoji="0" lang="en-US" sz="1800" b="0" i="0" u="none" strike="noStrike" kern="0" cap="none" spc="0" normalizeH="0" baseline="0" noProof="0" dirty="0">
                <a:ln>
                  <a:noFill/>
                </a:ln>
                <a:solidFill>
                  <a:srgbClr val="F39E00"/>
                </a:solidFill>
                <a:effectLst/>
                <a:uLnTx/>
                <a:uFillTx/>
                <a:latin typeface="Caveat Brush"/>
                <a:sym typeface="Caveat Brush"/>
              </a:rPr>
              <a:t>Safety</a:t>
            </a:r>
            <a:r>
              <a:rPr kumimoji="0" lang="en-US" sz="1800" b="0" i="0" u="none" strike="noStrike" kern="0" cap="none" spc="0" normalizeH="0" baseline="0" noProof="0" dirty="0">
                <a:ln>
                  <a:noFill/>
                </a:ln>
                <a:solidFill>
                  <a:srgbClr val="FFFFFF"/>
                </a:solidFill>
                <a:effectLst/>
                <a:uLnTx/>
                <a:uFillTx/>
                <a:latin typeface="Caveat Brush"/>
                <a:sym typeface="Caveat Brush"/>
              </a:rPr>
              <a:t>.</a:t>
            </a:r>
          </a:p>
          <a:p>
            <a:pPr marL="139700" indent="0">
              <a:buClr>
                <a:schemeClr val="bg2"/>
              </a:buClr>
            </a:pPr>
            <a:endParaRPr lang="en-US" dirty="0"/>
          </a:p>
          <a:p>
            <a:pPr marL="139700" indent="0">
              <a:buClr>
                <a:schemeClr val="bg1"/>
              </a:buClr>
            </a:pPr>
            <a:r>
              <a:rPr lang="en-US" dirty="0"/>
              <a:t>	</a:t>
            </a:r>
          </a:p>
          <a:p>
            <a:pPr>
              <a:buFont typeface="Courier New" panose="02070309020205020404" pitchFamily="49" charset="0"/>
              <a:buChar char="o"/>
            </a:pPr>
            <a:endParaRPr lang="en-BB" dirty="0"/>
          </a:p>
        </p:txBody>
      </p:sp>
      <p:sp>
        <p:nvSpPr>
          <p:cNvPr id="6" name="Google Shape;2095;p22">
            <a:extLst>
              <a:ext uri="{FF2B5EF4-FFF2-40B4-BE49-F238E27FC236}">
                <a16:creationId xmlns:a16="http://schemas.microsoft.com/office/drawing/2014/main" id="{4B29E801-9E61-445F-0B3A-CE9DCDD67CC4}"/>
              </a:ext>
            </a:extLst>
          </p:cNvPr>
          <p:cNvSpPr txBox="1">
            <a:spLocks/>
          </p:cNvSpPr>
          <p:nvPr/>
        </p:nvSpPr>
        <p:spPr>
          <a:xfrm>
            <a:off x="5444743" y="1323554"/>
            <a:ext cx="2462700" cy="3847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Krub SemiBold"/>
              <a:buNone/>
              <a:defRPr sz="2500" b="0" i="0" u="none" strike="noStrike" cap="none">
                <a:solidFill>
                  <a:schemeClr val="dk1"/>
                </a:solidFill>
                <a:latin typeface="Londrina Solid Light"/>
                <a:ea typeface="Londrina Solid Light"/>
                <a:cs typeface="Londrina Solid Light"/>
                <a:sym typeface="Londrina Solid Light"/>
              </a:defRPr>
            </a:lvl1pPr>
            <a:lvl2pPr marL="914400" marR="0" lvl="1"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2pPr>
            <a:lvl3pPr marL="1371600" marR="0" lvl="2"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3pPr>
            <a:lvl4pPr marL="1828800" marR="0" lvl="3"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4pPr>
            <a:lvl5pPr marL="2286000" marR="0" lvl="4"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5pPr>
            <a:lvl6pPr marL="2743200" marR="0" lvl="5"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6pPr>
            <a:lvl7pPr marL="3200400" marR="0" lvl="6"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7pPr>
            <a:lvl8pPr marL="3657600" marR="0" lvl="7"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8pPr>
            <a:lvl9pPr marL="4114800" marR="0" lvl="8"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9pPr>
          </a:lstStyle>
          <a:p>
            <a:pPr marL="0" indent="0" algn="ctr"/>
            <a:r>
              <a:rPr lang="en-US" sz="2000" dirty="0"/>
              <a:t>Respect</a:t>
            </a:r>
            <a:endParaRPr lang="en-US" sz="3200" dirty="0"/>
          </a:p>
        </p:txBody>
      </p:sp>
      <p:sp>
        <p:nvSpPr>
          <p:cNvPr id="11" name="Google Shape;2095;p22">
            <a:extLst>
              <a:ext uri="{FF2B5EF4-FFF2-40B4-BE49-F238E27FC236}">
                <a16:creationId xmlns:a16="http://schemas.microsoft.com/office/drawing/2014/main" id="{8274B1A2-BC7F-A5AC-7F5E-339E8FFAABE1}"/>
              </a:ext>
            </a:extLst>
          </p:cNvPr>
          <p:cNvSpPr txBox="1">
            <a:spLocks/>
          </p:cNvSpPr>
          <p:nvPr/>
        </p:nvSpPr>
        <p:spPr>
          <a:xfrm>
            <a:off x="5444744" y="4019234"/>
            <a:ext cx="2462700" cy="3847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Krub SemiBold"/>
              <a:buNone/>
              <a:defRPr sz="2500" b="0" i="0" u="none" strike="noStrike" cap="none">
                <a:solidFill>
                  <a:schemeClr val="dk1"/>
                </a:solidFill>
                <a:latin typeface="Londrina Solid Light"/>
                <a:ea typeface="Londrina Solid Light"/>
                <a:cs typeface="Londrina Solid Light"/>
                <a:sym typeface="Londrina Solid Light"/>
              </a:defRPr>
            </a:lvl1pPr>
            <a:lvl2pPr marL="914400" marR="0" lvl="1"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2pPr>
            <a:lvl3pPr marL="1371600" marR="0" lvl="2"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3pPr>
            <a:lvl4pPr marL="1828800" marR="0" lvl="3"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4pPr>
            <a:lvl5pPr marL="2286000" marR="0" lvl="4"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5pPr>
            <a:lvl6pPr marL="2743200" marR="0" lvl="5"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6pPr>
            <a:lvl7pPr marL="3200400" marR="0" lvl="6"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7pPr>
            <a:lvl8pPr marL="3657600" marR="0" lvl="7"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8pPr>
            <a:lvl9pPr marL="4114800" marR="0" lvl="8"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9pPr>
          </a:lstStyle>
          <a:p>
            <a:pPr marL="0" indent="0" algn="ctr"/>
            <a:r>
              <a:rPr lang="en-US" sz="2000" dirty="0"/>
              <a:t>Safety</a:t>
            </a:r>
          </a:p>
        </p:txBody>
      </p:sp>
      <p:sp>
        <p:nvSpPr>
          <p:cNvPr id="12" name="Google Shape;2095;p22">
            <a:extLst>
              <a:ext uri="{FF2B5EF4-FFF2-40B4-BE49-F238E27FC236}">
                <a16:creationId xmlns:a16="http://schemas.microsoft.com/office/drawing/2014/main" id="{451E75E2-6AD9-99DD-7D54-81BD14AB1989}"/>
              </a:ext>
            </a:extLst>
          </p:cNvPr>
          <p:cNvSpPr txBox="1">
            <a:spLocks/>
          </p:cNvSpPr>
          <p:nvPr/>
        </p:nvSpPr>
        <p:spPr>
          <a:xfrm>
            <a:off x="5444743" y="2723742"/>
            <a:ext cx="2462700" cy="3847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Krub SemiBold"/>
              <a:buNone/>
              <a:defRPr sz="2500" b="0" i="0" u="none" strike="noStrike" cap="none">
                <a:solidFill>
                  <a:schemeClr val="dk1"/>
                </a:solidFill>
                <a:latin typeface="Londrina Solid Light"/>
                <a:ea typeface="Londrina Solid Light"/>
                <a:cs typeface="Londrina Solid Light"/>
                <a:sym typeface="Londrina Solid Light"/>
              </a:defRPr>
            </a:lvl1pPr>
            <a:lvl2pPr marL="914400" marR="0" lvl="1"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2pPr>
            <a:lvl3pPr marL="1371600" marR="0" lvl="2"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3pPr>
            <a:lvl4pPr marL="1828800" marR="0" lvl="3"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4pPr>
            <a:lvl5pPr marL="2286000" marR="0" lvl="4"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5pPr>
            <a:lvl6pPr marL="2743200" marR="0" lvl="5"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6pPr>
            <a:lvl7pPr marL="3200400" marR="0" lvl="6"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7pPr>
            <a:lvl8pPr marL="3657600" marR="0" lvl="7"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8pPr>
            <a:lvl9pPr marL="4114800" marR="0" lvl="8" indent="-317500" algn="l" rtl="0">
              <a:lnSpc>
                <a:spcPct val="100000"/>
              </a:lnSpc>
              <a:spcBef>
                <a:spcPts val="0"/>
              </a:spcBef>
              <a:spcAft>
                <a:spcPts val="0"/>
              </a:spcAft>
              <a:buClr>
                <a:schemeClr val="dk1"/>
              </a:buClr>
              <a:buSzPts val="2400"/>
              <a:buFont typeface="Krub SemiBold"/>
              <a:buNone/>
              <a:defRPr sz="2400" b="0" i="0" u="none" strike="noStrike" cap="none">
                <a:solidFill>
                  <a:schemeClr val="dk1"/>
                </a:solidFill>
                <a:latin typeface="Krub SemiBold"/>
                <a:ea typeface="Krub SemiBold"/>
                <a:cs typeface="Krub SemiBold"/>
                <a:sym typeface="Krub SemiBold"/>
              </a:defRPr>
            </a:lvl9pPr>
          </a:lstStyle>
          <a:p>
            <a:pPr marL="0" indent="0" algn="ctr"/>
            <a:r>
              <a:rPr lang="en-US" sz="2000" dirty="0"/>
              <a:t>Equal Opportunities</a:t>
            </a:r>
            <a:endParaRPr lang="en-US" sz="3200" dirty="0"/>
          </a:p>
        </p:txBody>
      </p:sp>
    </p:spTree>
    <p:extLst>
      <p:ext uri="{BB962C8B-B14F-4D97-AF65-F5344CB8AC3E}">
        <p14:creationId xmlns:p14="http://schemas.microsoft.com/office/powerpoint/2010/main" val="887481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96">
                                            <p:txEl>
                                              <p:pRg st="0" end="0"/>
                                            </p:txEl>
                                          </p:spTgt>
                                        </p:tgtEl>
                                        <p:attrNameLst>
                                          <p:attrName>style.visibility</p:attrName>
                                        </p:attrNameLst>
                                      </p:cBhvr>
                                      <p:to>
                                        <p:strVal val="visible"/>
                                      </p:to>
                                    </p:set>
                                    <p:animEffect transition="in" filter="fade">
                                      <p:cBhvr>
                                        <p:cTn id="7" dur="1000"/>
                                        <p:tgtEl>
                                          <p:spTgt spid="2096">
                                            <p:txEl>
                                              <p:pRg st="0" end="0"/>
                                            </p:txEl>
                                          </p:spTgt>
                                        </p:tgtEl>
                                      </p:cBhvr>
                                    </p:animEffect>
                                    <p:anim calcmode="lin" valueType="num">
                                      <p:cBhvr>
                                        <p:cTn id="8" dur="1000" fill="hold"/>
                                        <p:tgtEl>
                                          <p:spTgt spid="209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9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98">
                                            <p:txEl>
                                              <p:pRg st="0" end="0"/>
                                            </p:txEl>
                                          </p:spTgt>
                                        </p:tgtEl>
                                        <p:attrNameLst>
                                          <p:attrName>style.visibility</p:attrName>
                                        </p:attrNameLst>
                                      </p:cBhvr>
                                      <p:to>
                                        <p:strVal val="visible"/>
                                      </p:to>
                                    </p:set>
                                    <p:animEffect transition="in" filter="fade">
                                      <p:cBhvr>
                                        <p:cTn id="14" dur="1000"/>
                                        <p:tgtEl>
                                          <p:spTgt spid="2098">
                                            <p:txEl>
                                              <p:pRg st="0" end="0"/>
                                            </p:txEl>
                                          </p:spTgt>
                                        </p:tgtEl>
                                      </p:cBhvr>
                                    </p:animEffect>
                                    <p:anim calcmode="lin" valueType="num">
                                      <p:cBhvr>
                                        <p:cTn id="15" dur="1000" fill="hold"/>
                                        <p:tgtEl>
                                          <p:spTgt spid="209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0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00">
                                            <p:txEl>
                                              <p:pRg st="0" end="0"/>
                                            </p:txEl>
                                          </p:spTgt>
                                        </p:tgtEl>
                                        <p:attrNameLst>
                                          <p:attrName>style.visibility</p:attrName>
                                        </p:attrNameLst>
                                      </p:cBhvr>
                                      <p:to>
                                        <p:strVal val="visible"/>
                                      </p:to>
                                    </p:set>
                                    <p:animEffect transition="in" filter="fade">
                                      <p:cBhvr>
                                        <p:cTn id="21" dur="1000"/>
                                        <p:tgtEl>
                                          <p:spTgt spid="2100">
                                            <p:txEl>
                                              <p:pRg st="0" end="0"/>
                                            </p:txEl>
                                          </p:spTgt>
                                        </p:tgtEl>
                                      </p:cBhvr>
                                    </p:animEffect>
                                    <p:anim calcmode="lin" valueType="num">
                                      <p:cBhvr>
                                        <p:cTn id="22" dur="1000" fill="hold"/>
                                        <p:tgtEl>
                                          <p:spTgt spid="210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10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52">
                                            <p:txEl>
                                              <p:pRg st="0" end="0"/>
                                            </p:txEl>
                                          </p:spTgt>
                                        </p:tgtEl>
                                        <p:attrNameLst>
                                          <p:attrName>style.visibility</p:attrName>
                                        </p:attrNameLst>
                                      </p:cBhvr>
                                      <p:to>
                                        <p:strVal val="visible"/>
                                      </p:to>
                                    </p:set>
                                    <p:animEffect transition="in" filter="fade">
                                      <p:cBhvr>
                                        <p:cTn id="28" dur="1000"/>
                                        <p:tgtEl>
                                          <p:spTgt spid="2152">
                                            <p:txEl>
                                              <p:pRg st="0" end="0"/>
                                            </p:txEl>
                                          </p:spTgt>
                                        </p:tgtEl>
                                      </p:cBhvr>
                                    </p:animEffect>
                                    <p:anim calcmode="lin" valueType="num">
                                      <p:cBhvr>
                                        <p:cTn id="29" dur="1000" fill="hold"/>
                                        <p:tgtEl>
                                          <p:spTgt spid="2152">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15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DACA83-56BC-1E2E-F526-4E505FC15DF9}"/>
              </a:ext>
            </a:extLst>
          </p:cNvPr>
          <p:cNvSpPr>
            <a:spLocks noGrp="1"/>
          </p:cNvSpPr>
          <p:nvPr>
            <p:ph type="title"/>
          </p:nvPr>
        </p:nvSpPr>
        <p:spPr>
          <a:xfrm>
            <a:off x="1053033" y="62918"/>
            <a:ext cx="4784002" cy="700229"/>
          </a:xfrm>
        </p:spPr>
        <p:txBody>
          <a:bodyPr/>
          <a:lstStyle/>
          <a:p>
            <a:r>
              <a:rPr lang="en-US" dirty="0"/>
              <a:t>Ownership Structure</a:t>
            </a:r>
            <a:endParaRPr lang="en-BB" dirty="0"/>
          </a:p>
        </p:txBody>
      </p:sp>
      <p:pic>
        <p:nvPicPr>
          <p:cNvPr id="9" name="Google Shape;2084;p21">
            <a:extLst>
              <a:ext uri="{FF2B5EF4-FFF2-40B4-BE49-F238E27FC236}">
                <a16:creationId xmlns:a16="http://schemas.microsoft.com/office/drawing/2014/main" id="{877A48C5-4BE9-FDD3-678E-938A620BD2C0}"/>
              </a:ext>
            </a:extLst>
          </p:cNvPr>
          <p:cNvPicPr preferRelativeResize="0"/>
          <p:nvPr/>
        </p:nvPicPr>
        <p:blipFill rotWithShape="1">
          <a:blip r:embed="rId3">
            <a:alphaModFix/>
          </a:blip>
          <a:srcRect/>
          <a:stretch/>
        </p:blipFill>
        <p:spPr>
          <a:xfrm>
            <a:off x="8503233" y="4510123"/>
            <a:ext cx="489512" cy="489512"/>
          </a:xfrm>
          <a:prstGeom prst="rect">
            <a:avLst/>
          </a:prstGeom>
          <a:noFill/>
          <a:ln>
            <a:noFill/>
          </a:ln>
        </p:spPr>
      </p:pic>
      <p:sp>
        <p:nvSpPr>
          <p:cNvPr id="5" name="Subtitle 4">
            <a:extLst>
              <a:ext uri="{FF2B5EF4-FFF2-40B4-BE49-F238E27FC236}">
                <a16:creationId xmlns:a16="http://schemas.microsoft.com/office/drawing/2014/main" id="{3E7AB78B-C960-7642-C8CB-F9A985124328}"/>
              </a:ext>
            </a:extLst>
          </p:cNvPr>
          <p:cNvSpPr>
            <a:spLocks noGrp="1"/>
          </p:cNvSpPr>
          <p:nvPr>
            <p:ph type="subTitle" idx="3"/>
          </p:nvPr>
        </p:nvSpPr>
        <p:spPr>
          <a:xfrm>
            <a:off x="1053033" y="935164"/>
            <a:ext cx="6867182" cy="3973720"/>
          </a:xfrm>
        </p:spPr>
        <p:txBody>
          <a:bodyPr/>
          <a:lstStyle/>
          <a:p>
            <a:pPr>
              <a:lnSpc>
                <a:spcPct val="107000"/>
              </a:lnSpc>
              <a:spcAft>
                <a:spcPts val="800"/>
              </a:spcAft>
            </a:pPr>
            <a:r>
              <a:rPr lang="en-US" sz="1800" dirty="0"/>
              <a:t>A partnership will be established for the business concept as it provides the following benefits:</a:t>
            </a:r>
            <a:endParaRPr lang="en-BB" sz="1800" dirty="0"/>
          </a:p>
          <a:p>
            <a:pPr marL="285750" lvl="0" indent="-285750">
              <a:lnSpc>
                <a:spcPct val="107000"/>
              </a:lnSpc>
              <a:buClr>
                <a:schemeClr val="tx1">
                  <a:lumMod val="20000"/>
                  <a:lumOff val="80000"/>
                </a:schemeClr>
              </a:buClr>
              <a:buSzPct val="100000"/>
              <a:buFont typeface="Arial" panose="020B0604020202020204" pitchFamily="34" charset="0"/>
              <a:buChar char="•"/>
            </a:pPr>
            <a:r>
              <a:rPr lang="en-US" sz="1800" dirty="0"/>
              <a:t>Its easy to establish </a:t>
            </a:r>
            <a:endParaRPr lang="en-BB" sz="1800" dirty="0"/>
          </a:p>
          <a:p>
            <a:pPr marL="285750" lvl="0" indent="-285750">
              <a:lnSpc>
                <a:spcPct val="107000"/>
              </a:lnSpc>
              <a:buClr>
                <a:schemeClr val="tx1">
                  <a:lumMod val="20000"/>
                  <a:lumOff val="80000"/>
                </a:schemeClr>
              </a:buClr>
              <a:buSzPct val="100000"/>
              <a:buFont typeface="Arial" panose="020B0604020202020204" pitchFamily="34" charset="0"/>
              <a:buChar char="•"/>
            </a:pPr>
            <a:r>
              <a:rPr lang="en-US" sz="1800" dirty="0"/>
              <a:t>Has low start-up costs</a:t>
            </a:r>
            <a:endParaRPr lang="en-BB" sz="1800" dirty="0"/>
          </a:p>
          <a:p>
            <a:pPr marL="285750" lvl="0" indent="-285750">
              <a:lnSpc>
                <a:spcPct val="107000"/>
              </a:lnSpc>
              <a:buClr>
                <a:schemeClr val="tx1">
                  <a:lumMod val="20000"/>
                  <a:lumOff val="80000"/>
                </a:schemeClr>
              </a:buClr>
              <a:buSzPct val="100000"/>
              <a:buFont typeface="Arial" panose="020B0604020202020204" pitchFamily="34" charset="0"/>
              <a:buChar char="•"/>
            </a:pPr>
            <a:r>
              <a:rPr lang="en-US" sz="1800" dirty="0"/>
              <a:t>More capital is made available for the business as its easier to raise funds with more owners</a:t>
            </a:r>
            <a:endParaRPr lang="en-BB" sz="1800" dirty="0"/>
          </a:p>
          <a:p>
            <a:pPr marL="285750" lvl="0" indent="-285750">
              <a:lnSpc>
                <a:spcPct val="107000"/>
              </a:lnSpc>
              <a:buClr>
                <a:schemeClr val="tx1">
                  <a:lumMod val="20000"/>
                  <a:lumOff val="80000"/>
                </a:schemeClr>
              </a:buClr>
              <a:buSzPct val="100000"/>
              <a:buFont typeface="Arial" panose="020B0604020202020204" pitchFamily="34" charset="0"/>
              <a:buChar char="•"/>
            </a:pPr>
            <a:r>
              <a:rPr lang="en-US" sz="1800" dirty="0"/>
              <a:t>Easier to change legal structure as circumstances change</a:t>
            </a:r>
            <a:endParaRPr lang="en-BB" sz="1800" dirty="0"/>
          </a:p>
          <a:p>
            <a:pPr marL="285750" lvl="0" indent="-285750">
              <a:lnSpc>
                <a:spcPct val="107000"/>
              </a:lnSpc>
              <a:spcAft>
                <a:spcPts val="800"/>
              </a:spcAft>
              <a:buClr>
                <a:schemeClr val="tx1">
                  <a:lumMod val="20000"/>
                  <a:lumOff val="80000"/>
                </a:schemeClr>
              </a:buClr>
              <a:buSzPct val="100000"/>
              <a:buFont typeface="Arial" panose="020B0604020202020204" pitchFamily="34" charset="0"/>
              <a:buChar char="•"/>
            </a:pPr>
            <a:r>
              <a:rPr lang="en-US" sz="1800" dirty="0"/>
              <a:t>Partners business affairs are private</a:t>
            </a:r>
            <a:endParaRPr lang="en-BB" sz="1800" dirty="0"/>
          </a:p>
          <a:p>
            <a:pPr>
              <a:lnSpc>
                <a:spcPct val="107000"/>
              </a:lnSpc>
              <a:spcAft>
                <a:spcPts val="800"/>
              </a:spcAft>
            </a:pPr>
            <a:r>
              <a:rPr lang="en-US" sz="1800" dirty="0"/>
              <a:t>With the current resources (financial, skills, etc.) available a partnership was the most suitable option over sole proprietorship and corporations. </a:t>
            </a:r>
          </a:p>
          <a:p>
            <a:pPr>
              <a:lnSpc>
                <a:spcPct val="107000"/>
              </a:lnSpc>
              <a:spcAft>
                <a:spcPts val="800"/>
              </a:spcAft>
            </a:pPr>
            <a:r>
              <a:rPr lang="en-US" sz="1800" dirty="0"/>
              <a:t>Attached in the QR code is the draft for the partnership agreement.</a:t>
            </a:r>
            <a:endParaRPr lang="en-BB" sz="1800" dirty="0"/>
          </a:p>
          <a:p>
            <a:pPr marL="139700" indent="0"/>
            <a:endParaRPr lang="en-BB" dirty="0"/>
          </a:p>
        </p:txBody>
      </p:sp>
      <p:pic>
        <p:nvPicPr>
          <p:cNvPr id="2054" name="Picture 6">
            <a:extLst>
              <a:ext uri="{FF2B5EF4-FFF2-40B4-BE49-F238E27FC236}">
                <a16:creationId xmlns:a16="http://schemas.microsoft.com/office/drawing/2014/main" id="{FC40134C-8119-2D29-FC59-954F2D0F2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415" y="4021084"/>
            <a:ext cx="887800" cy="8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98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arn(inVertical)">
                                      <p:cBhvr>
                                        <p:cTn id="32" dur="500"/>
                                        <p:tgtEl>
                                          <p:spTgt spid="5">
                                            <p:txEl>
                                              <p:pRg st="6" end="6"/>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barn(inVertical)">
                                      <p:cBhvr>
                                        <p:cTn id="35" dur="500"/>
                                        <p:tgtEl>
                                          <p:spTgt spid="5">
                                            <p:txEl>
                                              <p:pRg st="7" end="7"/>
                                            </p:txEl>
                                          </p:spTgt>
                                        </p:tgtEl>
                                      </p:cBhvr>
                                    </p:animEffect>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2054"/>
                                        </p:tgtEl>
                                        <p:attrNameLst>
                                          <p:attrName>style.visibility</p:attrName>
                                        </p:attrNameLst>
                                      </p:cBhvr>
                                      <p:to>
                                        <p:strVal val="visible"/>
                                      </p:to>
                                    </p:set>
                                    <p:anim calcmode="lin" valueType="num">
                                      <p:cBhvr additive="base">
                                        <p:cTn id="39" dur="500" fill="hold"/>
                                        <p:tgtEl>
                                          <p:spTgt spid="2054"/>
                                        </p:tgtEl>
                                        <p:attrNameLst>
                                          <p:attrName>ppt_x</p:attrName>
                                        </p:attrNameLst>
                                      </p:cBhvr>
                                      <p:tavLst>
                                        <p:tav tm="0">
                                          <p:val>
                                            <p:strVal val="#ppt_x"/>
                                          </p:val>
                                        </p:tav>
                                        <p:tav tm="100000">
                                          <p:val>
                                            <p:strVal val="#ppt_x"/>
                                          </p:val>
                                        </p:tav>
                                      </p:tavLst>
                                    </p:anim>
                                    <p:anim calcmode="lin" valueType="num">
                                      <p:cBhvr additive="base">
                                        <p:cTn id="40"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21"/>
          <p:cNvSpPr txBox="1">
            <a:spLocks noGrp="1"/>
          </p:cNvSpPr>
          <p:nvPr>
            <p:ph type="subTitle" idx="1"/>
          </p:nvPr>
        </p:nvSpPr>
        <p:spPr>
          <a:xfrm>
            <a:off x="692641" y="1167706"/>
            <a:ext cx="7752840" cy="1823002"/>
          </a:xfrm>
          <a:prstGeom prst="rect">
            <a:avLst/>
          </a:prstGeom>
          <a:solidFill>
            <a:schemeClr val="dk1"/>
          </a:solidFill>
          <a:ln>
            <a:noFill/>
          </a:ln>
        </p:spPr>
        <p:txBody>
          <a:bodyPr spcFirstLastPara="1" wrap="square" lIns="91425" tIns="91425" rIns="91425" bIns="91425" anchor="t" anchorCtr="0">
            <a:noAutofit/>
          </a:bodyPr>
          <a:lstStyle/>
          <a:p>
            <a:pPr>
              <a:lnSpc>
                <a:spcPct val="107000"/>
              </a:lnSpc>
              <a:spcAft>
                <a:spcPts val="800"/>
              </a:spcAft>
            </a:pPr>
            <a:r>
              <a:rPr lang="en-US" sz="2000" dirty="0"/>
              <a:t>A Merchandise and Character license will be necessary for the business (so that name of the business can be properly claimed) along with a health certificate/ operating license provided by the Ministry of health of Barbados.</a:t>
            </a:r>
            <a:endParaRPr lang="en-BB" sz="2000" dirty="0"/>
          </a:p>
          <a:p>
            <a:pPr marL="596900" lvl="1" indent="0" algn="l">
              <a:buClr>
                <a:schemeClr val="bg2"/>
              </a:buClr>
            </a:pPr>
            <a:endParaRPr dirty="0">
              <a:solidFill>
                <a:schemeClr val="accent1"/>
              </a:solidFill>
            </a:endParaRPr>
          </a:p>
        </p:txBody>
      </p:sp>
      <p:sp>
        <p:nvSpPr>
          <p:cNvPr id="2083" name="Google Shape;2083;p21"/>
          <p:cNvSpPr txBox="1">
            <a:spLocks noGrp="1"/>
          </p:cNvSpPr>
          <p:nvPr>
            <p:ph type="title"/>
          </p:nvPr>
        </p:nvSpPr>
        <p:spPr>
          <a:xfrm>
            <a:off x="692641" y="445984"/>
            <a:ext cx="2139936" cy="72172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4000" dirty="0"/>
              <a:t>Licensing</a:t>
            </a:r>
            <a:endParaRPr sz="6600" dirty="0"/>
          </a:p>
        </p:txBody>
      </p:sp>
      <p:pic>
        <p:nvPicPr>
          <p:cNvPr id="2084" name="Google Shape;2084;p21"/>
          <p:cNvPicPr preferRelativeResize="0"/>
          <p:nvPr/>
        </p:nvPicPr>
        <p:blipFill rotWithShape="1">
          <a:blip r:embed="rId3">
            <a:alphaModFix/>
          </a:blip>
          <a:srcRect/>
          <a:stretch/>
        </p:blipFill>
        <p:spPr>
          <a:xfrm>
            <a:off x="4324305" y="4653988"/>
            <a:ext cx="489512" cy="489512"/>
          </a:xfrm>
          <a:prstGeom prst="rect">
            <a:avLst/>
          </a:prstGeom>
          <a:noFill/>
          <a:ln>
            <a:noFill/>
          </a:ln>
        </p:spPr>
      </p:pic>
    </p:spTree>
    <p:extLst>
      <p:ext uri="{BB962C8B-B14F-4D97-AF65-F5344CB8AC3E}">
        <p14:creationId xmlns:p14="http://schemas.microsoft.com/office/powerpoint/2010/main" val="35487470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9BC5FF-0732-BC4A-CF1D-E33FD8986C4A}"/>
              </a:ext>
            </a:extLst>
          </p:cNvPr>
          <p:cNvSpPr txBox="1"/>
          <p:nvPr/>
        </p:nvSpPr>
        <p:spPr>
          <a:xfrm>
            <a:off x="2792437" y="1758462"/>
            <a:ext cx="3559126" cy="1107996"/>
          </a:xfrm>
          <a:prstGeom prst="rect">
            <a:avLst/>
          </a:prstGeom>
          <a:noFill/>
        </p:spPr>
        <p:txBody>
          <a:bodyPr wrap="square" rtlCol="0">
            <a:spAutoFit/>
          </a:bodyPr>
          <a:lstStyle/>
          <a:p>
            <a:r>
              <a:rPr lang="en-US" sz="6600" dirty="0">
                <a:solidFill>
                  <a:schemeClr val="dk1"/>
                </a:solidFill>
                <a:latin typeface="Londrina Solid"/>
                <a:sym typeface="Londrina Solid"/>
              </a:rPr>
              <a:t>Thank You!</a:t>
            </a:r>
            <a:endParaRPr lang="en-BB" sz="6600" dirty="0">
              <a:solidFill>
                <a:schemeClr val="dk1"/>
              </a:solidFill>
              <a:latin typeface="Londrina Solid"/>
              <a:sym typeface="Londrina Solid"/>
            </a:endParaRPr>
          </a:p>
        </p:txBody>
      </p:sp>
    </p:spTree>
    <p:extLst>
      <p:ext uri="{BB962C8B-B14F-4D97-AF65-F5344CB8AC3E}">
        <p14:creationId xmlns:p14="http://schemas.microsoft.com/office/powerpoint/2010/main" val="2687262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5"/>
          <p:cNvSpPr txBox="1">
            <a:spLocks noGrp="1"/>
          </p:cNvSpPr>
          <p:nvPr>
            <p:ph type="title"/>
          </p:nvPr>
        </p:nvSpPr>
        <p:spPr>
          <a:xfrm>
            <a:off x="2536466" y="100333"/>
            <a:ext cx="3834600" cy="156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600"/>
              <a:t>Why did we choose this business?</a:t>
            </a:r>
            <a:endParaRPr/>
          </a:p>
        </p:txBody>
      </p:sp>
      <p:sp>
        <p:nvSpPr>
          <p:cNvPr id="1140" name="Google Shape;1140;p5"/>
          <p:cNvSpPr txBox="1">
            <a:spLocks noGrp="1"/>
          </p:cNvSpPr>
          <p:nvPr>
            <p:ph type="subTitle" idx="1"/>
          </p:nvPr>
        </p:nvSpPr>
        <p:spPr>
          <a:xfrm>
            <a:off x="1033347" y="1663932"/>
            <a:ext cx="6490010" cy="2424847"/>
          </a:xfrm>
          <a:prstGeom prst="rect">
            <a:avLst/>
          </a:prstGeom>
          <a:solidFill>
            <a:schemeClr val="dk1"/>
          </a:solid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None/>
            </a:pPr>
            <a:r>
              <a:rPr lang="en-US" dirty="0"/>
              <a:t>This is an </a:t>
            </a:r>
            <a:r>
              <a:rPr lang="en-US" dirty="0">
                <a:solidFill>
                  <a:schemeClr val="accent1"/>
                </a:solidFill>
              </a:rPr>
              <a:t>underdeveloped industry</a:t>
            </a:r>
            <a:r>
              <a:rPr lang="en-US" dirty="0"/>
              <a:t> and an </a:t>
            </a:r>
            <a:r>
              <a:rPr lang="en-US" dirty="0">
                <a:solidFill>
                  <a:schemeClr val="accent1"/>
                </a:solidFill>
              </a:rPr>
              <a:t>emerging market</a:t>
            </a:r>
            <a:r>
              <a:rPr lang="en-US" dirty="0"/>
              <a:t> in Barbados as people are now becoming more acquainted with technology and are now more willing to order items through delivery. If we were to enter the market and succeed, we would have a </a:t>
            </a:r>
            <a:r>
              <a:rPr lang="en-US" dirty="0">
                <a:solidFill>
                  <a:schemeClr val="accent1"/>
                </a:solidFill>
              </a:rPr>
              <a:t>first mover advantage</a:t>
            </a:r>
            <a:r>
              <a:rPr lang="en-US" dirty="0"/>
              <a:t> as no other company would have the scale of networks and logistical operations that we would. This best describes the place our company would hold within the food sale and delivery market.</a:t>
            </a:r>
            <a:endParaRPr dirty="0"/>
          </a:p>
        </p:txBody>
      </p:sp>
      <p:grpSp>
        <p:nvGrpSpPr>
          <p:cNvPr id="1141" name="Google Shape;1141;p5"/>
          <p:cNvGrpSpPr/>
          <p:nvPr/>
        </p:nvGrpSpPr>
        <p:grpSpPr>
          <a:xfrm>
            <a:off x="5984122" y="100333"/>
            <a:ext cx="1442956" cy="1496275"/>
            <a:chOff x="-1987775" y="1370775"/>
            <a:chExt cx="1781748" cy="1765223"/>
          </a:xfrm>
        </p:grpSpPr>
        <p:sp>
          <p:nvSpPr>
            <p:cNvPr id="1142" name="Google Shape;1142;p5"/>
            <p:cNvSpPr/>
            <p:nvPr/>
          </p:nvSpPr>
          <p:spPr>
            <a:xfrm>
              <a:off x="-1927200" y="147982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5"/>
            <p:cNvSpPr/>
            <p:nvPr/>
          </p:nvSpPr>
          <p:spPr>
            <a:xfrm>
              <a:off x="-1987775" y="1370775"/>
              <a:ext cx="1721173" cy="1656173"/>
            </a:xfrm>
            <a:custGeom>
              <a:avLst/>
              <a:gdLst/>
              <a:ahLst/>
              <a:cxnLst/>
              <a:rect l="l" t="t" r="r" b="b"/>
              <a:pathLst>
                <a:path w="24626" h="23696" extrusionOk="0">
                  <a:moveTo>
                    <a:pt x="12849" y="0"/>
                  </a:moveTo>
                  <a:cubicBezTo>
                    <a:pt x="12420" y="0"/>
                    <a:pt x="11989" y="23"/>
                    <a:pt x="11559" y="65"/>
                  </a:cubicBezTo>
                  <a:cubicBezTo>
                    <a:pt x="10157" y="203"/>
                    <a:pt x="8685" y="429"/>
                    <a:pt x="7364" y="936"/>
                  </a:cubicBezTo>
                  <a:cubicBezTo>
                    <a:pt x="6057" y="1435"/>
                    <a:pt x="5043" y="2311"/>
                    <a:pt x="4140" y="3359"/>
                  </a:cubicBezTo>
                  <a:cubicBezTo>
                    <a:pt x="3223" y="4427"/>
                    <a:pt x="2313" y="5536"/>
                    <a:pt x="1649" y="6787"/>
                  </a:cubicBezTo>
                  <a:cubicBezTo>
                    <a:pt x="403" y="9141"/>
                    <a:pt x="0" y="11927"/>
                    <a:pt x="541" y="14536"/>
                  </a:cubicBezTo>
                  <a:cubicBezTo>
                    <a:pt x="828" y="15938"/>
                    <a:pt x="1403" y="17294"/>
                    <a:pt x="2203" y="18498"/>
                  </a:cubicBezTo>
                  <a:cubicBezTo>
                    <a:pt x="2464" y="19101"/>
                    <a:pt x="2778" y="19676"/>
                    <a:pt x="3162" y="20203"/>
                  </a:cubicBezTo>
                  <a:cubicBezTo>
                    <a:pt x="3915" y="21249"/>
                    <a:pt x="4928" y="22064"/>
                    <a:pt x="6091" y="22626"/>
                  </a:cubicBezTo>
                  <a:cubicBezTo>
                    <a:pt x="7719" y="23411"/>
                    <a:pt x="9523" y="23696"/>
                    <a:pt x="11331" y="23696"/>
                  </a:cubicBezTo>
                  <a:cubicBezTo>
                    <a:pt x="12373" y="23696"/>
                    <a:pt x="13417" y="23601"/>
                    <a:pt x="14428" y="23454"/>
                  </a:cubicBezTo>
                  <a:cubicBezTo>
                    <a:pt x="15824" y="23255"/>
                    <a:pt x="17199" y="22892"/>
                    <a:pt x="18452" y="22241"/>
                  </a:cubicBezTo>
                  <a:cubicBezTo>
                    <a:pt x="19561" y="21666"/>
                    <a:pt x="20553" y="20866"/>
                    <a:pt x="21381" y="19935"/>
                  </a:cubicBezTo>
                  <a:cubicBezTo>
                    <a:pt x="23181" y="17888"/>
                    <a:pt x="24147" y="15268"/>
                    <a:pt x="24448" y="12584"/>
                  </a:cubicBezTo>
                  <a:cubicBezTo>
                    <a:pt x="24605" y="11188"/>
                    <a:pt x="24625" y="9731"/>
                    <a:pt x="24352" y="8348"/>
                  </a:cubicBezTo>
                  <a:cubicBezTo>
                    <a:pt x="24085" y="7021"/>
                    <a:pt x="23456" y="5843"/>
                    <a:pt x="22537" y="4851"/>
                  </a:cubicBezTo>
                  <a:cubicBezTo>
                    <a:pt x="21662" y="3885"/>
                    <a:pt x="20588" y="3098"/>
                    <a:pt x="19520" y="2359"/>
                  </a:cubicBezTo>
                  <a:cubicBezTo>
                    <a:pt x="18390" y="1578"/>
                    <a:pt x="17199" y="880"/>
                    <a:pt x="15893" y="456"/>
                  </a:cubicBezTo>
                  <a:cubicBezTo>
                    <a:pt x="14902" y="133"/>
                    <a:pt x="13878" y="0"/>
                    <a:pt x="128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5"/>
            <p:cNvSpPr/>
            <p:nvPr/>
          </p:nvSpPr>
          <p:spPr>
            <a:xfrm>
              <a:off x="-1822339" y="1532297"/>
              <a:ext cx="984506" cy="585629"/>
            </a:xfrm>
            <a:custGeom>
              <a:avLst/>
              <a:gdLst/>
              <a:ahLst/>
              <a:cxnLst/>
              <a:rect l="l" t="t" r="r" b="b"/>
              <a:pathLst>
                <a:path w="14086" h="8379" extrusionOk="0">
                  <a:moveTo>
                    <a:pt x="11609" y="0"/>
                  </a:moveTo>
                  <a:cubicBezTo>
                    <a:pt x="10617" y="0"/>
                    <a:pt x="9631" y="151"/>
                    <a:pt x="8659" y="322"/>
                  </a:cubicBezTo>
                  <a:cubicBezTo>
                    <a:pt x="8337" y="376"/>
                    <a:pt x="8023" y="445"/>
                    <a:pt x="7701" y="493"/>
                  </a:cubicBezTo>
                  <a:cubicBezTo>
                    <a:pt x="7440" y="534"/>
                    <a:pt x="7105" y="568"/>
                    <a:pt x="6804" y="616"/>
                  </a:cubicBezTo>
                  <a:cubicBezTo>
                    <a:pt x="6346" y="685"/>
                    <a:pt x="5887" y="767"/>
                    <a:pt x="5442" y="884"/>
                  </a:cubicBezTo>
                  <a:cubicBezTo>
                    <a:pt x="5004" y="992"/>
                    <a:pt x="4586" y="1150"/>
                    <a:pt x="4189" y="1355"/>
                  </a:cubicBezTo>
                  <a:cubicBezTo>
                    <a:pt x="4171" y="1347"/>
                    <a:pt x="4152" y="1342"/>
                    <a:pt x="4133" y="1342"/>
                  </a:cubicBezTo>
                  <a:cubicBezTo>
                    <a:pt x="4108" y="1342"/>
                    <a:pt x="4082" y="1350"/>
                    <a:pt x="4059" y="1368"/>
                  </a:cubicBezTo>
                  <a:cubicBezTo>
                    <a:pt x="3696" y="1623"/>
                    <a:pt x="3285" y="1794"/>
                    <a:pt x="2903" y="2025"/>
                  </a:cubicBezTo>
                  <a:cubicBezTo>
                    <a:pt x="2512" y="2272"/>
                    <a:pt x="2205" y="2574"/>
                    <a:pt x="1917" y="2937"/>
                  </a:cubicBezTo>
                  <a:cubicBezTo>
                    <a:pt x="1424" y="3553"/>
                    <a:pt x="1027" y="4217"/>
                    <a:pt x="685" y="4928"/>
                  </a:cubicBezTo>
                  <a:cubicBezTo>
                    <a:pt x="376" y="5572"/>
                    <a:pt x="41" y="6270"/>
                    <a:pt x="22" y="6994"/>
                  </a:cubicBezTo>
                  <a:cubicBezTo>
                    <a:pt x="0" y="7584"/>
                    <a:pt x="329" y="8172"/>
                    <a:pt x="918" y="8330"/>
                  </a:cubicBezTo>
                  <a:cubicBezTo>
                    <a:pt x="1047" y="8363"/>
                    <a:pt x="1179" y="8378"/>
                    <a:pt x="1312" y="8378"/>
                  </a:cubicBezTo>
                  <a:cubicBezTo>
                    <a:pt x="1753" y="8378"/>
                    <a:pt x="2204" y="8212"/>
                    <a:pt x="2568" y="7980"/>
                  </a:cubicBezTo>
                  <a:cubicBezTo>
                    <a:pt x="3177" y="7604"/>
                    <a:pt x="3601" y="6962"/>
                    <a:pt x="4081" y="6434"/>
                  </a:cubicBezTo>
                  <a:cubicBezTo>
                    <a:pt x="4675" y="5777"/>
                    <a:pt x="5339" y="5284"/>
                    <a:pt x="6134" y="4908"/>
                  </a:cubicBezTo>
                  <a:cubicBezTo>
                    <a:pt x="7023" y="4483"/>
                    <a:pt x="7954" y="4148"/>
                    <a:pt x="8912" y="3923"/>
                  </a:cubicBezTo>
                  <a:cubicBezTo>
                    <a:pt x="10206" y="3620"/>
                    <a:pt x="11615" y="3724"/>
                    <a:pt x="12834" y="3128"/>
                  </a:cubicBezTo>
                  <a:cubicBezTo>
                    <a:pt x="13375" y="2868"/>
                    <a:pt x="13820" y="2429"/>
                    <a:pt x="13984" y="1841"/>
                  </a:cubicBezTo>
                  <a:cubicBezTo>
                    <a:pt x="14086" y="1472"/>
                    <a:pt x="14086" y="1055"/>
                    <a:pt x="13867" y="726"/>
                  </a:cubicBezTo>
                  <a:cubicBezTo>
                    <a:pt x="13403" y="41"/>
                    <a:pt x="12348" y="0"/>
                    <a:pt x="11609" y="0"/>
                  </a:cubicBezTo>
                  <a:close/>
                </a:path>
              </a:pathLst>
            </a:custGeom>
            <a:solidFill>
              <a:srgbClr val="F4F4F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5"/>
            <p:cNvSpPr/>
            <p:nvPr/>
          </p:nvSpPr>
          <p:spPr>
            <a:xfrm>
              <a:off x="-1804936" y="1632454"/>
              <a:ext cx="1530716" cy="1394565"/>
            </a:xfrm>
            <a:custGeom>
              <a:avLst/>
              <a:gdLst/>
              <a:ahLst/>
              <a:cxnLst/>
              <a:rect l="l" t="t" r="r" b="b"/>
              <a:pathLst>
                <a:path w="21901" h="19953" extrusionOk="0">
                  <a:moveTo>
                    <a:pt x="17610" y="1"/>
                  </a:moveTo>
                  <a:cubicBezTo>
                    <a:pt x="17548" y="1"/>
                    <a:pt x="17496" y="70"/>
                    <a:pt x="17513" y="134"/>
                  </a:cubicBezTo>
                  <a:cubicBezTo>
                    <a:pt x="17595" y="518"/>
                    <a:pt x="17498" y="921"/>
                    <a:pt x="17416" y="1305"/>
                  </a:cubicBezTo>
                  <a:cubicBezTo>
                    <a:pt x="17334" y="1709"/>
                    <a:pt x="17245" y="2105"/>
                    <a:pt x="17185" y="2509"/>
                  </a:cubicBezTo>
                  <a:cubicBezTo>
                    <a:pt x="17122" y="2955"/>
                    <a:pt x="17061" y="3400"/>
                    <a:pt x="16917" y="3824"/>
                  </a:cubicBezTo>
                  <a:cubicBezTo>
                    <a:pt x="16809" y="4173"/>
                    <a:pt x="16657" y="4508"/>
                    <a:pt x="16487" y="4837"/>
                  </a:cubicBezTo>
                  <a:cubicBezTo>
                    <a:pt x="15823" y="6104"/>
                    <a:pt x="14844" y="7115"/>
                    <a:pt x="13729" y="7993"/>
                  </a:cubicBezTo>
                  <a:cubicBezTo>
                    <a:pt x="12592" y="8875"/>
                    <a:pt x="11338" y="9579"/>
                    <a:pt x="10087" y="10271"/>
                  </a:cubicBezTo>
                  <a:cubicBezTo>
                    <a:pt x="9765" y="10448"/>
                    <a:pt x="9436" y="10634"/>
                    <a:pt x="9108" y="10798"/>
                  </a:cubicBezTo>
                  <a:cubicBezTo>
                    <a:pt x="8704" y="10997"/>
                    <a:pt x="8286" y="11155"/>
                    <a:pt x="7876" y="11326"/>
                  </a:cubicBezTo>
                  <a:cubicBezTo>
                    <a:pt x="7089" y="11661"/>
                    <a:pt x="6391" y="12147"/>
                    <a:pt x="5624" y="12516"/>
                  </a:cubicBezTo>
                  <a:cubicBezTo>
                    <a:pt x="4707" y="12962"/>
                    <a:pt x="3715" y="13180"/>
                    <a:pt x="2770" y="13550"/>
                  </a:cubicBezTo>
                  <a:cubicBezTo>
                    <a:pt x="2325" y="13727"/>
                    <a:pt x="1908" y="13973"/>
                    <a:pt x="1463" y="14144"/>
                  </a:cubicBezTo>
                  <a:cubicBezTo>
                    <a:pt x="1087" y="14289"/>
                    <a:pt x="696" y="14364"/>
                    <a:pt x="300" y="14391"/>
                  </a:cubicBezTo>
                  <a:cubicBezTo>
                    <a:pt x="269" y="14331"/>
                    <a:pt x="207" y="14300"/>
                    <a:pt x="147" y="14300"/>
                  </a:cubicBezTo>
                  <a:cubicBezTo>
                    <a:pt x="72" y="14300"/>
                    <a:pt x="0" y="14349"/>
                    <a:pt x="4" y="14453"/>
                  </a:cubicBezTo>
                  <a:cubicBezTo>
                    <a:pt x="4" y="15679"/>
                    <a:pt x="1113" y="16411"/>
                    <a:pt x="1887" y="17205"/>
                  </a:cubicBezTo>
                  <a:cubicBezTo>
                    <a:pt x="2386" y="17725"/>
                    <a:pt x="2900" y="18177"/>
                    <a:pt x="3536" y="18519"/>
                  </a:cubicBezTo>
                  <a:cubicBezTo>
                    <a:pt x="4193" y="18867"/>
                    <a:pt x="4884" y="19148"/>
                    <a:pt x="5569" y="19429"/>
                  </a:cubicBezTo>
                  <a:cubicBezTo>
                    <a:pt x="5885" y="19558"/>
                    <a:pt x="6205" y="19682"/>
                    <a:pt x="6527" y="19798"/>
                  </a:cubicBezTo>
                  <a:cubicBezTo>
                    <a:pt x="7249" y="19906"/>
                    <a:pt x="7983" y="19952"/>
                    <a:pt x="8717" y="19952"/>
                  </a:cubicBezTo>
                  <a:cubicBezTo>
                    <a:pt x="9760" y="19952"/>
                    <a:pt x="10803" y="19858"/>
                    <a:pt x="11812" y="19710"/>
                  </a:cubicBezTo>
                  <a:cubicBezTo>
                    <a:pt x="13208" y="19511"/>
                    <a:pt x="14583" y="19148"/>
                    <a:pt x="15836" y="18497"/>
                  </a:cubicBezTo>
                  <a:cubicBezTo>
                    <a:pt x="16945" y="17922"/>
                    <a:pt x="17937" y="17122"/>
                    <a:pt x="18765" y="16191"/>
                  </a:cubicBezTo>
                  <a:cubicBezTo>
                    <a:pt x="20565" y="14144"/>
                    <a:pt x="21531" y="11524"/>
                    <a:pt x="21832" y="8840"/>
                  </a:cubicBezTo>
                  <a:cubicBezTo>
                    <a:pt x="21860" y="8587"/>
                    <a:pt x="21879" y="8341"/>
                    <a:pt x="21901" y="8088"/>
                  </a:cubicBezTo>
                  <a:cubicBezTo>
                    <a:pt x="21901" y="8040"/>
                    <a:pt x="21901" y="7993"/>
                    <a:pt x="21893" y="7937"/>
                  </a:cubicBezTo>
                  <a:cubicBezTo>
                    <a:pt x="21845" y="7219"/>
                    <a:pt x="21681" y="6506"/>
                    <a:pt x="21449" y="5823"/>
                  </a:cubicBezTo>
                  <a:cubicBezTo>
                    <a:pt x="21229" y="5166"/>
                    <a:pt x="21099" y="4502"/>
                    <a:pt x="20915" y="3837"/>
                  </a:cubicBezTo>
                  <a:cubicBezTo>
                    <a:pt x="20537" y="2503"/>
                    <a:pt x="19545" y="1401"/>
                    <a:pt x="18464" y="566"/>
                  </a:cubicBezTo>
                  <a:cubicBezTo>
                    <a:pt x="18205" y="367"/>
                    <a:pt x="17937" y="190"/>
                    <a:pt x="17663" y="17"/>
                  </a:cubicBezTo>
                  <a:cubicBezTo>
                    <a:pt x="17645" y="6"/>
                    <a:pt x="17627" y="1"/>
                    <a:pt x="17610" y="1"/>
                  </a:cubicBezTo>
                  <a:close/>
                </a:path>
              </a:pathLst>
            </a:custGeom>
            <a:solidFill>
              <a:srgbClr val="5C2F58">
                <a:alpha val="941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46" name="Google Shape;1146;p5"/>
          <p:cNvPicPr preferRelativeResize="0"/>
          <p:nvPr/>
        </p:nvPicPr>
        <p:blipFill rotWithShape="1">
          <a:blip r:embed="rId3">
            <a:alphaModFix/>
          </a:blip>
          <a:srcRect t="6250" b="6250"/>
          <a:stretch/>
        </p:blipFill>
        <p:spPr>
          <a:xfrm>
            <a:off x="5852263" y="-57547"/>
            <a:ext cx="1923853" cy="1683371"/>
          </a:xfrm>
          <a:prstGeom prst="rect">
            <a:avLst/>
          </a:prstGeom>
          <a:noFill/>
          <a:ln>
            <a:noFill/>
          </a:ln>
        </p:spPr>
      </p:pic>
      <p:pic>
        <p:nvPicPr>
          <p:cNvPr id="1147" name="Google Shape;1147;p5"/>
          <p:cNvPicPr preferRelativeResize="0"/>
          <p:nvPr/>
        </p:nvPicPr>
        <p:blipFill rotWithShape="1">
          <a:blip r:embed="rId4">
            <a:alphaModFix/>
          </a:blip>
          <a:srcRect/>
          <a:stretch/>
        </p:blipFill>
        <p:spPr>
          <a:xfrm>
            <a:off x="96643" y="4532608"/>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6"/>
          <p:cNvSpPr txBox="1">
            <a:spLocks noGrp="1"/>
          </p:cNvSpPr>
          <p:nvPr>
            <p:ph type="title"/>
          </p:nvPr>
        </p:nvSpPr>
        <p:spPr>
          <a:xfrm>
            <a:off x="1547723" y="289274"/>
            <a:ext cx="6363633" cy="110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200"/>
              <a:t>What Problem does Our Business Solve?</a:t>
            </a:r>
            <a:endParaRPr/>
          </a:p>
        </p:txBody>
      </p:sp>
      <p:sp>
        <p:nvSpPr>
          <p:cNvPr id="1153" name="Google Shape;1153;p6"/>
          <p:cNvSpPr txBox="1">
            <a:spLocks noGrp="1"/>
          </p:cNvSpPr>
          <p:nvPr>
            <p:ph type="subTitle" idx="1"/>
          </p:nvPr>
        </p:nvSpPr>
        <p:spPr>
          <a:xfrm>
            <a:off x="1547723" y="1317688"/>
            <a:ext cx="5760041" cy="2508123"/>
          </a:xfrm>
          <a:prstGeom prst="rect">
            <a:avLst/>
          </a:prstGeom>
          <a:solidFill>
            <a:schemeClr val="dk1"/>
          </a:solid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None/>
            </a:pPr>
            <a:r>
              <a:rPr lang="en-US" sz="2000" dirty="0"/>
              <a:t>	People don’t get a lot of options to choose from when it comes to having food delivered to them, existing delivery companies’ primarily partner with large food companies leaving the “</a:t>
            </a:r>
            <a:r>
              <a:rPr lang="en-US" sz="2000" dirty="0">
                <a:solidFill>
                  <a:schemeClr val="accent1"/>
                </a:solidFill>
              </a:rPr>
              <a:t>little guy</a:t>
            </a:r>
            <a:r>
              <a:rPr lang="en-US" sz="2000" dirty="0"/>
              <a:t>” in the wind. We intend to solve this problem by giving people a large variety of food options to choose from.</a:t>
            </a:r>
            <a:endParaRPr dirty="0"/>
          </a:p>
        </p:txBody>
      </p:sp>
      <p:pic>
        <p:nvPicPr>
          <p:cNvPr id="1155" name="Google Shape;1155;p6"/>
          <p:cNvPicPr preferRelativeResize="0"/>
          <p:nvPr/>
        </p:nvPicPr>
        <p:blipFill rotWithShape="1">
          <a:blip r:embed="rId3">
            <a:alphaModFix/>
          </a:blip>
          <a:srcRect t="2703" b="2703"/>
          <a:stretch/>
        </p:blipFill>
        <p:spPr>
          <a:xfrm rot="-368558">
            <a:off x="6204374" y="290934"/>
            <a:ext cx="2888908" cy="2732751"/>
          </a:xfrm>
          <a:prstGeom prst="rect">
            <a:avLst/>
          </a:prstGeom>
          <a:noFill/>
          <a:ln>
            <a:noFill/>
          </a:ln>
          <a:effectLst>
            <a:outerShdw blurRad="292100" dist="139700" dir="2700000" algn="tl" rotWithShape="0">
              <a:srgbClr val="333333">
                <a:alpha val="64705"/>
              </a:srgbClr>
            </a:outerShdw>
          </a:effectLst>
        </p:spPr>
      </p:pic>
      <p:pic>
        <p:nvPicPr>
          <p:cNvPr id="1156" name="Google Shape;1156;p6"/>
          <p:cNvPicPr preferRelativeResize="0"/>
          <p:nvPr/>
        </p:nvPicPr>
        <p:blipFill rotWithShape="1">
          <a:blip r:embed="rId4">
            <a:alphaModFix/>
          </a:blip>
          <a:srcRect/>
          <a:stretch/>
        </p:blipFill>
        <p:spPr>
          <a:xfrm>
            <a:off x="8556702" y="4509772"/>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7"/>
          <p:cNvSpPr txBox="1">
            <a:spLocks noGrp="1"/>
          </p:cNvSpPr>
          <p:nvPr>
            <p:ph type="title"/>
          </p:nvPr>
        </p:nvSpPr>
        <p:spPr>
          <a:xfrm>
            <a:off x="1547723" y="289274"/>
            <a:ext cx="6363633" cy="110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200"/>
              <a:t>Why do we see it as an opportunity?</a:t>
            </a:r>
            <a:endParaRPr/>
          </a:p>
        </p:txBody>
      </p:sp>
      <p:sp>
        <p:nvSpPr>
          <p:cNvPr id="1162" name="Google Shape;1162;p7"/>
          <p:cNvSpPr txBox="1">
            <a:spLocks noGrp="1"/>
          </p:cNvSpPr>
          <p:nvPr>
            <p:ph type="subTitle" idx="1"/>
          </p:nvPr>
        </p:nvSpPr>
        <p:spPr>
          <a:xfrm>
            <a:off x="1547723" y="1317688"/>
            <a:ext cx="6363633" cy="3302438"/>
          </a:xfrm>
          <a:prstGeom prst="rect">
            <a:avLst/>
          </a:prstGeom>
          <a:solidFill>
            <a:schemeClr val="dk1"/>
          </a:solid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None/>
            </a:pPr>
            <a:r>
              <a:rPr lang="en-US" dirty="0"/>
              <a:t>During the covid pandemic there was a </a:t>
            </a:r>
            <a:r>
              <a:rPr lang="en-US" dirty="0">
                <a:solidFill>
                  <a:schemeClr val="accent1"/>
                </a:solidFill>
              </a:rPr>
              <a:t>significant demand</a:t>
            </a:r>
            <a:r>
              <a:rPr lang="en-US" dirty="0"/>
              <a:t> for delivery services due to the many restrictions in place and the general fear of being around other persons.  Even though some large food business were able to offer delivery services, most, if not all, small food business were unable to provide this service and still do not provide it to date although the demand remains constant and growing locally.</a:t>
            </a:r>
          </a:p>
          <a:p>
            <a:pPr marL="457200" lvl="0" indent="-317500" algn="l" rtl="0">
              <a:lnSpc>
                <a:spcPct val="100000"/>
              </a:lnSpc>
              <a:spcBef>
                <a:spcPts val="0"/>
              </a:spcBef>
              <a:spcAft>
                <a:spcPts val="0"/>
              </a:spcAft>
              <a:buSzPts val="1400"/>
              <a:buNone/>
            </a:pPr>
            <a:endParaRPr lang="en-US" dirty="0"/>
          </a:p>
          <a:p>
            <a:pPr marL="457200" lvl="0" indent="-317500" algn="l" rtl="0">
              <a:lnSpc>
                <a:spcPct val="100000"/>
              </a:lnSpc>
              <a:spcBef>
                <a:spcPts val="0"/>
              </a:spcBef>
              <a:spcAft>
                <a:spcPts val="0"/>
              </a:spcAft>
              <a:buSzPts val="1400"/>
              <a:buNone/>
            </a:pPr>
            <a:r>
              <a:rPr lang="en-US" dirty="0"/>
              <a:t>This demand eventually became a </a:t>
            </a:r>
            <a:r>
              <a:rPr lang="en-US" dirty="0">
                <a:solidFill>
                  <a:schemeClr val="accent1"/>
                </a:solidFill>
              </a:rPr>
              <a:t>need</a:t>
            </a:r>
            <a:r>
              <a:rPr lang="en-US" dirty="0"/>
              <a:t> where more persons became </a:t>
            </a:r>
            <a:r>
              <a:rPr lang="en-US" dirty="0">
                <a:solidFill>
                  <a:schemeClr val="accent1"/>
                </a:solidFill>
              </a:rPr>
              <a:t>semi-dependent</a:t>
            </a:r>
            <a:r>
              <a:rPr lang="en-US" dirty="0"/>
              <a:t> on the delivery services offered by companies like </a:t>
            </a:r>
            <a:r>
              <a:rPr lang="en-US" dirty="0" err="1"/>
              <a:t>Chefette</a:t>
            </a:r>
            <a:r>
              <a:rPr lang="en-US" dirty="0"/>
              <a:t> and KFC along with people still being unable to receive this service from smaller food businesses</a:t>
            </a:r>
            <a:endParaRPr dirty="0"/>
          </a:p>
        </p:txBody>
      </p:sp>
      <p:pic>
        <p:nvPicPr>
          <p:cNvPr id="1163" name="Google Shape;1163;p7"/>
          <p:cNvPicPr preferRelativeResize="0"/>
          <p:nvPr/>
        </p:nvPicPr>
        <p:blipFill rotWithShape="1">
          <a:blip r:embed="rId3">
            <a:alphaModFix/>
          </a:blip>
          <a:srcRect/>
          <a:stretch/>
        </p:blipFill>
        <p:spPr>
          <a:xfrm rot="-722729">
            <a:off x="-329457" y="2713885"/>
            <a:ext cx="3124201" cy="3124201"/>
          </a:xfrm>
          <a:prstGeom prst="rect">
            <a:avLst/>
          </a:prstGeom>
          <a:noFill/>
          <a:ln>
            <a:noFill/>
          </a:ln>
          <a:effectLst>
            <a:outerShdw blurRad="292100" dist="139700" dir="2700000" algn="tl" rotWithShape="0">
              <a:srgbClr val="333333">
                <a:alpha val="64705"/>
              </a:srgbClr>
            </a:outerShdw>
          </a:effectLst>
        </p:spPr>
      </p:pic>
      <p:pic>
        <p:nvPicPr>
          <p:cNvPr id="1164" name="Google Shape;1164;p7"/>
          <p:cNvPicPr preferRelativeResize="0"/>
          <p:nvPr/>
        </p:nvPicPr>
        <p:blipFill rotWithShape="1">
          <a:blip r:embed="rId4">
            <a:alphaModFix/>
          </a:blip>
          <a:srcRect/>
          <a:stretch/>
        </p:blipFill>
        <p:spPr>
          <a:xfrm>
            <a:off x="8654488" y="749044"/>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2">
                                            <p:txEl>
                                              <p:pRg st="2" end="2"/>
                                            </p:txEl>
                                          </p:spTgt>
                                        </p:tgtEl>
                                        <p:attrNameLst>
                                          <p:attrName>style.visibility</p:attrName>
                                        </p:attrNameLst>
                                      </p:cBhvr>
                                      <p:to>
                                        <p:strVal val="visible"/>
                                      </p:to>
                                    </p:set>
                                    <p:animEffect transition="in" filter="fade">
                                      <p:cBhvr>
                                        <p:cTn id="7" dur="500"/>
                                        <p:tgtEl>
                                          <p:spTgt spid="11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grpSp>
        <p:nvGrpSpPr>
          <p:cNvPr id="1169" name="Google Shape;1169;p8"/>
          <p:cNvGrpSpPr/>
          <p:nvPr/>
        </p:nvGrpSpPr>
        <p:grpSpPr>
          <a:xfrm>
            <a:off x="5731464" y="3975325"/>
            <a:ext cx="2572343" cy="2430745"/>
            <a:chOff x="2129050" y="1313975"/>
            <a:chExt cx="433975" cy="410100"/>
          </a:xfrm>
        </p:grpSpPr>
        <p:sp>
          <p:nvSpPr>
            <p:cNvPr id="1170" name="Google Shape;1170;p8"/>
            <p:cNvSpPr/>
            <p:nvPr/>
          </p:nvSpPr>
          <p:spPr>
            <a:xfrm>
              <a:off x="2144775" y="1327350"/>
              <a:ext cx="418250" cy="396725"/>
            </a:xfrm>
            <a:custGeom>
              <a:avLst/>
              <a:gdLst/>
              <a:ahLst/>
              <a:cxnLst/>
              <a:rect l="l" t="t" r="r" b="b"/>
              <a:pathLst>
                <a:path w="16730" h="15869" extrusionOk="0">
                  <a:moveTo>
                    <a:pt x="8308" y="1163"/>
                  </a:moveTo>
                  <a:cubicBezTo>
                    <a:pt x="9319" y="1163"/>
                    <a:pt x="10381" y="1347"/>
                    <a:pt x="11350" y="1725"/>
                  </a:cubicBezTo>
                  <a:cubicBezTo>
                    <a:pt x="11363" y="1732"/>
                    <a:pt x="11376" y="1738"/>
                    <a:pt x="11398" y="1745"/>
                  </a:cubicBezTo>
                  <a:cubicBezTo>
                    <a:pt x="11897" y="1943"/>
                    <a:pt x="12377" y="2190"/>
                    <a:pt x="12814" y="2490"/>
                  </a:cubicBezTo>
                  <a:cubicBezTo>
                    <a:pt x="13888" y="3244"/>
                    <a:pt x="14497" y="4388"/>
                    <a:pt x="14778" y="5653"/>
                  </a:cubicBezTo>
                  <a:cubicBezTo>
                    <a:pt x="14867" y="6071"/>
                    <a:pt x="14923" y="6489"/>
                    <a:pt x="14943" y="6906"/>
                  </a:cubicBezTo>
                  <a:lnTo>
                    <a:pt x="14943" y="7023"/>
                  </a:lnTo>
                  <a:cubicBezTo>
                    <a:pt x="14956" y="7364"/>
                    <a:pt x="14949" y="7714"/>
                    <a:pt x="14915" y="8056"/>
                  </a:cubicBezTo>
                  <a:cubicBezTo>
                    <a:pt x="14901" y="8268"/>
                    <a:pt x="14874" y="8480"/>
                    <a:pt x="14841" y="8685"/>
                  </a:cubicBezTo>
                  <a:cubicBezTo>
                    <a:pt x="14832" y="8706"/>
                    <a:pt x="14832" y="8733"/>
                    <a:pt x="14826" y="8754"/>
                  </a:cubicBezTo>
                  <a:cubicBezTo>
                    <a:pt x="14737" y="9301"/>
                    <a:pt x="14573" y="9841"/>
                    <a:pt x="14279" y="10314"/>
                  </a:cubicBezTo>
                  <a:cubicBezTo>
                    <a:pt x="13855" y="10971"/>
                    <a:pt x="13300" y="11566"/>
                    <a:pt x="12800" y="12162"/>
                  </a:cubicBezTo>
                  <a:cubicBezTo>
                    <a:pt x="12444" y="12593"/>
                    <a:pt x="12055" y="12962"/>
                    <a:pt x="11616" y="13278"/>
                  </a:cubicBezTo>
                  <a:cubicBezTo>
                    <a:pt x="11588" y="13306"/>
                    <a:pt x="11562" y="13325"/>
                    <a:pt x="11527" y="13347"/>
                  </a:cubicBezTo>
                  <a:cubicBezTo>
                    <a:pt x="11357" y="13463"/>
                    <a:pt x="11186" y="13572"/>
                    <a:pt x="11000" y="13669"/>
                  </a:cubicBezTo>
                  <a:cubicBezTo>
                    <a:pt x="10719" y="13818"/>
                    <a:pt x="10438" y="13935"/>
                    <a:pt x="10144" y="14030"/>
                  </a:cubicBezTo>
                  <a:cubicBezTo>
                    <a:pt x="10138" y="14038"/>
                    <a:pt x="10125" y="14038"/>
                    <a:pt x="10110" y="14045"/>
                  </a:cubicBezTo>
                  <a:cubicBezTo>
                    <a:pt x="9549" y="14226"/>
                    <a:pt x="8966" y="14311"/>
                    <a:pt x="8378" y="14311"/>
                  </a:cubicBezTo>
                  <a:cubicBezTo>
                    <a:pt x="7898" y="14311"/>
                    <a:pt x="7414" y="14254"/>
                    <a:pt x="6935" y="14147"/>
                  </a:cubicBezTo>
                  <a:cubicBezTo>
                    <a:pt x="6195" y="13989"/>
                    <a:pt x="5450" y="13881"/>
                    <a:pt x="4730" y="13628"/>
                  </a:cubicBezTo>
                  <a:cubicBezTo>
                    <a:pt x="4382" y="13504"/>
                    <a:pt x="4040" y="13366"/>
                    <a:pt x="3731" y="13155"/>
                  </a:cubicBezTo>
                  <a:cubicBezTo>
                    <a:pt x="3396" y="12930"/>
                    <a:pt x="3150" y="12627"/>
                    <a:pt x="2882" y="12327"/>
                  </a:cubicBezTo>
                  <a:cubicBezTo>
                    <a:pt x="2849" y="12292"/>
                    <a:pt x="2834" y="12251"/>
                    <a:pt x="2834" y="12217"/>
                  </a:cubicBezTo>
                  <a:cubicBezTo>
                    <a:pt x="2718" y="12052"/>
                    <a:pt x="2616" y="11875"/>
                    <a:pt x="2527" y="11698"/>
                  </a:cubicBezTo>
                  <a:cubicBezTo>
                    <a:pt x="2389" y="11423"/>
                    <a:pt x="2266" y="11142"/>
                    <a:pt x="2158" y="10855"/>
                  </a:cubicBezTo>
                  <a:cubicBezTo>
                    <a:pt x="2143" y="10814"/>
                    <a:pt x="2123" y="10779"/>
                    <a:pt x="2110" y="10738"/>
                  </a:cubicBezTo>
                  <a:cubicBezTo>
                    <a:pt x="1987" y="10410"/>
                    <a:pt x="1877" y="10075"/>
                    <a:pt x="1773" y="9739"/>
                  </a:cubicBezTo>
                  <a:cubicBezTo>
                    <a:pt x="1356" y="8322"/>
                    <a:pt x="1371" y="6893"/>
                    <a:pt x="1905" y="5510"/>
                  </a:cubicBezTo>
                  <a:cubicBezTo>
                    <a:pt x="1993" y="5276"/>
                    <a:pt x="2095" y="5045"/>
                    <a:pt x="2212" y="4825"/>
                  </a:cubicBezTo>
                  <a:cubicBezTo>
                    <a:pt x="2225" y="4812"/>
                    <a:pt x="2233" y="4790"/>
                    <a:pt x="2240" y="4777"/>
                  </a:cubicBezTo>
                  <a:cubicBezTo>
                    <a:pt x="2739" y="3839"/>
                    <a:pt x="3450" y="3018"/>
                    <a:pt x="4306" y="2389"/>
                  </a:cubicBezTo>
                  <a:cubicBezTo>
                    <a:pt x="4553" y="2211"/>
                    <a:pt x="4806" y="2054"/>
                    <a:pt x="5067" y="1916"/>
                  </a:cubicBezTo>
                  <a:lnTo>
                    <a:pt x="5073" y="1916"/>
                  </a:lnTo>
                  <a:cubicBezTo>
                    <a:pt x="5108" y="1902"/>
                    <a:pt x="5141" y="1874"/>
                    <a:pt x="5182" y="1855"/>
                  </a:cubicBezTo>
                  <a:cubicBezTo>
                    <a:pt x="6126" y="1382"/>
                    <a:pt x="7168" y="1176"/>
                    <a:pt x="8255" y="1163"/>
                  </a:cubicBezTo>
                  <a:cubicBezTo>
                    <a:pt x="8273" y="1163"/>
                    <a:pt x="8291" y="1163"/>
                    <a:pt x="8308" y="1163"/>
                  </a:cubicBezTo>
                  <a:close/>
                  <a:moveTo>
                    <a:pt x="7743" y="0"/>
                  </a:moveTo>
                  <a:cubicBezTo>
                    <a:pt x="7572" y="0"/>
                    <a:pt x="7408" y="7"/>
                    <a:pt x="7235" y="20"/>
                  </a:cubicBezTo>
                  <a:lnTo>
                    <a:pt x="7140" y="20"/>
                  </a:lnTo>
                  <a:cubicBezTo>
                    <a:pt x="6982" y="35"/>
                    <a:pt x="6825" y="48"/>
                    <a:pt x="6668" y="68"/>
                  </a:cubicBezTo>
                  <a:cubicBezTo>
                    <a:pt x="6627" y="76"/>
                    <a:pt x="6586" y="76"/>
                    <a:pt x="6552" y="82"/>
                  </a:cubicBezTo>
                  <a:cubicBezTo>
                    <a:pt x="6353" y="102"/>
                    <a:pt x="6161" y="130"/>
                    <a:pt x="5970" y="164"/>
                  </a:cubicBezTo>
                  <a:cubicBezTo>
                    <a:pt x="5798" y="199"/>
                    <a:pt x="5627" y="232"/>
                    <a:pt x="5456" y="273"/>
                  </a:cubicBezTo>
                  <a:cubicBezTo>
                    <a:pt x="5203" y="335"/>
                    <a:pt x="4957" y="417"/>
                    <a:pt x="4710" y="506"/>
                  </a:cubicBezTo>
                  <a:cubicBezTo>
                    <a:pt x="4697" y="513"/>
                    <a:pt x="4682" y="513"/>
                    <a:pt x="4669" y="519"/>
                  </a:cubicBezTo>
                  <a:cubicBezTo>
                    <a:pt x="4388" y="623"/>
                    <a:pt x="4114" y="739"/>
                    <a:pt x="3855" y="882"/>
                  </a:cubicBezTo>
                  <a:cubicBezTo>
                    <a:pt x="3814" y="897"/>
                    <a:pt x="3779" y="917"/>
                    <a:pt x="3745" y="938"/>
                  </a:cubicBezTo>
                  <a:cubicBezTo>
                    <a:pt x="3649" y="992"/>
                    <a:pt x="3547" y="1047"/>
                    <a:pt x="3450" y="1102"/>
                  </a:cubicBezTo>
                  <a:cubicBezTo>
                    <a:pt x="3349" y="1170"/>
                    <a:pt x="3239" y="1239"/>
                    <a:pt x="3137" y="1314"/>
                  </a:cubicBezTo>
                  <a:cubicBezTo>
                    <a:pt x="3074" y="1355"/>
                    <a:pt x="3020" y="1396"/>
                    <a:pt x="2964" y="1438"/>
                  </a:cubicBezTo>
                  <a:cubicBezTo>
                    <a:pt x="2890" y="1492"/>
                    <a:pt x="2815" y="1546"/>
                    <a:pt x="2746" y="1608"/>
                  </a:cubicBezTo>
                  <a:cubicBezTo>
                    <a:pt x="2698" y="1643"/>
                    <a:pt x="2657" y="1684"/>
                    <a:pt x="2609" y="1718"/>
                  </a:cubicBezTo>
                  <a:cubicBezTo>
                    <a:pt x="2493" y="1820"/>
                    <a:pt x="2376" y="1924"/>
                    <a:pt x="2266" y="2032"/>
                  </a:cubicBezTo>
                  <a:cubicBezTo>
                    <a:pt x="1931" y="2367"/>
                    <a:pt x="1637" y="2745"/>
                    <a:pt x="1371" y="3134"/>
                  </a:cubicBezTo>
                  <a:cubicBezTo>
                    <a:pt x="1356" y="3162"/>
                    <a:pt x="1336" y="3182"/>
                    <a:pt x="1322" y="3210"/>
                  </a:cubicBezTo>
                  <a:cubicBezTo>
                    <a:pt x="844" y="3949"/>
                    <a:pt x="487" y="4770"/>
                    <a:pt x="269" y="5626"/>
                  </a:cubicBezTo>
                  <a:cubicBezTo>
                    <a:pt x="90" y="6338"/>
                    <a:pt x="22" y="7064"/>
                    <a:pt x="7" y="7796"/>
                  </a:cubicBezTo>
                  <a:cubicBezTo>
                    <a:pt x="1" y="8609"/>
                    <a:pt x="35" y="9424"/>
                    <a:pt x="193" y="10226"/>
                  </a:cubicBezTo>
                  <a:cubicBezTo>
                    <a:pt x="213" y="10355"/>
                    <a:pt x="247" y="10492"/>
                    <a:pt x="282" y="10630"/>
                  </a:cubicBezTo>
                  <a:cubicBezTo>
                    <a:pt x="288" y="10636"/>
                    <a:pt x="288" y="10650"/>
                    <a:pt x="288" y="10663"/>
                  </a:cubicBezTo>
                  <a:cubicBezTo>
                    <a:pt x="371" y="10965"/>
                    <a:pt x="467" y="11266"/>
                    <a:pt x="591" y="11560"/>
                  </a:cubicBezTo>
                  <a:cubicBezTo>
                    <a:pt x="604" y="11594"/>
                    <a:pt x="617" y="11635"/>
                    <a:pt x="638" y="11670"/>
                  </a:cubicBezTo>
                  <a:cubicBezTo>
                    <a:pt x="1008" y="12545"/>
                    <a:pt x="1555" y="13360"/>
                    <a:pt x="2274" y="13928"/>
                  </a:cubicBezTo>
                  <a:cubicBezTo>
                    <a:pt x="2923" y="14441"/>
                    <a:pt x="3697" y="14736"/>
                    <a:pt x="4499" y="14968"/>
                  </a:cubicBezTo>
                  <a:cubicBezTo>
                    <a:pt x="4881" y="15132"/>
                    <a:pt x="5279" y="15270"/>
                    <a:pt x="5683" y="15385"/>
                  </a:cubicBezTo>
                  <a:cubicBezTo>
                    <a:pt x="6407" y="15591"/>
                    <a:pt x="7174" y="15722"/>
                    <a:pt x="7948" y="15755"/>
                  </a:cubicBezTo>
                  <a:cubicBezTo>
                    <a:pt x="8418" y="15826"/>
                    <a:pt x="8893" y="15869"/>
                    <a:pt x="9366" y="15869"/>
                  </a:cubicBezTo>
                  <a:cubicBezTo>
                    <a:pt x="9673" y="15869"/>
                    <a:pt x="9979" y="15851"/>
                    <a:pt x="10282" y="15811"/>
                  </a:cubicBezTo>
                  <a:cubicBezTo>
                    <a:pt x="11000" y="15714"/>
                    <a:pt x="11692" y="15495"/>
                    <a:pt x="12321" y="15147"/>
                  </a:cubicBezTo>
                  <a:cubicBezTo>
                    <a:pt x="12608" y="14983"/>
                    <a:pt x="12883" y="14797"/>
                    <a:pt x="13149" y="14598"/>
                  </a:cubicBezTo>
                  <a:cubicBezTo>
                    <a:pt x="13183" y="14579"/>
                    <a:pt x="13211" y="14551"/>
                    <a:pt x="13239" y="14531"/>
                  </a:cubicBezTo>
                  <a:cubicBezTo>
                    <a:pt x="13581" y="14270"/>
                    <a:pt x="13903" y="13989"/>
                    <a:pt x="14216" y="13716"/>
                  </a:cubicBezTo>
                  <a:cubicBezTo>
                    <a:pt x="14813" y="13189"/>
                    <a:pt x="15340" y="12580"/>
                    <a:pt x="15669" y="11847"/>
                  </a:cubicBezTo>
                  <a:cubicBezTo>
                    <a:pt x="16051" y="10999"/>
                    <a:pt x="16311" y="10068"/>
                    <a:pt x="16544" y="9165"/>
                  </a:cubicBezTo>
                  <a:cubicBezTo>
                    <a:pt x="16667" y="8713"/>
                    <a:pt x="16715" y="7967"/>
                    <a:pt x="16730" y="7345"/>
                  </a:cubicBezTo>
                  <a:lnTo>
                    <a:pt x="16730" y="7193"/>
                  </a:lnTo>
                  <a:cubicBezTo>
                    <a:pt x="16730" y="6677"/>
                    <a:pt x="16697" y="6282"/>
                    <a:pt x="16639" y="6282"/>
                  </a:cubicBezTo>
                  <a:cubicBezTo>
                    <a:pt x="16637" y="6282"/>
                    <a:pt x="16635" y="6282"/>
                    <a:pt x="16633" y="6283"/>
                  </a:cubicBezTo>
                  <a:cubicBezTo>
                    <a:pt x="16620" y="6186"/>
                    <a:pt x="16607" y="6091"/>
                    <a:pt x="16585" y="5996"/>
                  </a:cubicBezTo>
                  <a:cubicBezTo>
                    <a:pt x="16326" y="4667"/>
                    <a:pt x="15628" y="3450"/>
                    <a:pt x="14655" y="2512"/>
                  </a:cubicBezTo>
                  <a:cubicBezTo>
                    <a:pt x="14560" y="2417"/>
                    <a:pt x="14463" y="2326"/>
                    <a:pt x="14361" y="2244"/>
                  </a:cubicBezTo>
                  <a:cubicBezTo>
                    <a:pt x="14327" y="2211"/>
                    <a:pt x="14299" y="2183"/>
                    <a:pt x="14266" y="2155"/>
                  </a:cubicBezTo>
                  <a:cubicBezTo>
                    <a:pt x="13622" y="1608"/>
                    <a:pt x="12889" y="1176"/>
                    <a:pt x="12109" y="841"/>
                  </a:cubicBezTo>
                  <a:cubicBezTo>
                    <a:pt x="12096" y="835"/>
                    <a:pt x="12081" y="828"/>
                    <a:pt x="12074" y="822"/>
                  </a:cubicBezTo>
                  <a:cubicBezTo>
                    <a:pt x="10911" y="329"/>
                    <a:pt x="9638" y="61"/>
                    <a:pt x="8372" y="7"/>
                  </a:cubicBezTo>
                  <a:lnTo>
                    <a:pt x="8344" y="7"/>
                  </a:lnTo>
                  <a:cubicBezTo>
                    <a:pt x="8167" y="0"/>
                    <a:pt x="7983" y="0"/>
                    <a:pt x="7797"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8"/>
            <p:cNvSpPr/>
            <p:nvPr/>
          </p:nvSpPr>
          <p:spPr>
            <a:xfrm>
              <a:off x="2129050" y="1313975"/>
              <a:ext cx="419550" cy="396775"/>
            </a:xfrm>
            <a:custGeom>
              <a:avLst/>
              <a:gdLst/>
              <a:ahLst/>
              <a:cxnLst/>
              <a:rect l="l" t="t" r="r" b="b"/>
              <a:pathLst>
                <a:path w="16782" h="15871" extrusionOk="0">
                  <a:moveTo>
                    <a:pt x="8324" y="1171"/>
                  </a:moveTo>
                  <a:cubicBezTo>
                    <a:pt x="9878" y="1171"/>
                    <a:pt x="11531" y="1609"/>
                    <a:pt x="12814" y="2500"/>
                  </a:cubicBezTo>
                  <a:cubicBezTo>
                    <a:pt x="13894" y="3246"/>
                    <a:pt x="14497" y="4389"/>
                    <a:pt x="14778" y="5654"/>
                  </a:cubicBezTo>
                  <a:cubicBezTo>
                    <a:pt x="14949" y="6449"/>
                    <a:pt x="14990" y="7255"/>
                    <a:pt x="14914" y="8063"/>
                  </a:cubicBezTo>
                  <a:cubicBezTo>
                    <a:pt x="14845" y="8837"/>
                    <a:pt x="14703" y="9652"/>
                    <a:pt x="14279" y="10316"/>
                  </a:cubicBezTo>
                  <a:cubicBezTo>
                    <a:pt x="13853" y="10973"/>
                    <a:pt x="13306" y="11567"/>
                    <a:pt x="12800" y="12170"/>
                  </a:cubicBezTo>
                  <a:cubicBezTo>
                    <a:pt x="12286" y="12780"/>
                    <a:pt x="11705" y="13292"/>
                    <a:pt x="11000" y="13670"/>
                  </a:cubicBezTo>
                  <a:cubicBezTo>
                    <a:pt x="10170" y="14114"/>
                    <a:pt x="9278" y="14314"/>
                    <a:pt x="8370" y="14314"/>
                  </a:cubicBezTo>
                  <a:cubicBezTo>
                    <a:pt x="7894" y="14314"/>
                    <a:pt x="7413" y="14259"/>
                    <a:pt x="6934" y="14154"/>
                  </a:cubicBezTo>
                  <a:cubicBezTo>
                    <a:pt x="6195" y="13990"/>
                    <a:pt x="5449" y="13882"/>
                    <a:pt x="4737" y="13629"/>
                  </a:cubicBezTo>
                  <a:cubicBezTo>
                    <a:pt x="4382" y="13506"/>
                    <a:pt x="4038" y="13368"/>
                    <a:pt x="3731" y="13162"/>
                  </a:cubicBezTo>
                  <a:cubicBezTo>
                    <a:pt x="3396" y="12931"/>
                    <a:pt x="3150" y="12628"/>
                    <a:pt x="2882" y="12328"/>
                  </a:cubicBezTo>
                  <a:cubicBezTo>
                    <a:pt x="2848" y="12293"/>
                    <a:pt x="2834" y="12259"/>
                    <a:pt x="2834" y="12218"/>
                  </a:cubicBezTo>
                  <a:cubicBezTo>
                    <a:pt x="2718" y="12053"/>
                    <a:pt x="2622" y="11876"/>
                    <a:pt x="2526" y="11705"/>
                  </a:cubicBezTo>
                  <a:cubicBezTo>
                    <a:pt x="2212" y="11083"/>
                    <a:pt x="1972" y="10404"/>
                    <a:pt x="1773" y="9741"/>
                  </a:cubicBezTo>
                  <a:cubicBezTo>
                    <a:pt x="1363" y="8323"/>
                    <a:pt x="1376" y="6900"/>
                    <a:pt x="1903" y="5511"/>
                  </a:cubicBezTo>
                  <a:cubicBezTo>
                    <a:pt x="2376" y="4266"/>
                    <a:pt x="3232" y="3177"/>
                    <a:pt x="4306" y="2390"/>
                  </a:cubicBezTo>
                  <a:cubicBezTo>
                    <a:pt x="5476" y="1540"/>
                    <a:pt x="6818" y="1186"/>
                    <a:pt x="8255" y="1171"/>
                  </a:cubicBezTo>
                  <a:cubicBezTo>
                    <a:pt x="8278" y="1171"/>
                    <a:pt x="8301" y="1171"/>
                    <a:pt x="8324" y="1171"/>
                  </a:cubicBezTo>
                  <a:close/>
                  <a:moveTo>
                    <a:pt x="7908" y="1"/>
                  </a:moveTo>
                  <a:cubicBezTo>
                    <a:pt x="7251" y="1"/>
                    <a:pt x="6599" y="58"/>
                    <a:pt x="5969" y="172"/>
                  </a:cubicBezTo>
                  <a:cubicBezTo>
                    <a:pt x="4559" y="419"/>
                    <a:pt x="3286" y="1021"/>
                    <a:pt x="2266" y="2040"/>
                  </a:cubicBezTo>
                  <a:cubicBezTo>
                    <a:pt x="1287" y="3019"/>
                    <a:pt x="610" y="4285"/>
                    <a:pt x="275" y="5627"/>
                  </a:cubicBezTo>
                  <a:cubicBezTo>
                    <a:pt x="89" y="6339"/>
                    <a:pt x="20" y="7065"/>
                    <a:pt x="14" y="7797"/>
                  </a:cubicBezTo>
                  <a:cubicBezTo>
                    <a:pt x="1" y="8610"/>
                    <a:pt x="35" y="9425"/>
                    <a:pt x="193" y="10227"/>
                  </a:cubicBezTo>
                  <a:cubicBezTo>
                    <a:pt x="459" y="11589"/>
                    <a:pt x="1164" y="13054"/>
                    <a:pt x="2273" y="13936"/>
                  </a:cubicBezTo>
                  <a:cubicBezTo>
                    <a:pt x="2923" y="14450"/>
                    <a:pt x="3697" y="14744"/>
                    <a:pt x="4497" y="14969"/>
                  </a:cubicBezTo>
                  <a:cubicBezTo>
                    <a:pt x="4888" y="15133"/>
                    <a:pt x="5277" y="15278"/>
                    <a:pt x="5681" y="15386"/>
                  </a:cubicBezTo>
                  <a:cubicBezTo>
                    <a:pt x="6407" y="15592"/>
                    <a:pt x="7174" y="15723"/>
                    <a:pt x="7946" y="15764"/>
                  </a:cubicBezTo>
                  <a:cubicBezTo>
                    <a:pt x="8412" y="15829"/>
                    <a:pt x="8882" y="15870"/>
                    <a:pt x="9352" y="15870"/>
                  </a:cubicBezTo>
                  <a:cubicBezTo>
                    <a:pt x="9662" y="15870"/>
                    <a:pt x="9972" y="15852"/>
                    <a:pt x="10281" y="15812"/>
                  </a:cubicBezTo>
                  <a:cubicBezTo>
                    <a:pt x="11000" y="15715"/>
                    <a:pt x="11692" y="15496"/>
                    <a:pt x="12321" y="15148"/>
                  </a:cubicBezTo>
                  <a:cubicBezTo>
                    <a:pt x="13006" y="14764"/>
                    <a:pt x="13635" y="14237"/>
                    <a:pt x="14216" y="13717"/>
                  </a:cubicBezTo>
                  <a:cubicBezTo>
                    <a:pt x="14813" y="13197"/>
                    <a:pt x="15346" y="12581"/>
                    <a:pt x="15667" y="11855"/>
                  </a:cubicBezTo>
                  <a:cubicBezTo>
                    <a:pt x="16051" y="11001"/>
                    <a:pt x="16311" y="10069"/>
                    <a:pt x="16544" y="9166"/>
                  </a:cubicBezTo>
                  <a:cubicBezTo>
                    <a:pt x="16781" y="8279"/>
                    <a:pt x="16763" y="6284"/>
                    <a:pt x="16637" y="6284"/>
                  </a:cubicBezTo>
                  <a:cubicBezTo>
                    <a:pt x="16636" y="6284"/>
                    <a:pt x="16634" y="6284"/>
                    <a:pt x="16633" y="6284"/>
                  </a:cubicBezTo>
                  <a:cubicBezTo>
                    <a:pt x="16620" y="6188"/>
                    <a:pt x="16605" y="6092"/>
                    <a:pt x="16585" y="5997"/>
                  </a:cubicBezTo>
                  <a:cubicBezTo>
                    <a:pt x="16324" y="4668"/>
                    <a:pt x="15626" y="3457"/>
                    <a:pt x="14661" y="2513"/>
                  </a:cubicBezTo>
                  <a:cubicBezTo>
                    <a:pt x="12906" y="811"/>
                    <a:pt x="10370" y="1"/>
                    <a:pt x="7908"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8"/>
            <p:cNvSpPr/>
            <p:nvPr/>
          </p:nvSpPr>
          <p:spPr>
            <a:xfrm>
              <a:off x="2129050" y="1313975"/>
              <a:ext cx="268700" cy="277075"/>
            </a:xfrm>
            <a:custGeom>
              <a:avLst/>
              <a:gdLst/>
              <a:ahLst/>
              <a:cxnLst/>
              <a:rect l="l" t="t" r="r" b="b"/>
              <a:pathLst>
                <a:path w="10748" h="11083" extrusionOk="0">
                  <a:moveTo>
                    <a:pt x="7900" y="1"/>
                  </a:moveTo>
                  <a:cubicBezTo>
                    <a:pt x="7246" y="1"/>
                    <a:pt x="6597" y="58"/>
                    <a:pt x="5969" y="172"/>
                  </a:cubicBezTo>
                  <a:cubicBezTo>
                    <a:pt x="5277" y="295"/>
                    <a:pt x="4613" y="501"/>
                    <a:pt x="4004" y="801"/>
                  </a:cubicBezTo>
                  <a:cubicBezTo>
                    <a:pt x="3950" y="829"/>
                    <a:pt x="3902" y="857"/>
                    <a:pt x="3854" y="883"/>
                  </a:cubicBezTo>
                  <a:cubicBezTo>
                    <a:pt x="3751" y="931"/>
                    <a:pt x="3656" y="987"/>
                    <a:pt x="3560" y="1041"/>
                  </a:cubicBezTo>
                  <a:cubicBezTo>
                    <a:pt x="3526" y="1062"/>
                    <a:pt x="3491" y="1082"/>
                    <a:pt x="3457" y="1104"/>
                  </a:cubicBezTo>
                  <a:cubicBezTo>
                    <a:pt x="3033" y="1363"/>
                    <a:pt x="2636" y="1670"/>
                    <a:pt x="2266" y="2040"/>
                  </a:cubicBezTo>
                  <a:cubicBezTo>
                    <a:pt x="1287" y="3019"/>
                    <a:pt x="610" y="4285"/>
                    <a:pt x="275" y="5627"/>
                  </a:cubicBezTo>
                  <a:cubicBezTo>
                    <a:pt x="89" y="6339"/>
                    <a:pt x="20" y="7065"/>
                    <a:pt x="14" y="7797"/>
                  </a:cubicBezTo>
                  <a:cubicBezTo>
                    <a:pt x="1" y="8610"/>
                    <a:pt x="35" y="9425"/>
                    <a:pt x="193" y="10227"/>
                  </a:cubicBezTo>
                  <a:cubicBezTo>
                    <a:pt x="247" y="10508"/>
                    <a:pt x="323" y="10795"/>
                    <a:pt x="411" y="11083"/>
                  </a:cubicBezTo>
                  <a:cubicBezTo>
                    <a:pt x="377" y="10918"/>
                    <a:pt x="342" y="10754"/>
                    <a:pt x="316" y="10590"/>
                  </a:cubicBezTo>
                  <a:cubicBezTo>
                    <a:pt x="178" y="9810"/>
                    <a:pt x="131" y="9001"/>
                    <a:pt x="226" y="8215"/>
                  </a:cubicBezTo>
                  <a:cubicBezTo>
                    <a:pt x="323" y="7413"/>
                    <a:pt x="582" y="6648"/>
                    <a:pt x="816" y="5880"/>
                  </a:cubicBezTo>
                  <a:cubicBezTo>
                    <a:pt x="1021" y="5195"/>
                    <a:pt x="1211" y="4491"/>
                    <a:pt x="1548" y="3855"/>
                  </a:cubicBezTo>
                  <a:cubicBezTo>
                    <a:pt x="2705" y="1629"/>
                    <a:pt x="5236" y="644"/>
                    <a:pt x="7598" y="364"/>
                  </a:cubicBezTo>
                  <a:cubicBezTo>
                    <a:pt x="7974" y="319"/>
                    <a:pt x="8350" y="304"/>
                    <a:pt x="8725" y="304"/>
                  </a:cubicBezTo>
                  <a:cubicBezTo>
                    <a:pt x="9259" y="304"/>
                    <a:pt x="9791" y="334"/>
                    <a:pt x="10322" y="350"/>
                  </a:cubicBezTo>
                  <a:cubicBezTo>
                    <a:pt x="10466" y="356"/>
                    <a:pt x="10602" y="364"/>
                    <a:pt x="10747" y="371"/>
                  </a:cubicBezTo>
                  <a:cubicBezTo>
                    <a:pt x="9821" y="123"/>
                    <a:pt x="8855" y="1"/>
                    <a:pt x="7900" y="1"/>
                  </a:cubicBezTo>
                  <a:close/>
                </a:path>
              </a:pathLst>
            </a:custGeom>
            <a:solidFill>
              <a:srgbClr val="F88C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8"/>
            <p:cNvSpPr/>
            <p:nvPr/>
          </p:nvSpPr>
          <p:spPr>
            <a:xfrm>
              <a:off x="2130775" y="1326650"/>
              <a:ext cx="416475" cy="377125"/>
            </a:xfrm>
            <a:custGeom>
              <a:avLst/>
              <a:gdLst/>
              <a:ahLst/>
              <a:cxnLst/>
              <a:rect l="l" t="t" r="r" b="b"/>
              <a:pathLst>
                <a:path w="16659" h="15085" extrusionOk="0">
                  <a:moveTo>
                    <a:pt x="11923" y="288"/>
                  </a:moveTo>
                  <a:cubicBezTo>
                    <a:pt x="11813" y="424"/>
                    <a:pt x="11711" y="562"/>
                    <a:pt x="11608" y="705"/>
                  </a:cubicBezTo>
                  <a:cubicBezTo>
                    <a:pt x="11491" y="863"/>
                    <a:pt x="11376" y="1040"/>
                    <a:pt x="11279" y="1219"/>
                  </a:cubicBezTo>
                  <a:cubicBezTo>
                    <a:pt x="11314" y="1232"/>
                    <a:pt x="11348" y="1245"/>
                    <a:pt x="11383" y="1260"/>
                  </a:cubicBezTo>
                  <a:cubicBezTo>
                    <a:pt x="11485" y="1075"/>
                    <a:pt x="11608" y="891"/>
                    <a:pt x="11724" y="726"/>
                  </a:cubicBezTo>
                  <a:cubicBezTo>
                    <a:pt x="11828" y="597"/>
                    <a:pt x="11930" y="465"/>
                    <a:pt x="12040" y="335"/>
                  </a:cubicBezTo>
                  <a:cubicBezTo>
                    <a:pt x="11999" y="316"/>
                    <a:pt x="11964" y="301"/>
                    <a:pt x="11923" y="288"/>
                  </a:cubicBezTo>
                  <a:close/>
                  <a:moveTo>
                    <a:pt x="4641" y="0"/>
                  </a:moveTo>
                  <a:cubicBezTo>
                    <a:pt x="4613" y="13"/>
                    <a:pt x="4579" y="22"/>
                    <a:pt x="4551" y="35"/>
                  </a:cubicBezTo>
                  <a:cubicBezTo>
                    <a:pt x="4668" y="275"/>
                    <a:pt x="4756" y="534"/>
                    <a:pt x="4832" y="794"/>
                  </a:cubicBezTo>
                  <a:cubicBezTo>
                    <a:pt x="4894" y="992"/>
                    <a:pt x="4942" y="1204"/>
                    <a:pt x="5003" y="1418"/>
                  </a:cubicBezTo>
                  <a:cubicBezTo>
                    <a:pt x="5037" y="1397"/>
                    <a:pt x="5078" y="1369"/>
                    <a:pt x="5113" y="1355"/>
                  </a:cubicBezTo>
                  <a:cubicBezTo>
                    <a:pt x="5059" y="1144"/>
                    <a:pt x="4996" y="932"/>
                    <a:pt x="4935" y="726"/>
                  </a:cubicBezTo>
                  <a:cubicBezTo>
                    <a:pt x="4860" y="480"/>
                    <a:pt x="4764" y="234"/>
                    <a:pt x="4641" y="0"/>
                  </a:cubicBezTo>
                  <a:close/>
                  <a:moveTo>
                    <a:pt x="14195" y="1649"/>
                  </a:moveTo>
                  <a:cubicBezTo>
                    <a:pt x="13929" y="1952"/>
                    <a:pt x="13648" y="2239"/>
                    <a:pt x="13347" y="2499"/>
                  </a:cubicBezTo>
                  <a:cubicBezTo>
                    <a:pt x="13374" y="2527"/>
                    <a:pt x="13402" y="2553"/>
                    <a:pt x="13421" y="2581"/>
                  </a:cubicBezTo>
                  <a:cubicBezTo>
                    <a:pt x="13497" y="2518"/>
                    <a:pt x="13572" y="2458"/>
                    <a:pt x="13641" y="2395"/>
                  </a:cubicBezTo>
                  <a:cubicBezTo>
                    <a:pt x="13866" y="2198"/>
                    <a:pt x="14093" y="1978"/>
                    <a:pt x="14292" y="1738"/>
                  </a:cubicBezTo>
                  <a:cubicBezTo>
                    <a:pt x="14257" y="1712"/>
                    <a:pt x="14229" y="1677"/>
                    <a:pt x="14195" y="1649"/>
                  </a:cubicBezTo>
                  <a:close/>
                  <a:moveTo>
                    <a:pt x="1307" y="2629"/>
                  </a:moveTo>
                  <a:cubicBezTo>
                    <a:pt x="1287" y="2656"/>
                    <a:pt x="1274" y="2676"/>
                    <a:pt x="1252" y="2704"/>
                  </a:cubicBezTo>
                  <a:cubicBezTo>
                    <a:pt x="1717" y="2978"/>
                    <a:pt x="2225" y="3184"/>
                    <a:pt x="2724" y="3396"/>
                  </a:cubicBezTo>
                  <a:cubicBezTo>
                    <a:pt x="2744" y="3368"/>
                    <a:pt x="2759" y="3348"/>
                    <a:pt x="2772" y="3327"/>
                  </a:cubicBezTo>
                  <a:cubicBezTo>
                    <a:pt x="2286" y="3087"/>
                    <a:pt x="1780" y="2888"/>
                    <a:pt x="1307" y="2629"/>
                  </a:cubicBezTo>
                  <a:close/>
                  <a:moveTo>
                    <a:pt x="699" y="3724"/>
                  </a:moveTo>
                  <a:cubicBezTo>
                    <a:pt x="684" y="3744"/>
                    <a:pt x="678" y="3765"/>
                    <a:pt x="671" y="3785"/>
                  </a:cubicBezTo>
                  <a:cubicBezTo>
                    <a:pt x="965" y="3847"/>
                    <a:pt x="1246" y="3949"/>
                    <a:pt x="1527" y="4053"/>
                  </a:cubicBezTo>
                  <a:cubicBezTo>
                    <a:pt x="1739" y="4135"/>
                    <a:pt x="1937" y="4230"/>
                    <a:pt x="2149" y="4319"/>
                  </a:cubicBezTo>
                  <a:cubicBezTo>
                    <a:pt x="2163" y="4293"/>
                    <a:pt x="2169" y="4265"/>
                    <a:pt x="2190" y="4243"/>
                  </a:cubicBezTo>
                  <a:cubicBezTo>
                    <a:pt x="1957" y="4148"/>
                    <a:pt x="1726" y="4059"/>
                    <a:pt x="1499" y="3971"/>
                  </a:cubicBezTo>
                  <a:cubicBezTo>
                    <a:pt x="1239" y="3874"/>
                    <a:pt x="972" y="3785"/>
                    <a:pt x="699" y="3724"/>
                  </a:cubicBezTo>
                  <a:close/>
                  <a:moveTo>
                    <a:pt x="14873" y="6400"/>
                  </a:moveTo>
                  <a:lnTo>
                    <a:pt x="14873" y="6517"/>
                  </a:lnTo>
                  <a:cubicBezTo>
                    <a:pt x="15202" y="6584"/>
                    <a:pt x="15524" y="6660"/>
                    <a:pt x="15844" y="6715"/>
                  </a:cubicBezTo>
                  <a:cubicBezTo>
                    <a:pt x="16105" y="6763"/>
                    <a:pt x="16378" y="6817"/>
                    <a:pt x="16659" y="6845"/>
                  </a:cubicBezTo>
                  <a:lnTo>
                    <a:pt x="16659" y="6688"/>
                  </a:lnTo>
                  <a:cubicBezTo>
                    <a:pt x="16633" y="6688"/>
                    <a:pt x="16598" y="6688"/>
                    <a:pt x="16570" y="6681"/>
                  </a:cubicBezTo>
                  <a:cubicBezTo>
                    <a:pt x="16330" y="6660"/>
                    <a:pt x="16084" y="6625"/>
                    <a:pt x="15844" y="6592"/>
                  </a:cubicBezTo>
                  <a:cubicBezTo>
                    <a:pt x="15524" y="6536"/>
                    <a:pt x="15195" y="6469"/>
                    <a:pt x="14873" y="6400"/>
                  </a:cubicBezTo>
                  <a:close/>
                  <a:moveTo>
                    <a:pt x="14776" y="8153"/>
                  </a:moveTo>
                  <a:cubicBezTo>
                    <a:pt x="14770" y="8186"/>
                    <a:pt x="14763" y="8214"/>
                    <a:pt x="14757" y="8248"/>
                  </a:cubicBezTo>
                  <a:cubicBezTo>
                    <a:pt x="15016" y="8283"/>
                    <a:pt x="15277" y="8296"/>
                    <a:pt x="15537" y="8309"/>
                  </a:cubicBezTo>
                  <a:cubicBezTo>
                    <a:pt x="15742" y="8317"/>
                    <a:pt x="15954" y="8324"/>
                    <a:pt x="16160" y="8337"/>
                  </a:cubicBezTo>
                  <a:cubicBezTo>
                    <a:pt x="16289" y="8350"/>
                    <a:pt x="16413" y="8365"/>
                    <a:pt x="16536" y="8378"/>
                  </a:cubicBezTo>
                  <a:cubicBezTo>
                    <a:pt x="16542" y="8337"/>
                    <a:pt x="16551" y="8289"/>
                    <a:pt x="16557" y="8248"/>
                  </a:cubicBezTo>
                  <a:cubicBezTo>
                    <a:pt x="16344" y="8205"/>
                    <a:pt x="16116" y="8202"/>
                    <a:pt x="15893" y="8202"/>
                  </a:cubicBezTo>
                  <a:cubicBezTo>
                    <a:pt x="15854" y="8202"/>
                    <a:pt x="15815" y="8202"/>
                    <a:pt x="15776" y="8202"/>
                  </a:cubicBezTo>
                  <a:cubicBezTo>
                    <a:pt x="15716" y="8202"/>
                    <a:pt x="15656" y="8202"/>
                    <a:pt x="15598" y="8200"/>
                  </a:cubicBezTo>
                  <a:cubicBezTo>
                    <a:pt x="15325" y="8194"/>
                    <a:pt x="15051" y="8186"/>
                    <a:pt x="14776" y="8153"/>
                  </a:cubicBezTo>
                  <a:close/>
                  <a:moveTo>
                    <a:pt x="1527" y="8488"/>
                  </a:moveTo>
                  <a:cubicBezTo>
                    <a:pt x="1246" y="8549"/>
                    <a:pt x="958" y="8611"/>
                    <a:pt x="671" y="8672"/>
                  </a:cubicBezTo>
                  <a:cubicBezTo>
                    <a:pt x="444" y="8719"/>
                    <a:pt x="219" y="8775"/>
                    <a:pt x="1" y="8851"/>
                  </a:cubicBezTo>
                  <a:cubicBezTo>
                    <a:pt x="1" y="8884"/>
                    <a:pt x="7" y="8918"/>
                    <a:pt x="7" y="8953"/>
                  </a:cubicBezTo>
                  <a:cubicBezTo>
                    <a:pt x="247" y="8871"/>
                    <a:pt x="485" y="8810"/>
                    <a:pt x="732" y="8754"/>
                  </a:cubicBezTo>
                  <a:cubicBezTo>
                    <a:pt x="1000" y="8700"/>
                    <a:pt x="1280" y="8652"/>
                    <a:pt x="1547" y="8577"/>
                  </a:cubicBezTo>
                  <a:cubicBezTo>
                    <a:pt x="1540" y="8549"/>
                    <a:pt x="1533" y="8522"/>
                    <a:pt x="1527" y="8488"/>
                  </a:cubicBezTo>
                  <a:close/>
                  <a:moveTo>
                    <a:pt x="1758" y="9391"/>
                  </a:moveTo>
                  <a:cubicBezTo>
                    <a:pt x="1492" y="9480"/>
                    <a:pt x="1225" y="9590"/>
                    <a:pt x="972" y="9705"/>
                  </a:cubicBezTo>
                  <a:cubicBezTo>
                    <a:pt x="712" y="9822"/>
                    <a:pt x="452" y="9945"/>
                    <a:pt x="206" y="10083"/>
                  </a:cubicBezTo>
                  <a:cubicBezTo>
                    <a:pt x="213" y="10109"/>
                    <a:pt x="219" y="10137"/>
                    <a:pt x="226" y="10165"/>
                  </a:cubicBezTo>
                  <a:cubicBezTo>
                    <a:pt x="485" y="10020"/>
                    <a:pt x="760" y="9891"/>
                    <a:pt x="1034" y="9774"/>
                  </a:cubicBezTo>
                  <a:cubicBezTo>
                    <a:pt x="1280" y="9664"/>
                    <a:pt x="1533" y="9575"/>
                    <a:pt x="1786" y="9487"/>
                  </a:cubicBezTo>
                  <a:cubicBezTo>
                    <a:pt x="1773" y="9452"/>
                    <a:pt x="1767" y="9426"/>
                    <a:pt x="1758" y="9391"/>
                  </a:cubicBezTo>
                  <a:close/>
                  <a:moveTo>
                    <a:pt x="2039" y="10232"/>
                  </a:moveTo>
                  <a:cubicBezTo>
                    <a:pt x="1834" y="10321"/>
                    <a:pt x="1629" y="10425"/>
                    <a:pt x="1438" y="10526"/>
                  </a:cubicBezTo>
                  <a:cubicBezTo>
                    <a:pt x="1123" y="10684"/>
                    <a:pt x="822" y="10870"/>
                    <a:pt x="520" y="11054"/>
                  </a:cubicBezTo>
                  <a:cubicBezTo>
                    <a:pt x="535" y="11095"/>
                    <a:pt x="548" y="11129"/>
                    <a:pt x="567" y="11170"/>
                  </a:cubicBezTo>
                  <a:cubicBezTo>
                    <a:pt x="855" y="10986"/>
                    <a:pt x="1142" y="10807"/>
                    <a:pt x="1451" y="10650"/>
                  </a:cubicBezTo>
                  <a:cubicBezTo>
                    <a:pt x="1650" y="10548"/>
                    <a:pt x="1855" y="10444"/>
                    <a:pt x="2061" y="10362"/>
                  </a:cubicBezTo>
                  <a:cubicBezTo>
                    <a:pt x="2067" y="10356"/>
                    <a:pt x="2080" y="10356"/>
                    <a:pt x="2087" y="10349"/>
                  </a:cubicBezTo>
                  <a:cubicBezTo>
                    <a:pt x="2074" y="10314"/>
                    <a:pt x="2054" y="10273"/>
                    <a:pt x="2039" y="10232"/>
                  </a:cubicBezTo>
                  <a:close/>
                  <a:moveTo>
                    <a:pt x="11547" y="12778"/>
                  </a:moveTo>
                  <a:cubicBezTo>
                    <a:pt x="11519" y="12800"/>
                    <a:pt x="11491" y="12820"/>
                    <a:pt x="11458" y="12841"/>
                  </a:cubicBezTo>
                  <a:cubicBezTo>
                    <a:pt x="11718" y="13094"/>
                    <a:pt x="12012" y="13319"/>
                    <a:pt x="12306" y="13539"/>
                  </a:cubicBezTo>
                  <a:cubicBezTo>
                    <a:pt x="12559" y="13723"/>
                    <a:pt x="12820" y="13909"/>
                    <a:pt x="13080" y="14093"/>
                  </a:cubicBezTo>
                  <a:cubicBezTo>
                    <a:pt x="13114" y="14073"/>
                    <a:pt x="13142" y="14052"/>
                    <a:pt x="13168" y="14025"/>
                  </a:cubicBezTo>
                  <a:cubicBezTo>
                    <a:pt x="12909" y="13820"/>
                    <a:pt x="12634" y="13634"/>
                    <a:pt x="12362" y="13442"/>
                  </a:cubicBezTo>
                  <a:cubicBezTo>
                    <a:pt x="12081" y="13237"/>
                    <a:pt x="11800" y="13018"/>
                    <a:pt x="11547" y="12778"/>
                  </a:cubicBezTo>
                  <a:close/>
                  <a:moveTo>
                    <a:pt x="4689" y="13128"/>
                  </a:moveTo>
                  <a:cubicBezTo>
                    <a:pt x="4613" y="13319"/>
                    <a:pt x="4551" y="13505"/>
                    <a:pt x="4490" y="13697"/>
                  </a:cubicBezTo>
                  <a:cubicBezTo>
                    <a:pt x="4421" y="13909"/>
                    <a:pt x="4354" y="14121"/>
                    <a:pt x="4313" y="14339"/>
                  </a:cubicBezTo>
                  <a:cubicBezTo>
                    <a:pt x="4305" y="14360"/>
                    <a:pt x="4298" y="14395"/>
                    <a:pt x="4291" y="14421"/>
                  </a:cubicBezTo>
                  <a:cubicBezTo>
                    <a:pt x="4319" y="14428"/>
                    <a:pt x="4346" y="14436"/>
                    <a:pt x="4374" y="14449"/>
                  </a:cubicBezTo>
                  <a:cubicBezTo>
                    <a:pt x="4387" y="14387"/>
                    <a:pt x="4401" y="14326"/>
                    <a:pt x="4415" y="14272"/>
                  </a:cubicBezTo>
                  <a:cubicBezTo>
                    <a:pt x="4462" y="14058"/>
                    <a:pt x="4531" y="13861"/>
                    <a:pt x="4600" y="13656"/>
                  </a:cubicBezTo>
                  <a:cubicBezTo>
                    <a:pt x="4654" y="13491"/>
                    <a:pt x="4715" y="13327"/>
                    <a:pt x="4778" y="13163"/>
                  </a:cubicBezTo>
                  <a:cubicBezTo>
                    <a:pt x="4743" y="13148"/>
                    <a:pt x="4715" y="13142"/>
                    <a:pt x="4689" y="13128"/>
                  </a:cubicBezTo>
                  <a:close/>
                  <a:moveTo>
                    <a:pt x="10151" y="13505"/>
                  </a:moveTo>
                  <a:cubicBezTo>
                    <a:pt x="10116" y="13518"/>
                    <a:pt x="10075" y="13524"/>
                    <a:pt x="10041" y="13539"/>
                  </a:cubicBezTo>
                  <a:cubicBezTo>
                    <a:pt x="10185" y="13710"/>
                    <a:pt x="10341" y="13861"/>
                    <a:pt x="10492" y="14032"/>
                  </a:cubicBezTo>
                  <a:cubicBezTo>
                    <a:pt x="10644" y="14196"/>
                    <a:pt x="10767" y="14380"/>
                    <a:pt x="10883" y="14572"/>
                  </a:cubicBezTo>
                  <a:cubicBezTo>
                    <a:pt x="10985" y="14743"/>
                    <a:pt x="11080" y="14935"/>
                    <a:pt x="11212" y="15085"/>
                  </a:cubicBezTo>
                  <a:cubicBezTo>
                    <a:pt x="11245" y="15072"/>
                    <a:pt x="11273" y="15065"/>
                    <a:pt x="11301" y="15058"/>
                  </a:cubicBezTo>
                  <a:cubicBezTo>
                    <a:pt x="11204" y="14873"/>
                    <a:pt x="11074" y="14695"/>
                    <a:pt x="10972" y="14518"/>
                  </a:cubicBezTo>
                  <a:cubicBezTo>
                    <a:pt x="10862" y="14339"/>
                    <a:pt x="10745" y="14162"/>
                    <a:pt x="10616" y="14004"/>
                  </a:cubicBezTo>
                  <a:cubicBezTo>
                    <a:pt x="10464" y="13833"/>
                    <a:pt x="10300" y="13675"/>
                    <a:pt x="10151" y="13505"/>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5" name="Google Shape;1175;p8"/>
          <p:cNvSpPr txBox="1">
            <a:spLocks noGrp="1"/>
          </p:cNvSpPr>
          <p:nvPr>
            <p:ph type="title"/>
          </p:nvPr>
        </p:nvSpPr>
        <p:spPr>
          <a:xfrm>
            <a:off x="202858" y="1503750"/>
            <a:ext cx="6122128" cy="160792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600"/>
              <a:buNone/>
            </a:pPr>
            <a:r>
              <a:rPr lang="en-US" sz="8000"/>
              <a:t>Key Features</a:t>
            </a:r>
            <a:endParaRPr sz="8000"/>
          </a:p>
        </p:txBody>
      </p:sp>
      <p:grpSp>
        <p:nvGrpSpPr>
          <p:cNvPr id="1176" name="Google Shape;1176;p8"/>
          <p:cNvGrpSpPr/>
          <p:nvPr/>
        </p:nvGrpSpPr>
        <p:grpSpPr>
          <a:xfrm>
            <a:off x="5943936" y="1314611"/>
            <a:ext cx="2834653" cy="2636072"/>
            <a:chOff x="4714350" y="709475"/>
            <a:chExt cx="705875" cy="656425"/>
          </a:xfrm>
        </p:grpSpPr>
        <p:sp>
          <p:nvSpPr>
            <p:cNvPr id="1177" name="Google Shape;1177;p8"/>
            <p:cNvSpPr/>
            <p:nvPr/>
          </p:nvSpPr>
          <p:spPr>
            <a:xfrm>
              <a:off x="4786750" y="709475"/>
              <a:ext cx="633475" cy="649850"/>
            </a:xfrm>
            <a:custGeom>
              <a:avLst/>
              <a:gdLst/>
              <a:ahLst/>
              <a:cxnLst/>
              <a:rect l="l" t="t" r="r" b="b"/>
              <a:pathLst>
                <a:path w="25339" h="25994" extrusionOk="0">
                  <a:moveTo>
                    <a:pt x="17941" y="1"/>
                  </a:moveTo>
                  <a:cubicBezTo>
                    <a:pt x="17720" y="1"/>
                    <a:pt x="17498" y="23"/>
                    <a:pt x="17303" y="41"/>
                  </a:cubicBezTo>
                  <a:cubicBezTo>
                    <a:pt x="16803" y="89"/>
                    <a:pt x="16311" y="164"/>
                    <a:pt x="15818" y="259"/>
                  </a:cubicBezTo>
                  <a:cubicBezTo>
                    <a:pt x="14941" y="430"/>
                    <a:pt x="14188" y="780"/>
                    <a:pt x="13511" y="1368"/>
                  </a:cubicBezTo>
                  <a:cubicBezTo>
                    <a:pt x="13079" y="1744"/>
                    <a:pt x="12649" y="2170"/>
                    <a:pt x="12265" y="2635"/>
                  </a:cubicBezTo>
                  <a:cubicBezTo>
                    <a:pt x="12201" y="2635"/>
                    <a:pt x="12141" y="2638"/>
                    <a:pt x="12079" y="2638"/>
                  </a:cubicBezTo>
                  <a:cubicBezTo>
                    <a:pt x="12047" y="2638"/>
                    <a:pt x="12016" y="2637"/>
                    <a:pt x="11984" y="2635"/>
                  </a:cubicBezTo>
                  <a:cubicBezTo>
                    <a:pt x="11724" y="2628"/>
                    <a:pt x="11478" y="2552"/>
                    <a:pt x="11253" y="2410"/>
                  </a:cubicBezTo>
                  <a:cubicBezTo>
                    <a:pt x="10909" y="2204"/>
                    <a:pt x="10615" y="1917"/>
                    <a:pt x="10239" y="1759"/>
                  </a:cubicBezTo>
                  <a:cubicBezTo>
                    <a:pt x="10123" y="1703"/>
                    <a:pt x="9993" y="1670"/>
                    <a:pt x="9870" y="1656"/>
                  </a:cubicBezTo>
                  <a:cubicBezTo>
                    <a:pt x="9863" y="1526"/>
                    <a:pt x="9842" y="1396"/>
                    <a:pt x="9807" y="1266"/>
                  </a:cubicBezTo>
                  <a:cubicBezTo>
                    <a:pt x="9781" y="1178"/>
                    <a:pt x="9746" y="1087"/>
                    <a:pt x="9692" y="1005"/>
                  </a:cubicBezTo>
                  <a:cubicBezTo>
                    <a:pt x="9712" y="957"/>
                    <a:pt x="9705" y="903"/>
                    <a:pt x="9643" y="890"/>
                  </a:cubicBezTo>
                  <a:cubicBezTo>
                    <a:pt x="9464" y="857"/>
                    <a:pt x="9286" y="841"/>
                    <a:pt x="9109" y="841"/>
                  </a:cubicBezTo>
                  <a:cubicBezTo>
                    <a:pt x="8236" y="841"/>
                    <a:pt x="7395" y="1225"/>
                    <a:pt x="6701" y="1766"/>
                  </a:cubicBezTo>
                  <a:cubicBezTo>
                    <a:pt x="5921" y="2375"/>
                    <a:pt x="5283" y="3149"/>
                    <a:pt x="4784" y="3996"/>
                  </a:cubicBezTo>
                  <a:cubicBezTo>
                    <a:pt x="4723" y="4100"/>
                    <a:pt x="4667" y="4202"/>
                    <a:pt x="4613" y="4299"/>
                  </a:cubicBezTo>
                  <a:cubicBezTo>
                    <a:pt x="4504" y="4279"/>
                    <a:pt x="4394" y="4269"/>
                    <a:pt x="4283" y="4269"/>
                  </a:cubicBezTo>
                  <a:cubicBezTo>
                    <a:pt x="4163" y="4269"/>
                    <a:pt x="4043" y="4281"/>
                    <a:pt x="3922" y="4305"/>
                  </a:cubicBezTo>
                  <a:cubicBezTo>
                    <a:pt x="3416" y="4400"/>
                    <a:pt x="3072" y="4783"/>
                    <a:pt x="3053" y="5304"/>
                  </a:cubicBezTo>
                  <a:cubicBezTo>
                    <a:pt x="3040" y="5646"/>
                    <a:pt x="3163" y="5913"/>
                    <a:pt x="2867" y="6188"/>
                  </a:cubicBezTo>
                  <a:cubicBezTo>
                    <a:pt x="2718" y="6331"/>
                    <a:pt x="2525" y="6413"/>
                    <a:pt x="2465" y="6639"/>
                  </a:cubicBezTo>
                  <a:cubicBezTo>
                    <a:pt x="2402" y="6892"/>
                    <a:pt x="2497" y="7180"/>
                    <a:pt x="2566" y="7426"/>
                  </a:cubicBezTo>
                  <a:cubicBezTo>
                    <a:pt x="2655" y="7761"/>
                    <a:pt x="2588" y="7945"/>
                    <a:pt x="2231" y="8062"/>
                  </a:cubicBezTo>
                  <a:cubicBezTo>
                    <a:pt x="2190" y="8077"/>
                    <a:pt x="2143" y="8110"/>
                    <a:pt x="2136" y="8159"/>
                  </a:cubicBezTo>
                  <a:cubicBezTo>
                    <a:pt x="2080" y="8473"/>
                    <a:pt x="2095" y="8788"/>
                    <a:pt x="2054" y="9095"/>
                  </a:cubicBezTo>
                  <a:cubicBezTo>
                    <a:pt x="2005" y="9445"/>
                    <a:pt x="1827" y="9711"/>
                    <a:pt x="1622" y="9992"/>
                  </a:cubicBezTo>
                  <a:cubicBezTo>
                    <a:pt x="1568" y="9925"/>
                    <a:pt x="1505" y="9862"/>
                    <a:pt x="1451" y="9802"/>
                  </a:cubicBezTo>
                  <a:cubicBezTo>
                    <a:pt x="1369" y="9705"/>
                    <a:pt x="1239" y="9575"/>
                    <a:pt x="1150" y="9432"/>
                  </a:cubicBezTo>
                  <a:cubicBezTo>
                    <a:pt x="1088" y="9342"/>
                    <a:pt x="1047" y="9253"/>
                    <a:pt x="1040" y="9171"/>
                  </a:cubicBezTo>
                  <a:cubicBezTo>
                    <a:pt x="1040" y="9149"/>
                    <a:pt x="1021" y="9133"/>
                    <a:pt x="1004" y="9133"/>
                  </a:cubicBezTo>
                  <a:cubicBezTo>
                    <a:pt x="993" y="9133"/>
                    <a:pt x="983" y="9138"/>
                    <a:pt x="978" y="9151"/>
                  </a:cubicBezTo>
                  <a:cubicBezTo>
                    <a:pt x="945" y="9218"/>
                    <a:pt x="952" y="9287"/>
                    <a:pt x="965" y="9356"/>
                  </a:cubicBezTo>
                  <a:cubicBezTo>
                    <a:pt x="958" y="9328"/>
                    <a:pt x="945" y="9309"/>
                    <a:pt x="930" y="9287"/>
                  </a:cubicBezTo>
                  <a:cubicBezTo>
                    <a:pt x="919" y="9264"/>
                    <a:pt x="898" y="9253"/>
                    <a:pt x="876" y="9253"/>
                  </a:cubicBezTo>
                  <a:cubicBezTo>
                    <a:pt x="848" y="9253"/>
                    <a:pt x="819" y="9270"/>
                    <a:pt x="807" y="9301"/>
                  </a:cubicBezTo>
                  <a:cubicBezTo>
                    <a:pt x="643" y="9862"/>
                    <a:pt x="403" y="10390"/>
                    <a:pt x="232" y="10943"/>
                  </a:cubicBezTo>
                  <a:cubicBezTo>
                    <a:pt x="61" y="11485"/>
                    <a:pt x="1" y="12039"/>
                    <a:pt x="1" y="12607"/>
                  </a:cubicBezTo>
                  <a:cubicBezTo>
                    <a:pt x="7" y="13210"/>
                    <a:pt x="75" y="13811"/>
                    <a:pt x="178" y="14408"/>
                  </a:cubicBezTo>
                  <a:cubicBezTo>
                    <a:pt x="273" y="14948"/>
                    <a:pt x="383" y="15475"/>
                    <a:pt x="643" y="15968"/>
                  </a:cubicBezTo>
                  <a:cubicBezTo>
                    <a:pt x="883" y="16420"/>
                    <a:pt x="1218" y="16824"/>
                    <a:pt x="1568" y="17200"/>
                  </a:cubicBezTo>
                  <a:cubicBezTo>
                    <a:pt x="1602" y="17235"/>
                    <a:pt x="1635" y="17276"/>
                    <a:pt x="1676" y="17317"/>
                  </a:cubicBezTo>
                  <a:cubicBezTo>
                    <a:pt x="1684" y="17460"/>
                    <a:pt x="1676" y="17604"/>
                    <a:pt x="1643" y="17740"/>
                  </a:cubicBezTo>
                  <a:cubicBezTo>
                    <a:pt x="1568" y="18048"/>
                    <a:pt x="1341" y="18294"/>
                    <a:pt x="1164" y="18540"/>
                  </a:cubicBezTo>
                  <a:cubicBezTo>
                    <a:pt x="848" y="18979"/>
                    <a:pt x="617" y="19588"/>
                    <a:pt x="993" y="20068"/>
                  </a:cubicBezTo>
                  <a:cubicBezTo>
                    <a:pt x="1034" y="20116"/>
                    <a:pt x="1068" y="20150"/>
                    <a:pt x="1109" y="20191"/>
                  </a:cubicBezTo>
                  <a:cubicBezTo>
                    <a:pt x="1136" y="20218"/>
                    <a:pt x="1170" y="20239"/>
                    <a:pt x="1205" y="20259"/>
                  </a:cubicBezTo>
                  <a:cubicBezTo>
                    <a:pt x="1218" y="20273"/>
                    <a:pt x="1233" y="20280"/>
                    <a:pt x="1246" y="20293"/>
                  </a:cubicBezTo>
                  <a:cubicBezTo>
                    <a:pt x="1274" y="20315"/>
                    <a:pt x="1307" y="20328"/>
                    <a:pt x="1341" y="20347"/>
                  </a:cubicBezTo>
                  <a:cubicBezTo>
                    <a:pt x="1356" y="20356"/>
                    <a:pt x="1376" y="20369"/>
                    <a:pt x="1389" y="20375"/>
                  </a:cubicBezTo>
                  <a:cubicBezTo>
                    <a:pt x="1423" y="20388"/>
                    <a:pt x="1458" y="20410"/>
                    <a:pt x="1492" y="20423"/>
                  </a:cubicBezTo>
                  <a:cubicBezTo>
                    <a:pt x="1512" y="20430"/>
                    <a:pt x="1527" y="20438"/>
                    <a:pt x="1546" y="20444"/>
                  </a:cubicBezTo>
                  <a:cubicBezTo>
                    <a:pt x="1581" y="20457"/>
                    <a:pt x="1615" y="20471"/>
                    <a:pt x="1650" y="20485"/>
                  </a:cubicBezTo>
                  <a:cubicBezTo>
                    <a:pt x="1670" y="20492"/>
                    <a:pt x="1691" y="20498"/>
                    <a:pt x="1711" y="20498"/>
                  </a:cubicBezTo>
                  <a:cubicBezTo>
                    <a:pt x="1745" y="20512"/>
                    <a:pt x="1780" y="20526"/>
                    <a:pt x="1821" y="20533"/>
                  </a:cubicBezTo>
                  <a:cubicBezTo>
                    <a:pt x="1834" y="20540"/>
                    <a:pt x="1855" y="20546"/>
                    <a:pt x="1875" y="20553"/>
                  </a:cubicBezTo>
                  <a:cubicBezTo>
                    <a:pt x="2019" y="20587"/>
                    <a:pt x="2162" y="20622"/>
                    <a:pt x="2300" y="20663"/>
                  </a:cubicBezTo>
                  <a:cubicBezTo>
                    <a:pt x="2348" y="20676"/>
                    <a:pt x="2396" y="20697"/>
                    <a:pt x="2443" y="20710"/>
                  </a:cubicBezTo>
                  <a:cubicBezTo>
                    <a:pt x="2456" y="20717"/>
                    <a:pt x="2471" y="20725"/>
                    <a:pt x="2478" y="20732"/>
                  </a:cubicBezTo>
                  <a:cubicBezTo>
                    <a:pt x="2573" y="20766"/>
                    <a:pt x="2662" y="20814"/>
                    <a:pt x="2737" y="20875"/>
                  </a:cubicBezTo>
                  <a:cubicBezTo>
                    <a:pt x="2744" y="20881"/>
                    <a:pt x="2759" y="20889"/>
                    <a:pt x="2765" y="20896"/>
                  </a:cubicBezTo>
                  <a:cubicBezTo>
                    <a:pt x="2806" y="20922"/>
                    <a:pt x="2841" y="20957"/>
                    <a:pt x="2875" y="20991"/>
                  </a:cubicBezTo>
                  <a:cubicBezTo>
                    <a:pt x="2923" y="21046"/>
                    <a:pt x="2971" y="21108"/>
                    <a:pt x="3012" y="21177"/>
                  </a:cubicBezTo>
                  <a:cubicBezTo>
                    <a:pt x="3163" y="21415"/>
                    <a:pt x="3271" y="21661"/>
                    <a:pt x="3463" y="21867"/>
                  </a:cubicBezTo>
                  <a:cubicBezTo>
                    <a:pt x="3669" y="22100"/>
                    <a:pt x="3943" y="22292"/>
                    <a:pt x="4189" y="22483"/>
                  </a:cubicBezTo>
                  <a:cubicBezTo>
                    <a:pt x="4469" y="22696"/>
                    <a:pt x="4771" y="22887"/>
                    <a:pt x="5093" y="23025"/>
                  </a:cubicBezTo>
                  <a:cubicBezTo>
                    <a:pt x="5352" y="23133"/>
                    <a:pt x="5618" y="23202"/>
                    <a:pt x="5880" y="23202"/>
                  </a:cubicBezTo>
                  <a:cubicBezTo>
                    <a:pt x="6133" y="23427"/>
                    <a:pt x="6399" y="23641"/>
                    <a:pt x="6673" y="23831"/>
                  </a:cubicBezTo>
                  <a:cubicBezTo>
                    <a:pt x="6865" y="23961"/>
                    <a:pt x="7056" y="24084"/>
                    <a:pt x="7255" y="24201"/>
                  </a:cubicBezTo>
                  <a:cubicBezTo>
                    <a:pt x="7542" y="24469"/>
                    <a:pt x="7898" y="24674"/>
                    <a:pt x="8247" y="24824"/>
                  </a:cubicBezTo>
                  <a:cubicBezTo>
                    <a:pt x="8666" y="25003"/>
                    <a:pt x="9096" y="25126"/>
                    <a:pt x="9541" y="25228"/>
                  </a:cubicBezTo>
                  <a:cubicBezTo>
                    <a:pt x="10246" y="25509"/>
                    <a:pt x="10972" y="25720"/>
                    <a:pt x="11711" y="25850"/>
                  </a:cubicBezTo>
                  <a:cubicBezTo>
                    <a:pt x="11813" y="25872"/>
                    <a:pt x="11923" y="25885"/>
                    <a:pt x="12025" y="25900"/>
                  </a:cubicBezTo>
                  <a:cubicBezTo>
                    <a:pt x="12081" y="25913"/>
                    <a:pt x="12141" y="25919"/>
                    <a:pt x="12197" y="25926"/>
                  </a:cubicBezTo>
                  <a:cubicBezTo>
                    <a:pt x="12279" y="25932"/>
                    <a:pt x="12353" y="25941"/>
                    <a:pt x="12429" y="25947"/>
                  </a:cubicBezTo>
                  <a:cubicBezTo>
                    <a:pt x="12477" y="25954"/>
                    <a:pt x="12526" y="25960"/>
                    <a:pt x="12573" y="25960"/>
                  </a:cubicBezTo>
                  <a:cubicBezTo>
                    <a:pt x="12703" y="25973"/>
                    <a:pt x="12826" y="25982"/>
                    <a:pt x="12956" y="25988"/>
                  </a:cubicBezTo>
                  <a:cubicBezTo>
                    <a:pt x="13069" y="25992"/>
                    <a:pt x="13183" y="25994"/>
                    <a:pt x="13295" y="25994"/>
                  </a:cubicBezTo>
                  <a:cubicBezTo>
                    <a:pt x="13796" y="25994"/>
                    <a:pt x="14294" y="25958"/>
                    <a:pt x="14791" y="25891"/>
                  </a:cubicBezTo>
                  <a:cubicBezTo>
                    <a:pt x="14844" y="25892"/>
                    <a:pt x="14898" y="25892"/>
                    <a:pt x="14951" y="25892"/>
                  </a:cubicBezTo>
                  <a:cubicBezTo>
                    <a:pt x="15657" y="25892"/>
                    <a:pt x="16363" y="25841"/>
                    <a:pt x="17056" y="25714"/>
                  </a:cubicBezTo>
                  <a:cubicBezTo>
                    <a:pt x="18096" y="25522"/>
                    <a:pt x="19062" y="25119"/>
                    <a:pt x="19951" y="24557"/>
                  </a:cubicBezTo>
                  <a:cubicBezTo>
                    <a:pt x="20854" y="23989"/>
                    <a:pt x="21725" y="23319"/>
                    <a:pt x="22497" y="22580"/>
                  </a:cubicBezTo>
                  <a:cubicBezTo>
                    <a:pt x="23223" y="21882"/>
                    <a:pt x="23839" y="21067"/>
                    <a:pt x="24277" y="20150"/>
                  </a:cubicBezTo>
                  <a:cubicBezTo>
                    <a:pt x="24695" y="19280"/>
                    <a:pt x="24969" y="18343"/>
                    <a:pt x="25125" y="17391"/>
                  </a:cubicBezTo>
                  <a:cubicBezTo>
                    <a:pt x="25153" y="17248"/>
                    <a:pt x="25174" y="17103"/>
                    <a:pt x="25194" y="16954"/>
                  </a:cubicBezTo>
                  <a:cubicBezTo>
                    <a:pt x="25201" y="16913"/>
                    <a:pt x="25207" y="16872"/>
                    <a:pt x="25207" y="16830"/>
                  </a:cubicBezTo>
                  <a:cubicBezTo>
                    <a:pt x="25222" y="16720"/>
                    <a:pt x="25235" y="16610"/>
                    <a:pt x="25248" y="16508"/>
                  </a:cubicBezTo>
                  <a:cubicBezTo>
                    <a:pt x="25248" y="16461"/>
                    <a:pt x="25256" y="16413"/>
                    <a:pt x="25263" y="16372"/>
                  </a:cubicBezTo>
                  <a:cubicBezTo>
                    <a:pt x="25270" y="16262"/>
                    <a:pt x="25283" y="16145"/>
                    <a:pt x="25289" y="16035"/>
                  </a:cubicBezTo>
                  <a:cubicBezTo>
                    <a:pt x="25289" y="16003"/>
                    <a:pt x="25298" y="15961"/>
                    <a:pt x="25298" y="15927"/>
                  </a:cubicBezTo>
                  <a:cubicBezTo>
                    <a:pt x="25330" y="15378"/>
                    <a:pt x="25339" y="14831"/>
                    <a:pt x="25317" y="14284"/>
                  </a:cubicBezTo>
                  <a:lnTo>
                    <a:pt x="25317" y="14187"/>
                  </a:lnTo>
                  <a:cubicBezTo>
                    <a:pt x="25311" y="14003"/>
                    <a:pt x="25304" y="13826"/>
                    <a:pt x="25283" y="13647"/>
                  </a:cubicBezTo>
                  <a:cubicBezTo>
                    <a:pt x="25248" y="13100"/>
                    <a:pt x="25181" y="12477"/>
                    <a:pt x="24928" y="12004"/>
                  </a:cubicBezTo>
                  <a:cubicBezTo>
                    <a:pt x="24755" y="11457"/>
                    <a:pt x="24544" y="10930"/>
                    <a:pt x="24312" y="10409"/>
                  </a:cubicBezTo>
                  <a:cubicBezTo>
                    <a:pt x="24133" y="10013"/>
                    <a:pt x="23942" y="9616"/>
                    <a:pt x="23722" y="9233"/>
                  </a:cubicBezTo>
                  <a:cubicBezTo>
                    <a:pt x="23750" y="9158"/>
                    <a:pt x="23778" y="9082"/>
                    <a:pt x="23798" y="9000"/>
                  </a:cubicBezTo>
                  <a:cubicBezTo>
                    <a:pt x="23811" y="8931"/>
                    <a:pt x="23826" y="8857"/>
                    <a:pt x="23832" y="8788"/>
                  </a:cubicBezTo>
                  <a:cubicBezTo>
                    <a:pt x="23860" y="8555"/>
                    <a:pt x="23826" y="8330"/>
                    <a:pt x="23744" y="8110"/>
                  </a:cubicBezTo>
                  <a:cubicBezTo>
                    <a:pt x="23681" y="7945"/>
                    <a:pt x="23599" y="7802"/>
                    <a:pt x="23510" y="7645"/>
                  </a:cubicBezTo>
                  <a:cubicBezTo>
                    <a:pt x="23491" y="7604"/>
                    <a:pt x="23469" y="7556"/>
                    <a:pt x="23450" y="7515"/>
                  </a:cubicBezTo>
                  <a:cubicBezTo>
                    <a:pt x="23441" y="7502"/>
                    <a:pt x="23435" y="7487"/>
                    <a:pt x="23428" y="7467"/>
                  </a:cubicBezTo>
                  <a:cubicBezTo>
                    <a:pt x="23415" y="7439"/>
                    <a:pt x="23408" y="7405"/>
                    <a:pt x="23394" y="7370"/>
                  </a:cubicBezTo>
                  <a:cubicBezTo>
                    <a:pt x="23387" y="7357"/>
                    <a:pt x="23381" y="7344"/>
                    <a:pt x="23374" y="7323"/>
                  </a:cubicBezTo>
                  <a:cubicBezTo>
                    <a:pt x="23367" y="7288"/>
                    <a:pt x="23353" y="7255"/>
                    <a:pt x="23339" y="7214"/>
                  </a:cubicBezTo>
                  <a:cubicBezTo>
                    <a:pt x="23339" y="7200"/>
                    <a:pt x="23333" y="7186"/>
                    <a:pt x="23326" y="7173"/>
                  </a:cubicBezTo>
                  <a:cubicBezTo>
                    <a:pt x="23312" y="7132"/>
                    <a:pt x="23298" y="7091"/>
                    <a:pt x="23285" y="7050"/>
                  </a:cubicBezTo>
                  <a:cubicBezTo>
                    <a:pt x="23169" y="6680"/>
                    <a:pt x="22916" y="6385"/>
                    <a:pt x="22784" y="6015"/>
                  </a:cubicBezTo>
                  <a:cubicBezTo>
                    <a:pt x="22737" y="5879"/>
                    <a:pt x="22710" y="5749"/>
                    <a:pt x="22696" y="5598"/>
                  </a:cubicBezTo>
                  <a:cubicBezTo>
                    <a:pt x="22682" y="5490"/>
                    <a:pt x="22648" y="5393"/>
                    <a:pt x="22572" y="5311"/>
                  </a:cubicBezTo>
                  <a:cubicBezTo>
                    <a:pt x="22395" y="5112"/>
                    <a:pt x="22135" y="5071"/>
                    <a:pt x="21881" y="5030"/>
                  </a:cubicBezTo>
                  <a:cubicBezTo>
                    <a:pt x="21786" y="5016"/>
                    <a:pt x="21662" y="5003"/>
                    <a:pt x="21593" y="4928"/>
                  </a:cubicBezTo>
                  <a:cubicBezTo>
                    <a:pt x="21498" y="4824"/>
                    <a:pt x="21505" y="4647"/>
                    <a:pt x="21505" y="4517"/>
                  </a:cubicBezTo>
                  <a:cubicBezTo>
                    <a:pt x="21505" y="4318"/>
                    <a:pt x="21539" y="4126"/>
                    <a:pt x="21429" y="3955"/>
                  </a:cubicBezTo>
                  <a:cubicBezTo>
                    <a:pt x="21286" y="3743"/>
                    <a:pt x="20992" y="3642"/>
                    <a:pt x="20759" y="3586"/>
                  </a:cubicBezTo>
                  <a:cubicBezTo>
                    <a:pt x="20465" y="3510"/>
                    <a:pt x="20108" y="3518"/>
                    <a:pt x="19842" y="3354"/>
                  </a:cubicBezTo>
                  <a:cubicBezTo>
                    <a:pt x="19609" y="3210"/>
                    <a:pt x="19574" y="2943"/>
                    <a:pt x="19458" y="2717"/>
                  </a:cubicBezTo>
                  <a:cubicBezTo>
                    <a:pt x="19308" y="2410"/>
                    <a:pt x="19000" y="2300"/>
                    <a:pt x="18678" y="2293"/>
                  </a:cubicBezTo>
                  <a:lnTo>
                    <a:pt x="18569" y="2293"/>
                  </a:lnTo>
                  <a:cubicBezTo>
                    <a:pt x="18554" y="2300"/>
                    <a:pt x="18548" y="2300"/>
                    <a:pt x="18535" y="2300"/>
                  </a:cubicBezTo>
                  <a:cubicBezTo>
                    <a:pt x="18507" y="2300"/>
                    <a:pt x="18480" y="2306"/>
                    <a:pt x="18453" y="2306"/>
                  </a:cubicBezTo>
                  <a:cubicBezTo>
                    <a:pt x="18507" y="2155"/>
                    <a:pt x="18563" y="2005"/>
                    <a:pt x="18610" y="1848"/>
                  </a:cubicBezTo>
                  <a:cubicBezTo>
                    <a:pt x="18740" y="1444"/>
                    <a:pt x="18842" y="992"/>
                    <a:pt x="18842" y="553"/>
                  </a:cubicBezTo>
                  <a:cubicBezTo>
                    <a:pt x="18835" y="438"/>
                    <a:pt x="18829" y="322"/>
                    <a:pt x="18809" y="212"/>
                  </a:cubicBezTo>
                  <a:cubicBezTo>
                    <a:pt x="18809" y="171"/>
                    <a:pt x="18768" y="164"/>
                    <a:pt x="18733" y="164"/>
                  </a:cubicBezTo>
                  <a:cubicBezTo>
                    <a:pt x="18507" y="37"/>
                    <a:pt x="18224" y="1"/>
                    <a:pt x="17941" y="1"/>
                  </a:cubicBezTo>
                  <a:close/>
                </a:path>
              </a:pathLst>
            </a:custGeom>
            <a:solidFill>
              <a:srgbClr val="A56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8"/>
            <p:cNvSpPr/>
            <p:nvPr/>
          </p:nvSpPr>
          <p:spPr>
            <a:xfrm>
              <a:off x="4714350" y="711975"/>
              <a:ext cx="633475" cy="649900"/>
            </a:xfrm>
            <a:custGeom>
              <a:avLst/>
              <a:gdLst/>
              <a:ahLst/>
              <a:cxnLst/>
              <a:rect l="l" t="t" r="r" b="b"/>
              <a:pathLst>
                <a:path w="25339" h="25996" extrusionOk="0">
                  <a:moveTo>
                    <a:pt x="17930" y="0"/>
                  </a:moveTo>
                  <a:cubicBezTo>
                    <a:pt x="17713" y="0"/>
                    <a:pt x="17495" y="22"/>
                    <a:pt x="17303" y="43"/>
                  </a:cubicBezTo>
                  <a:cubicBezTo>
                    <a:pt x="16810" y="92"/>
                    <a:pt x="16311" y="166"/>
                    <a:pt x="15818" y="256"/>
                  </a:cubicBezTo>
                  <a:cubicBezTo>
                    <a:pt x="14942" y="434"/>
                    <a:pt x="14190" y="782"/>
                    <a:pt x="13518" y="1372"/>
                  </a:cubicBezTo>
                  <a:cubicBezTo>
                    <a:pt x="13081" y="1748"/>
                    <a:pt x="12649" y="2172"/>
                    <a:pt x="12266" y="2638"/>
                  </a:cubicBezTo>
                  <a:lnTo>
                    <a:pt x="11992" y="2638"/>
                  </a:lnTo>
                  <a:cubicBezTo>
                    <a:pt x="11726" y="2630"/>
                    <a:pt x="11486" y="2548"/>
                    <a:pt x="11253" y="2411"/>
                  </a:cubicBezTo>
                  <a:cubicBezTo>
                    <a:pt x="10911" y="2200"/>
                    <a:pt x="10617" y="1919"/>
                    <a:pt x="10247" y="1761"/>
                  </a:cubicBezTo>
                  <a:cubicBezTo>
                    <a:pt x="10124" y="1707"/>
                    <a:pt x="10001" y="1672"/>
                    <a:pt x="9870" y="1659"/>
                  </a:cubicBezTo>
                  <a:cubicBezTo>
                    <a:pt x="9863" y="1529"/>
                    <a:pt x="9843" y="1391"/>
                    <a:pt x="9809" y="1268"/>
                  </a:cubicBezTo>
                  <a:cubicBezTo>
                    <a:pt x="9781" y="1173"/>
                    <a:pt x="9746" y="1084"/>
                    <a:pt x="9692" y="1009"/>
                  </a:cubicBezTo>
                  <a:cubicBezTo>
                    <a:pt x="9720" y="961"/>
                    <a:pt x="9705" y="905"/>
                    <a:pt x="9645" y="892"/>
                  </a:cubicBezTo>
                  <a:cubicBezTo>
                    <a:pt x="9463" y="857"/>
                    <a:pt x="9282" y="840"/>
                    <a:pt x="9103" y="840"/>
                  </a:cubicBezTo>
                  <a:cubicBezTo>
                    <a:pt x="8232" y="840"/>
                    <a:pt x="7395" y="1228"/>
                    <a:pt x="6708" y="1761"/>
                  </a:cubicBezTo>
                  <a:cubicBezTo>
                    <a:pt x="5921" y="2377"/>
                    <a:pt x="5292" y="3144"/>
                    <a:pt x="4786" y="4000"/>
                  </a:cubicBezTo>
                  <a:cubicBezTo>
                    <a:pt x="4723" y="4102"/>
                    <a:pt x="4669" y="4199"/>
                    <a:pt x="4613" y="4300"/>
                  </a:cubicBezTo>
                  <a:cubicBezTo>
                    <a:pt x="4508" y="4281"/>
                    <a:pt x="4399" y="4270"/>
                    <a:pt x="4288" y="4270"/>
                  </a:cubicBezTo>
                  <a:cubicBezTo>
                    <a:pt x="4169" y="4270"/>
                    <a:pt x="4047" y="4282"/>
                    <a:pt x="3923" y="4307"/>
                  </a:cubicBezTo>
                  <a:cubicBezTo>
                    <a:pt x="3416" y="4404"/>
                    <a:pt x="3074" y="4780"/>
                    <a:pt x="3053" y="5299"/>
                  </a:cubicBezTo>
                  <a:cubicBezTo>
                    <a:pt x="3040" y="5649"/>
                    <a:pt x="3163" y="5915"/>
                    <a:pt x="2869" y="6190"/>
                  </a:cubicBezTo>
                  <a:cubicBezTo>
                    <a:pt x="2718" y="6334"/>
                    <a:pt x="2527" y="6416"/>
                    <a:pt x="2471" y="6635"/>
                  </a:cubicBezTo>
                  <a:cubicBezTo>
                    <a:pt x="2404" y="6894"/>
                    <a:pt x="2506" y="7175"/>
                    <a:pt x="2568" y="7428"/>
                  </a:cubicBezTo>
                  <a:cubicBezTo>
                    <a:pt x="2657" y="7757"/>
                    <a:pt x="2594" y="7949"/>
                    <a:pt x="2240" y="8059"/>
                  </a:cubicBezTo>
                  <a:cubicBezTo>
                    <a:pt x="2190" y="8072"/>
                    <a:pt x="2143" y="8113"/>
                    <a:pt x="2136" y="8161"/>
                  </a:cubicBezTo>
                  <a:cubicBezTo>
                    <a:pt x="2088" y="8476"/>
                    <a:pt x="2095" y="8783"/>
                    <a:pt x="2054" y="9099"/>
                  </a:cubicBezTo>
                  <a:cubicBezTo>
                    <a:pt x="2013" y="9447"/>
                    <a:pt x="1835" y="9715"/>
                    <a:pt x="1630" y="9989"/>
                  </a:cubicBezTo>
                  <a:cubicBezTo>
                    <a:pt x="1568" y="9927"/>
                    <a:pt x="1513" y="9866"/>
                    <a:pt x="1451" y="9797"/>
                  </a:cubicBezTo>
                  <a:cubicBezTo>
                    <a:pt x="1377" y="9708"/>
                    <a:pt x="1239" y="9570"/>
                    <a:pt x="1150" y="9434"/>
                  </a:cubicBezTo>
                  <a:cubicBezTo>
                    <a:pt x="1090" y="9345"/>
                    <a:pt x="1049" y="9256"/>
                    <a:pt x="1049" y="9168"/>
                  </a:cubicBezTo>
                  <a:cubicBezTo>
                    <a:pt x="1043" y="9150"/>
                    <a:pt x="1023" y="9135"/>
                    <a:pt x="1005" y="9135"/>
                  </a:cubicBezTo>
                  <a:cubicBezTo>
                    <a:pt x="994" y="9135"/>
                    <a:pt x="984" y="9140"/>
                    <a:pt x="980" y="9153"/>
                  </a:cubicBezTo>
                  <a:cubicBezTo>
                    <a:pt x="945" y="9215"/>
                    <a:pt x="952" y="9283"/>
                    <a:pt x="966" y="9352"/>
                  </a:cubicBezTo>
                  <a:cubicBezTo>
                    <a:pt x="958" y="9332"/>
                    <a:pt x="945" y="9311"/>
                    <a:pt x="932" y="9291"/>
                  </a:cubicBezTo>
                  <a:cubicBezTo>
                    <a:pt x="920" y="9266"/>
                    <a:pt x="898" y="9256"/>
                    <a:pt x="877" y="9256"/>
                  </a:cubicBezTo>
                  <a:cubicBezTo>
                    <a:pt x="850" y="9256"/>
                    <a:pt x="823" y="9274"/>
                    <a:pt x="815" y="9304"/>
                  </a:cubicBezTo>
                  <a:cubicBezTo>
                    <a:pt x="651" y="9858"/>
                    <a:pt x="405" y="10391"/>
                    <a:pt x="234" y="10947"/>
                  </a:cubicBezTo>
                  <a:cubicBezTo>
                    <a:pt x="63" y="11487"/>
                    <a:pt x="1" y="12034"/>
                    <a:pt x="7" y="12609"/>
                  </a:cubicBezTo>
                  <a:cubicBezTo>
                    <a:pt x="7" y="13212"/>
                    <a:pt x="83" y="13815"/>
                    <a:pt x="186" y="14409"/>
                  </a:cubicBezTo>
                  <a:cubicBezTo>
                    <a:pt x="275" y="14950"/>
                    <a:pt x="383" y="15477"/>
                    <a:pt x="645" y="15963"/>
                  </a:cubicBezTo>
                  <a:cubicBezTo>
                    <a:pt x="891" y="16422"/>
                    <a:pt x="1219" y="16826"/>
                    <a:pt x="1568" y="17202"/>
                  </a:cubicBezTo>
                  <a:cubicBezTo>
                    <a:pt x="1602" y="17236"/>
                    <a:pt x="1643" y="17277"/>
                    <a:pt x="1678" y="17319"/>
                  </a:cubicBezTo>
                  <a:cubicBezTo>
                    <a:pt x="1684" y="17455"/>
                    <a:pt x="1678" y="17599"/>
                    <a:pt x="1643" y="17742"/>
                  </a:cubicBezTo>
                  <a:cubicBezTo>
                    <a:pt x="1568" y="18045"/>
                    <a:pt x="1349" y="18291"/>
                    <a:pt x="1164" y="18544"/>
                  </a:cubicBezTo>
                  <a:cubicBezTo>
                    <a:pt x="850" y="18983"/>
                    <a:pt x="617" y="19590"/>
                    <a:pt x="999" y="20070"/>
                  </a:cubicBezTo>
                  <a:cubicBezTo>
                    <a:pt x="1034" y="20111"/>
                    <a:pt x="1075" y="20152"/>
                    <a:pt x="1116" y="20193"/>
                  </a:cubicBezTo>
                  <a:cubicBezTo>
                    <a:pt x="1144" y="20215"/>
                    <a:pt x="1172" y="20241"/>
                    <a:pt x="1205" y="20262"/>
                  </a:cubicBezTo>
                  <a:cubicBezTo>
                    <a:pt x="1219" y="20269"/>
                    <a:pt x="1233" y="20282"/>
                    <a:pt x="1246" y="20297"/>
                  </a:cubicBezTo>
                  <a:cubicBezTo>
                    <a:pt x="1280" y="20316"/>
                    <a:pt x="1308" y="20330"/>
                    <a:pt x="1343" y="20351"/>
                  </a:cubicBezTo>
                  <a:cubicBezTo>
                    <a:pt x="1362" y="20357"/>
                    <a:pt x="1377" y="20371"/>
                    <a:pt x="1390" y="20379"/>
                  </a:cubicBezTo>
                  <a:cubicBezTo>
                    <a:pt x="1425" y="20392"/>
                    <a:pt x="1459" y="20405"/>
                    <a:pt x="1492" y="20420"/>
                  </a:cubicBezTo>
                  <a:cubicBezTo>
                    <a:pt x="1513" y="20433"/>
                    <a:pt x="1533" y="20440"/>
                    <a:pt x="1548" y="20446"/>
                  </a:cubicBezTo>
                  <a:cubicBezTo>
                    <a:pt x="1582" y="20461"/>
                    <a:pt x="1615" y="20474"/>
                    <a:pt x="1656" y="20481"/>
                  </a:cubicBezTo>
                  <a:cubicBezTo>
                    <a:pt x="1671" y="20487"/>
                    <a:pt x="1691" y="20494"/>
                    <a:pt x="1712" y="20502"/>
                  </a:cubicBezTo>
                  <a:cubicBezTo>
                    <a:pt x="1747" y="20515"/>
                    <a:pt x="1788" y="20528"/>
                    <a:pt x="1821" y="20535"/>
                  </a:cubicBezTo>
                  <a:cubicBezTo>
                    <a:pt x="1842" y="20543"/>
                    <a:pt x="1855" y="20550"/>
                    <a:pt x="1877" y="20550"/>
                  </a:cubicBezTo>
                  <a:cubicBezTo>
                    <a:pt x="2019" y="20591"/>
                    <a:pt x="2164" y="20625"/>
                    <a:pt x="2300" y="20666"/>
                  </a:cubicBezTo>
                  <a:cubicBezTo>
                    <a:pt x="2348" y="20679"/>
                    <a:pt x="2404" y="20699"/>
                    <a:pt x="2451" y="20714"/>
                  </a:cubicBezTo>
                  <a:cubicBezTo>
                    <a:pt x="2458" y="20720"/>
                    <a:pt x="2471" y="20727"/>
                    <a:pt x="2486" y="20727"/>
                  </a:cubicBezTo>
                  <a:cubicBezTo>
                    <a:pt x="2575" y="20768"/>
                    <a:pt x="2663" y="20816"/>
                    <a:pt x="2739" y="20878"/>
                  </a:cubicBezTo>
                  <a:cubicBezTo>
                    <a:pt x="2752" y="20878"/>
                    <a:pt x="2759" y="20885"/>
                    <a:pt x="2765" y="20891"/>
                  </a:cubicBezTo>
                  <a:cubicBezTo>
                    <a:pt x="2806" y="20926"/>
                    <a:pt x="2841" y="20960"/>
                    <a:pt x="2875" y="20995"/>
                  </a:cubicBezTo>
                  <a:cubicBezTo>
                    <a:pt x="2929" y="21049"/>
                    <a:pt x="2971" y="21110"/>
                    <a:pt x="3020" y="21179"/>
                  </a:cubicBezTo>
                  <a:cubicBezTo>
                    <a:pt x="3163" y="21412"/>
                    <a:pt x="3273" y="21665"/>
                    <a:pt x="3463" y="21870"/>
                  </a:cubicBezTo>
                  <a:cubicBezTo>
                    <a:pt x="3677" y="22104"/>
                    <a:pt x="3943" y="22294"/>
                    <a:pt x="4189" y="22480"/>
                  </a:cubicBezTo>
                  <a:cubicBezTo>
                    <a:pt x="4470" y="22692"/>
                    <a:pt x="4771" y="22890"/>
                    <a:pt x="5093" y="23027"/>
                  </a:cubicBezTo>
                  <a:cubicBezTo>
                    <a:pt x="5352" y="23137"/>
                    <a:pt x="5620" y="23198"/>
                    <a:pt x="5880" y="23204"/>
                  </a:cubicBezTo>
                  <a:cubicBezTo>
                    <a:pt x="6133" y="23431"/>
                    <a:pt x="6400" y="23636"/>
                    <a:pt x="6675" y="23835"/>
                  </a:cubicBezTo>
                  <a:cubicBezTo>
                    <a:pt x="6865" y="23965"/>
                    <a:pt x="7064" y="24088"/>
                    <a:pt x="7263" y="24205"/>
                  </a:cubicBezTo>
                  <a:cubicBezTo>
                    <a:pt x="7550" y="24464"/>
                    <a:pt x="7898" y="24676"/>
                    <a:pt x="8255" y="24827"/>
                  </a:cubicBezTo>
                  <a:cubicBezTo>
                    <a:pt x="8672" y="24998"/>
                    <a:pt x="9104" y="25128"/>
                    <a:pt x="9541" y="25231"/>
                  </a:cubicBezTo>
                  <a:cubicBezTo>
                    <a:pt x="10247" y="25504"/>
                    <a:pt x="10972" y="25724"/>
                    <a:pt x="11711" y="25854"/>
                  </a:cubicBezTo>
                  <a:cubicBezTo>
                    <a:pt x="11815" y="25873"/>
                    <a:pt x="11923" y="25888"/>
                    <a:pt x="12026" y="25901"/>
                  </a:cubicBezTo>
                  <a:cubicBezTo>
                    <a:pt x="12087" y="25908"/>
                    <a:pt x="12143" y="25915"/>
                    <a:pt x="12204" y="25923"/>
                  </a:cubicBezTo>
                  <a:cubicBezTo>
                    <a:pt x="12279" y="25936"/>
                    <a:pt x="12355" y="25942"/>
                    <a:pt x="12437" y="25949"/>
                  </a:cubicBezTo>
                  <a:cubicBezTo>
                    <a:pt x="12478" y="25956"/>
                    <a:pt x="12526" y="25964"/>
                    <a:pt x="12573" y="25964"/>
                  </a:cubicBezTo>
                  <a:cubicBezTo>
                    <a:pt x="12703" y="25977"/>
                    <a:pt x="12826" y="25984"/>
                    <a:pt x="12958" y="25990"/>
                  </a:cubicBezTo>
                  <a:cubicBezTo>
                    <a:pt x="13068" y="25994"/>
                    <a:pt x="13177" y="25996"/>
                    <a:pt x="13287" y="25996"/>
                  </a:cubicBezTo>
                  <a:cubicBezTo>
                    <a:pt x="13793" y="25996"/>
                    <a:pt x="14298" y="25957"/>
                    <a:pt x="14798" y="25895"/>
                  </a:cubicBezTo>
                  <a:cubicBezTo>
                    <a:pt x="14842" y="25895"/>
                    <a:pt x="14887" y="25895"/>
                    <a:pt x="14932" y="25895"/>
                  </a:cubicBezTo>
                  <a:cubicBezTo>
                    <a:pt x="15642" y="25895"/>
                    <a:pt x="16355" y="25846"/>
                    <a:pt x="17065" y="25717"/>
                  </a:cubicBezTo>
                  <a:cubicBezTo>
                    <a:pt x="18098" y="25525"/>
                    <a:pt x="19069" y="25121"/>
                    <a:pt x="19952" y="24559"/>
                  </a:cubicBezTo>
                  <a:cubicBezTo>
                    <a:pt x="20856" y="23984"/>
                    <a:pt x="21731" y="23321"/>
                    <a:pt x="22498" y="22582"/>
                  </a:cubicBezTo>
                  <a:cubicBezTo>
                    <a:pt x="23224" y="21877"/>
                    <a:pt x="23847" y="21062"/>
                    <a:pt x="24277" y="20152"/>
                  </a:cubicBezTo>
                  <a:cubicBezTo>
                    <a:pt x="24695" y="19283"/>
                    <a:pt x="24969" y="18345"/>
                    <a:pt x="25133" y="17394"/>
                  </a:cubicBezTo>
                  <a:cubicBezTo>
                    <a:pt x="25155" y="17250"/>
                    <a:pt x="25174" y="17107"/>
                    <a:pt x="25196" y="16955"/>
                  </a:cubicBezTo>
                  <a:cubicBezTo>
                    <a:pt x="25202" y="16914"/>
                    <a:pt x="25209" y="16873"/>
                    <a:pt x="25215" y="16826"/>
                  </a:cubicBezTo>
                  <a:cubicBezTo>
                    <a:pt x="25229" y="16724"/>
                    <a:pt x="25237" y="16614"/>
                    <a:pt x="25250" y="16510"/>
                  </a:cubicBezTo>
                  <a:cubicBezTo>
                    <a:pt x="25256" y="16463"/>
                    <a:pt x="25256" y="16415"/>
                    <a:pt x="25263" y="16367"/>
                  </a:cubicBezTo>
                  <a:cubicBezTo>
                    <a:pt x="25278" y="16257"/>
                    <a:pt x="25284" y="16149"/>
                    <a:pt x="25291" y="16039"/>
                  </a:cubicBezTo>
                  <a:cubicBezTo>
                    <a:pt x="25291" y="16004"/>
                    <a:pt x="25298" y="15963"/>
                    <a:pt x="25298" y="15929"/>
                  </a:cubicBezTo>
                  <a:cubicBezTo>
                    <a:pt x="25332" y="15382"/>
                    <a:pt x="25339" y="14835"/>
                    <a:pt x="25319" y="14286"/>
                  </a:cubicBezTo>
                  <a:lnTo>
                    <a:pt x="25319" y="14191"/>
                  </a:lnTo>
                  <a:cubicBezTo>
                    <a:pt x="25319" y="14005"/>
                    <a:pt x="25304" y="13828"/>
                    <a:pt x="25284" y="13644"/>
                  </a:cubicBezTo>
                  <a:cubicBezTo>
                    <a:pt x="25250" y="13102"/>
                    <a:pt x="25181" y="12479"/>
                    <a:pt x="24934" y="12001"/>
                  </a:cubicBezTo>
                  <a:cubicBezTo>
                    <a:pt x="24764" y="11459"/>
                    <a:pt x="24552" y="10934"/>
                    <a:pt x="24318" y="10413"/>
                  </a:cubicBezTo>
                  <a:cubicBezTo>
                    <a:pt x="24141" y="10009"/>
                    <a:pt x="23942" y="9619"/>
                    <a:pt x="23724" y="9235"/>
                  </a:cubicBezTo>
                  <a:cubicBezTo>
                    <a:pt x="23750" y="9159"/>
                    <a:pt x="23778" y="9077"/>
                    <a:pt x="23799" y="9003"/>
                  </a:cubicBezTo>
                  <a:cubicBezTo>
                    <a:pt x="23819" y="8928"/>
                    <a:pt x="23832" y="8859"/>
                    <a:pt x="23840" y="8783"/>
                  </a:cubicBezTo>
                  <a:cubicBezTo>
                    <a:pt x="23860" y="8558"/>
                    <a:pt x="23832" y="8332"/>
                    <a:pt x="23750" y="8113"/>
                  </a:cubicBezTo>
                  <a:cubicBezTo>
                    <a:pt x="23689" y="7949"/>
                    <a:pt x="23601" y="7798"/>
                    <a:pt x="23519" y="7648"/>
                  </a:cubicBezTo>
                  <a:cubicBezTo>
                    <a:pt x="23491" y="7607"/>
                    <a:pt x="23471" y="7558"/>
                    <a:pt x="23450" y="7517"/>
                  </a:cubicBezTo>
                  <a:cubicBezTo>
                    <a:pt x="23443" y="7497"/>
                    <a:pt x="23436" y="7484"/>
                    <a:pt x="23436" y="7469"/>
                  </a:cubicBezTo>
                  <a:cubicBezTo>
                    <a:pt x="23422" y="7435"/>
                    <a:pt x="23408" y="7408"/>
                    <a:pt x="23395" y="7374"/>
                  </a:cubicBezTo>
                  <a:cubicBezTo>
                    <a:pt x="23389" y="7361"/>
                    <a:pt x="23389" y="7339"/>
                    <a:pt x="23381" y="7326"/>
                  </a:cubicBezTo>
                  <a:cubicBezTo>
                    <a:pt x="23367" y="7292"/>
                    <a:pt x="23354" y="7251"/>
                    <a:pt x="23339" y="7216"/>
                  </a:cubicBezTo>
                  <a:cubicBezTo>
                    <a:pt x="23339" y="7203"/>
                    <a:pt x="23333" y="7188"/>
                    <a:pt x="23326" y="7175"/>
                  </a:cubicBezTo>
                  <a:cubicBezTo>
                    <a:pt x="23320" y="7134"/>
                    <a:pt x="23307" y="7093"/>
                    <a:pt x="23292" y="7052"/>
                  </a:cubicBezTo>
                  <a:cubicBezTo>
                    <a:pt x="23169" y="6682"/>
                    <a:pt x="22916" y="6382"/>
                    <a:pt x="22792" y="6019"/>
                  </a:cubicBezTo>
                  <a:cubicBezTo>
                    <a:pt x="22738" y="5874"/>
                    <a:pt x="22717" y="5751"/>
                    <a:pt x="22697" y="5601"/>
                  </a:cubicBezTo>
                  <a:cubicBezTo>
                    <a:pt x="22682" y="5491"/>
                    <a:pt x="22656" y="5396"/>
                    <a:pt x="22574" y="5314"/>
                  </a:cubicBezTo>
                  <a:cubicBezTo>
                    <a:pt x="22395" y="5115"/>
                    <a:pt x="22135" y="5068"/>
                    <a:pt x="21889" y="5033"/>
                  </a:cubicBezTo>
                  <a:cubicBezTo>
                    <a:pt x="21787" y="5020"/>
                    <a:pt x="21664" y="5005"/>
                    <a:pt x="21595" y="4930"/>
                  </a:cubicBezTo>
                  <a:cubicBezTo>
                    <a:pt x="21500" y="4828"/>
                    <a:pt x="21506" y="4642"/>
                    <a:pt x="21506" y="4512"/>
                  </a:cubicBezTo>
                  <a:cubicBezTo>
                    <a:pt x="21513" y="4322"/>
                    <a:pt x="21541" y="4130"/>
                    <a:pt x="21431" y="3959"/>
                  </a:cubicBezTo>
                  <a:cubicBezTo>
                    <a:pt x="21286" y="3747"/>
                    <a:pt x="20992" y="3643"/>
                    <a:pt x="20760" y="3583"/>
                  </a:cubicBezTo>
                  <a:cubicBezTo>
                    <a:pt x="20465" y="3514"/>
                    <a:pt x="20110" y="3514"/>
                    <a:pt x="19842" y="3349"/>
                  </a:cubicBezTo>
                  <a:cubicBezTo>
                    <a:pt x="19617" y="3205"/>
                    <a:pt x="19576" y="2945"/>
                    <a:pt x="19466" y="2720"/>
                  </a:cubicBezTo>
                  <a:cubicBezTo>
                    <a:pt x="19308" y="2411"/>
                    <a:pt x="19008" y="2295"/>
                    <a:pt x="18686" y="2295"/>
                  </a:cubicBezTo>
                  <a:lnTo>
                    <a:pt x="18569" y="2295"/>
                  </a:lnTo>
                  <a:cubicBezTo>
                    <a:pt x="18556" y="2295"/>
                    <a:pt x="18549" y="2295"/>
                    <a:pt x="18535" y="2301"/>
                  </a:cubicBezTo>
                  <a:cubicBezTo>
                    <a:pt x="18508" y="2301"/>
                    <a:pt x="18480" y="2301"/>
                    <a:pt x="18453" y="2310"/>
                  </a:cubicBezTo>
                  <a:cubicBezTo>
                    <a:pt x="18508" y="2158"/>
                    <a:pt x="18563" y="2007"/>
                    <a:pt x="18610" y="1850"/>
                  </a:cubicBezTo>
                  <a:cubicBezTo>
                    <a:pt x="18740" y="1439"/>
                    <a:pt x="18844" y="995"/>
                    <a:pt x="18844" y="557"/>
                  </a:cubicBezTo>
                  <a:cubicBezTo>
                    <a:pt x="18844" y="440"/>
                    <a:pt x="18830" y="324"/>
                    <a:pt x="18816" y="215"/>
                  </a:cubicBezTo>
                  <a:cubicBezTo>
                    <a:pt x="18810" y="180"/>
                    <a:pt x="18780" y="164"/>
                    <a:pt x="18749" y="164"/>
                  </a:cubicBezTo>
                  <a:cubicBezTo>
                    <a:pt x="18744" y="164"/>
                    <a:pt x="18739" y="165"/>
                    <a:pt x="18733" y="166"/>
                  </a:cubicBezTo>
                  <a:cubicBezTo>
                    <a:pt x="18504" y="38"/>
                    <a:pt x="18217" y="0"/>
                    <a:pt x="1793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8"/>
            <p:cNvSpPr/>
            <p:nvPr/>
          </p:nvSpPr>
          <p:spPr>
            <a:xfrm>
              <a:off x="4740875" y="757375"/>
              <a:ext cx="581450" cy="538825"/>
            </a:xfrm>
            <a:custGeom>
              <a:avLst/>
              <a:gdLst/>
              <a:ahLst/>
              <a:cxnLst/>
              <a:rect l="l" t="t" r="r" b="b"/>
              <a:pathLst>
                <a:path w="23258" h="21553" extrusionOk="0">
                  <a:moveTo>
                    <a:pt x="9165" y="1"/>
                  </a:moveTo>
                  <a:cubicBezTo>
                    <a:pt x="9042" y="1"/>
                    <a:pt x="8920" y="25"/>
                    <a:pt x="8802" y="83"/>
                  </a:cubicBezTo>
                  <a:cubicBezTo>
                    <a:pt x="8508" y="232"/>
                    <a:pt x="8331" y="526"/>
                    <a:pt x="8173" y="807"/>
                  </a:cubicBezTo>
                  <a:cubicBezTo>
                    <a:pt x="7810" y="1451"/>
                    <a:pt x="7002" y="1404"/>
                    <a:pt x="6550" y="1944"/>
                  </a:cubicBezTo>
                  <a:cubicBezTo>
                    <a:pt x="6407" y="2115"/>
                    <a:pt x="6325" y="2327"/>
                    <a:pt x="6202" y="2519"/>
                  </a:cubicBezTo>
                  <a:cubicBezTo>
                    <a:pt x="6072" y="2703"/>
                    <a:pt x="5908" y="2861"/>
                    <a:pt x="5729" y="3005"/>
                  </a:cubicBezTo>
                  <a:cubicBezTo>
                    <a:pt x="5586" y="3122"/>
                    <a:pt x="5435" y="3224"/>
                    <a:pt x="5285" y="3334"/>
                  </a:cubicBezTo>
                  <a:cubicBezTo>
                    <a:pt x="5086" y="3217"/>
                    <a:pt x="4894" y="3059"/>
                    <a:pt x="4717" y="2943"/>
                  </a:cubicBezTo>
                  <a:cubicBezTo>
                    <a:pt x="4399" y="2729"/>
                    <a:pt x="4037" y="2615"/>
                    <a:pt x="3662" y="2615"/>
                  </a:cubicBezTo>
                  <a:cubicBezTo>
                    <a:pt x="3544" y="2615"/>
                    <a:pt x="3425" y="2626"/>
                    <a:pt x="3306" y="2649"/>
                  </a:cubicBezTo>
                  <a:cubicBezTo>
                    <a:pt x="2800" y="2752"/>
                    <a:pt x="2458" y="3128"/>
                    <a:pt x="2437" y="3647"/>
                  </a:cubicBezTo>
                  <a:cubicBezTo>
                    <a:pt x="2424" y="3997"/>
                    <a:pt x="2547" y="4263"/>
                    <a:pt x="2253" y="4538"/>
                  </a:cubicBezTo>
                  <a:cubicBezTo>
                    <a:pt x="2102" y="4682"/>
                    <a:pt x="1910" y="4764"/>
                    <a:pt x="1849" y="4983"/>
                  </a:cubicBezTo>
                  <a:cubicBezTo>
                    <a:pt x="1780" y="5243"/>
                    <a:pt x="1883" y="5523"/>
                    <a:pt x="1951" y="5770"/>
                  </a:cubicBezTo>
                  <a:cubicBezTo>
                    <a:pt x="2041" y="6105"/>
                    <a:pt x="1972" y="6297"/>
                    <a:pt x="1615" y="6407"/>
                  </a:cubicBezTo>
                  <a:cubicBezTo>
                    <a:pt x="1574" y="6420"/>
                    <a:pt x="1527" y="6461"/>
                    <a:pt x="1520" y="6509"/>
                  </a:cubicBezTo>
                  <a:cubicBezTo>
                    <a:pt x="1466" y="6818"/>
                    <a:pt x="1473" y="7132"/>
                    <a:pt x="1438" y="7447"/>
                  </a:cubicBezTo>
                  <a:cubicBezTo>
                    <a:pt x="1390" y="7803"/>
                    <a:pt x="1205" y="8070"/>
                    <a:pt x="999" y="8350"/>
                  </a:cubicBezTo>
                  <a:cubicBezTo>
                    <a:pt x="589" y="8897"/>
                    <a:pt x="295" y="9500"/>
                    <a:pt x="439" y="10192"/>
                  </a:cubicBezTo>
                  <a:cubicBezTo>
                    <a:pt x="513" y="10555"/>
                    <a:pt x="753" y="10862"/>
                    <a:pt x="822" y="11225"/>
                  </a:cubicBezTo>
                  <a:cubicBezTo>
                    <a:pt x="904" y="11629"/>
                    <a:pt x="740" y="12060"/>
                    <a:pt x="727" y="12464"/>
                  </a:cubicBezTo>
                  <a:cubicBezTo>
                    <a:pt x="719" y="12915"/>
                    <a:pt x="768" y="13367"/>
                    <a:pt x="801" y="13819"/>
                  </a:cubicBezTo>
                  <a:cubicBezTo>
                    <a:pt x="829" y="14210"/>
                    <a:pt x="857" y="14586"/>
                    <a:pt x="939" y="14969"/>
                  </a:cubicBezTo>
                  <a:cubicBezTo>
                    <a:pt x="1014" y="15332"/>
                    <a:pt x="1116" y="15721"/>
                    <a:pt x="1027" y="16091"/>
                  </a:cubicBezTo>
                  <a:cubicBezTo>
                    <a:pt x="952" y="16393"/>
                    <a:pt x="727" y="16639"/>
                    <a:pt x="548" y="16886"/>
                  </a:cubicBezTo>
                  <a:cubicBezTo>
                    <a:pt x="234" y="17323"/>
                    <a:pt x="1" y="17939"/>
                    <a:pt x="377" y="18418"/>
                  </a:cubicBezTo>
                  <a:cubicBezTo>
                    <a:pt x="686" y="18809"/>
                    <a:pt x="1233" y="18883"/>
                    <a:pt x="1678" y="19015"/>
                  </a:cubicBezTo>
                  <a:cubicBezTo>
                    <a:pt x="1992" y="19103"/>
                    <a:pt x="2225" y="19246"/>
                    <a:pt x="2396" y="19527"/>
                  </a:cubicBezTo>
                  <a:cubicBezTo>
                    <a:pt x="2547" y="19760"/>
                    <a:pt x="2657" y="20013"/>
                    <a:pt x="2847" y="20219"/>
                  </a:cubicBezTo>
                  <a:cubicBezTo>
                    <a:pt x="3053" y="20444"/>
                    <a:pt x="3327" y="20642"/>
                    <a:pt x="3574" y="20828"/>
                  </a:cubicBezTo>
                  <a:cubicBezTo>
                    <a:pt x="3848" y="21040"/>
                    <a:pt x="4155" y="21239"/>
                    <a:pt x="4477" y="21375"/>
                  </a:cubicBezTo>
                  <a:cubicBezTo>
                    <a:pt x="4743" y="21486"/>
                    <a:pt x="5014" y="21552"/>
                    <a:pt x="5279" y="21552"/>
                  </a:cubicBezTo>
                  <a:cubicBezTo>
                    <a:pt x="5518" y="21552"/>
                    <a:pt x="5751" y="21498"/>
                    <a:pt x="5969" y="21375"/>
                  </a:cubicBezTo>
                  <a:cubicBezTo>
                    <a:pt x="6015" y="21380"/>
                    <a:pt x="6059" y="21383"/>
                    <a:pt x="6103" y="21383"/>
                  </a:cubicBezTo>
                  <a:cubicBezTo>
                    <a:pt x="7086" y="21383"/>
                    <a:pt x="7568" y="20107"/>
                    <a:pt x="8111" y="19451"/>
                  </a:cubicBezTo>
                  <a:cubicBezTo>
                    <a:pt x="8495" y="18993"/>
                    <a:pt x="8871" y="18555"/>
                    <a:pt x="9035" y="17967"/>
                  </a:cubicBezTo>
                  <a:cubicBezTo>
                    <a:pt x="9145" y="17569"/>
                    <a:pt x="9200" y="17158"/>
                    <a:pt x="9288" y="16756"/>
                  </a:cubicBezTo>
                  <a:cubicBezTo>
                    <a:pt x="9392" y="16324"/>
                    <a:pt x="9507" y="15893"/>
                    <a:pt x="9610" y="15455"/>
                  </a:cubicBezTo>
                  <a:cubicBezTo>
                    <a:pt x="9775" y="14757"/>
                    <a:pt x="9911" y="14065"/>
                    <a:pt x="10213" y="13408"/>
                  </a:cubicBezTo>
                  <a:cubicBezTo>
                    <a:pt x="10473" y="12833"/>
                    <a:pt x="10821" y="12293"/>
                    <a:pt x="11273" y="11848"/>
                  </a:cubicBezTo>
                  <a:cubicBezTo>
                    <a:pt x="11733" y="11389"/>
                    <a:pt x="12286" y="11048"/>
                    <a:pt x="12896" y="10834"/>
                  </a:cubicBezTo>
                  <a:cubicBezTo>
                    <a:pt x="13655" y="10581"/>
                    <a:pt x="14476" y="10382"/>
                    <a:pt x="15277" y="10287"/>
                  </a:cubicBezTo>
                  <a:cubicBezTo>
                    <a:pt x="15480" y="10263"/>
                    <a:pt x="15680" y="10252"/>
                    <a:pt x="15879" y="10252"/>
                  </a:cubicBezTo>
                  <a:cubicBezTo>
                    <a:pt x="16504" y="10252"/>
                    <a:pt x="17113" y="10355"/>
                    <a:pt x="17741" y="10438"/>
                  </a:cubicBezTo>
                  <a:cubicBezTo>
                    <a:pt x="18066" y="10481"/>
                    <a:pt x="18393" y="10510"/>
                    <a:pt x="18717" y="10510"/>
                  </a:cubicBezTo>
                  <a:cubicBezTo>
                    <a:pt x="19164" y="10510"/>
                    <a:pt x="19606" y="10455"/>
                    <a:pt x="20035" y="10308"/>
                  </a:cubicBezTo>
                  <a:cubicBezTo>
                    <a:pt x="20733" y="10069"/>
                    <a:pt x="21396" y="9658"/>
                    <a:pt x="21950" y="9172"/>
                  </a:cubicBezTo>
                  <a:cubicBezTo>
                    <a:pt x="22499" y="8699"/>
                    <a:pt x="22998" y="8063"/>
                    <a:pt x="23182" y="7352"/>
                  </a:cubicBezTo>
                  <a:cubicBezTo>
                    <a:pt x="23257" y="7049"/>
                    <a:pt x="23238" y="6749"/>
                    <a:pt x="23128" y="6461"/>
                  </a:cubicBezTo>
                  <a:cubicBezTo>
                    <a:pt x="23067" y="6297"/>
                    <a:pt x="22985" y="6146"/>
                    <a:pt x="22894" y="5996"/>
                  </a:cubicBezTo>
                  <a:cubicBezTo>
                    <a:pt x="22793" y="5804"/>
                    <a:pt x="22738" y="5599"/>
                    <a:pt x="22669" y="5400"/>
                  </a:cubicBezTo>
                  <a:cubicBezTo>
                    <a:pt x="22553" y="5024"/>
                    <a:pt x="22300" y="4730"/>
                    <a:pt x="22170" y="4367"/>
                  </a:cubicBezTo>
                  <a:cubicBezTo>
                    <a:pt x="22122" y="4222"/>
                    <a:pt x="22094" y="4093"/>
                    <a:pt x="22081" y="3950"/>
                  </a:cubicBezTo>
                  <a:cubicBezTo>
                    <a:pt x="22067" y="3840"/>
                    <a:pt x="22032" y="3744"/>
                    <a:pt x="21958" y="3656"/>
                  </a:cubicBezTo>
                  <a:cubicBezTo>
                    <a:pt x="21779" y="3457"/>
                    <a:pt x="21520" y="3416"/>
                    <a:pt x="21267" y="3381"/>
                  </a:cubicBezTo>
                  <a:cubicBezTo>
                    <a:pt x="21170" y="3368"/>
                    <a:pt x="21046" y="3353"/>
                    <a:pt x="20973" y="3271"/>
                  </a:cubicBezTo>
                  <a:cubicBezTo>
                    <a:pt x="20882" y="3176"/>
                    <a:pt x="20882" y="2990"/>
                    <a:pt x="20890" y="2861"/>
                  </a:cubicBezTo>
                  <a:cubicBezTo>
                    <a:pt x="20890" y="2670"/>
                    <a:pt x="20923" y="2478"/>
                    <a:pt x="20808" y="2307"/>
                  </a:cubicBezTo>
                  <a:cubicBezTo>
                    <a:pt x="20670" y="2095"/>
                    <a:pt x="20376" y="1992"/>
                    <a:pt x="20143" y="1931"/>
                  </a:cubicBezTo>
                  <a:cubicBezTo>
                    <a:pt x="19849" y="1862"/>
                    <a:pt x="19494" y="1862"/>
                    <a:pt x="19226" y="1698"/>
                  </a:cubicBezTo>
                  <a:cubicBezTo>
                    <a:pt x="18993" y="1553"/>
                    <a:pt x="18960" y="1294"/>
                    <a:pt x="18844" y="1069"/>
                  </a:cubicBezTo>
                  <a:cubicBezTo>
                    <a:pt x="18684" y="753"/>
                    <a:pt x="18374" y="640"/>
                    <a:pt x="18048" y="640"/>
                  </a:cubicBezTo>
                  <a:cubicBezTo>
                    <a:pt x="17814" y="640"/>
                    <a:pt x="17572" y="698"/>
                    <a:pt x="17372" y="781"/>
                  </a:cubicBezTo>
                  <a:cubicBezTo>
                    <a:pt x="16847" y="985"/>
                    <a:pt x="16353" y="1417"/>
                    <a:pt x="15772" y="1417"/>
                  </a:cubicBezTo>
                  <a:cubicBezTo>
                    <a:pt x="15731" y="1417"/>
                    <a:pt x="15689" y="1415"/>
                    <a:pt x="15647" y="1410"/>
                  </a:cubicBezTo>
                  <a:cubicBezTo>
                    <a:pt x="15256" y="1369"/>
                    <a:pt x="14908" y="1164"/>
                    <a:pt x="14517" y="1123"/>
                  </a:cubicBezTo>
                  <a:cubicBezTo>
                    <a:pt x="14468" y="1119"/>
                    <a:pt x="14419" y="1117"/>
                    <a:pt x="14371" y="1117"/>
                  </a:cubicBezTo>
                  <a:cubicBezTo>
                    <a:pt x="14090" y="1117"/>
                    <a:pt x="13809" y="1183"/>
                    <a:pt x="13553" y="1294"/>
                  </a:cubicBezTo>
                  <a:cubicBezTo>
                    <a:pt x="13382" y="1369"/>
                    <a:pt x="13231" y="1464"/>
                    <a:pt x="13080" y="1574"/>
                  </a:cubicBezTo>
                  <a:cubicBezTo>
                    <a:pt x="13039" y="1568"/>
                    <a:pt x="12991" y="1561"/>
                    <a:pt x="12950" y="1547"/>
                  </a:cubicBezTo>
                  <a:cubicBezTo>
                    <a:pt x="12602" y="1438"/>
                    <a:pt x="12362" y="1129"/>
                    <a:pt x="12005" y="1027"/>
                  </a:cubicBezTo>
                  <a:cubicBezTo>
                    <a:pt x="11888" y="992"/>
                    <a:pt x="11767" y="986"/>
                    <a:pt x="11645" y="986"/>
                  </a:cubicBezTo>
                  <a:cubicBezTo>
                    <a:pt x="11579" y="986"/>
                    <a:pt x="11513" y="987"/>
                    <a:pt x="11448" y="987"/>
                  </a:cubicBezTo>
                  <a:cubicBezTo>
                    <a:pt x="11422" y="987"/>
                    <a:pt x="11395" y="987"/>
                    <a:pt x="11370" y="986"/>
                  </a:cubicBezTo>
                  <a:cubicBezTo>
                    <a:pt x="11102" y="972"/>
                    <a:pt x="10862" y="896"/>
                    <a:pt x="10637" y="760"/>
                  </a:cubicBezTo>
                  <a:cubicBezTo>
                    <a:pt x="10295" y="548"/>
                    <a:pt x="10000" y="267"/>
                    <a:pt x="9623" y="103"/>
                  </a:cubicBezTo>
                  <a:cubicBezTo>
                    <a:pt x="9478" y="41"/>
                    <a:pt x="9321" y="1"/>
                    <a:pt x="9165"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8"/>
            <p:cNvSpPr/>
            <p:nvPr/>
          </p:nvSpPr>
          <p:spPr>
            <a:xfrm>
              <a:off x="4753200" y="773375"/>
              <a:ext cx="568475" cy="522825"/>
            </a:xfrm>
            <a:custGeom>
              <a:avLst/>
              <a:gdLst/>
              <a:ahLst/>
              <a:cxnLst/>
              <a:rect l="l" t="t" r="r" b="b"/>
              <a:pathLst>
                <a:path w="22739" h="20913" extrusionOk="0">
                  <a:moveTo>
                    <a:pt x="17558" y="1"/>
                  </a:moveTo>
                  <a:cubicBezTo>
                    <a:pt x="17322" y="1"/>
                    <a:pt x="17076" y="60"/>
                    <a:pt x="16879" y="141"/>
                  </a:cubicBezTo>
                  <a:cubicBezTo>
                    <a:pt x="16715" y="202"/>
                    <a:pt x="16557" y="284"/>
                    <a:pt x="16399" y="373"/>
                  </a:cubicBezTo>
                  <a:cubicBezTo>
                    <a:pt x="16317" y="470"/>
                    <a:pt x="16241" y="565"/>
                    <a:pt x="16187" y="647"/>
                  </a:cubicBezTo>
                  <a:cubicBezTo>
                    <a:pt x="16085" y="798"/>
                    <a:pt x="15975" y="934"/>
                    <a:pt x="15839" y="1051"/>
                  </a:cubicBezTo>
                  <a:cubicBezTo>
                    <a:pt x="15716" y="1159"/>
                    <a:pt x="15593" y="1263"/>
                    <a:pt x="15511" y="1406"/>
                  </a:cubicBezTo>
                  <a:cubicBezTo>
                    <a:pt x="15305" y="1749"/>
                    <a:pt x="15511" y="2119"/>
                    <a:pt x="15400" y="2474"/>
                  </a:cubicBezTo>
                  <a:cubicBezTo>
                    <a:pt x="15290" y="2817"/>
                    <a:pt x="14955" y="3098"/>
                    <a:pt x="14599" y="3139"/>
                  </a:cubicBezTo>
                  <a:cubicBezTo>
                    <a:pt x="14563" y="3143"/>
                    <a:pt x="14528" y="3145"/>
                    <a:pt x="14493" y="3145"/>
                  </a:cubicBezTo>
                  <a:cubicBezTo>
                    <a:pt x="14133" y="3145"/>
                    <a:pt x="13809" y="2929"/>
                    <a:pt x="13559" y="2679"/>
                  </a:cubicBezTo>
                  <a:cubicBezTo>
                    <a:pt x="13388" y="2502"/>
                    <a:pt x="13237" y="2303"/>
                    <a:pt x="12991" y="2235"/>
                  </a:cubicBezTo>
                  <a:cubicBezTo>
                    <a:pt x="12866" y="2197"/>
                    <a:pt x="12733" y="2185"/>
                    <a:pt x="12600" y="2185"/>
                  </a:cubicBezTo>
                  <a:cubicBezTo>
                    <a:pt x="12468" y="2185"/>
                    <a:pt x="12336" y="2197"/>
                    <a:pt x="12210" y="2208"/>
                  </a:cubicBezTo>
                  <a:cubicBezTo>
                    <a:pt x="12049" y="2223"/>
                    <a:pt x="11863" y="2250"/>
                    <a:pt x="11682" y="2250"/>
                  </a:cubicBezTo>
                  <a:cubicBezTo>
                    <a:pt x="11532" y="2250"/>
                    <a:pt x="11386" y="2232"/>
                    <a:pt x="11259" y="2173"/>
                  </a:cubicBezTo>
                  <a:cubicBezTo>
                    <a:pt x="10965" y="2037"/>
                    <a:pt x="11130" y="1728"/>
                    <a:pt x="11061" y="1481"/>
                  </a:cubicBezTo>
                  <a:cubicBezTo>
                    <a:pt x="10924" y="954"/>
                    <a:pt x="10157" y="900"/>
                    <a:pt x="9720" y="859"/>
                  </a:cubicBezTo>
                  <a:cubicBezTo>
                    <a:pt x="9627" y="848"/>
                    <a:pt x="9529" y="837"/>
                    <a:pt x="9434" y="837"/>
                  </a:cubicBezTo>
                  <a:cubicBezTo>
                    <a:pt x="9411" y="837"/>
                    <a:pt x="9387" y="838"/>
                    <a:pt x="9364" y="839"/>
                  </a:cubicBezTo>
                  <a:cubicBezTo>
                    <a:pt x="9338" y="844"/>
                    <a:pt x="9251" y="869"/>
                    <a:pt x="9197" y="869"/>
                  </a:cubicBezTo>
                  <a:cubicBezTo>
                    <a:pt x="9179" y="869"/>
                    <a:pt x="9165" y="866"/>
                    <a:pt x="9158" y="859"/>
                  </a:cubicBezTo>
                  <a:cubicBezTo>
                    <a:pt x="9152" y="852"/>
                    <a:pt x="9137" y="695"/>
                    <a:pt x="9130" y="675"/>
                  </a:cubicBezTo>
                  <a:cubicBezTo>
                    <a:pt x="9042" y="414"/>
                    <a:pt x="8932" y="230"/>
                    <a:pt x="8666" y="141"/>
                  </a:cubicBezTo>
                  <a:cubicBezTo>
                    <a:pt x="8657" y="138"/>
                    <a:pt x="8648" y="137"/>
                    <a:pt x="8639" y="137"/>
                  </a:cubicBezTo>
                  <a:cubicBezTo>
                    <a:pt x="8601" y="137"/>
                    <a:pt x="8565" y="161"/>
                    <a:pt x="8542" y="189"/>
                  </a:cubicBezTo>
                  <a:cubicBezTo>
                    <a:pt x="8372" y="483"/>
                    <a:pt x="7995" y="619"/>
                    <a:pt x="7892" y="954"/>
                  </a:cubicBezTo>
                  <a:cubicBezTo>
                    <a:pt x="7831" y="1153"/>
                    <a:pt x="7898" y="1345"/>
                    <a:pt x="7892" y="1544"/>
                  </a:cubicBezTo>
                  <a:cubicBezTo>
                    <a:pt x="7885" y="1775"/>
                    <a:pt x="7762" y="1981"/>
                    <a:pt x="7762" y="2208"/>
                  </a:cubicBezTo>
                  <a:cubicBezTo>
                    <a:pt x="7756" y="2679"/>
                    <a:pt x="8002" y="3131"/>
                    <a:pt x="7604" y="3508"/>
                  </a:cubicBezTo>
                  <a:cubicBezTo>
                    <a:pt x="7461" y="3651"/>
                    <a:pt x="7263" y="3775"/>
                    <a:pt x="7057" y="3822"/>
                  </a:cubicBezTo>
                  <a:cubicBezTo>
                    <a:pt x="6994" y="3837"/>
                    <a:pt x="6931" y="3843"/>
                    <a:pt x="6868" y="3843"/>
                  </a:cubicBezTo>
                  <a:cubicBezTo>
                    <a:pt x="6662" y="3843"/>
                    <a:pt x="6457" y="3777"/>
                    <a:pt x="6262" y="3714"/>
                  </a:cubicBezTo>
                  <a:cubicBezTo>
                    <a:pt x="6050" y="3645"/>
                    <a:pt x="5839" y="3576"/>
                    <a:pt x="5614" y="3535"/>
                  </a:cubicBezTo>
                  <a:cubicBezTo>
                    <a:pt x="5367" y="3494"/>
                    <a:pt x="5140" y="3459"/>
                    <a:pt x="4983" y="3247"/>
                  </a:cubicBezTo>
                  <a:cubicBezTo>
                    <a:pt x="4860" y="3083"/>
                    <a:pt x="4784" y="2899"/>
                    <a:pt x="4654" y="2741"/>
                  </a:cubicBezTo>
                  <a:cubicBezTo>
                    <a:pt x="4524" y="2577"/>
                    <a:pt x="4367" y="2433"/>
                    <a:pt x="4183" y="2331"/>
                  </a:cubicBezTo>
                  <a:cubicBezTo>
                    <a:pt x="4011" y="2238"/>
                    <a:pt x="3797" y="2189"/>
                    <a:pt x="3584" y="2189"/>
                  </a:cubicBezTo>
                  <a:cubicBezTo>
                    <a:pt x="3151" y="2189"/>
                    <a:pt x="2723" y="2392"/>
                    <a:pt x="2663" y="2851"/>
                  </a:cubicBezTo>
                  <a:cubicBezTo>
                    <a:pt x="2642" y="3049"/>
                    <a:pt x="2663" y="3269"/>
                    <a:pt x="2547" y="3440"/>
                  </a:cubicBezTo>
                  <a:cubicBezTo>
                    <a:pt x="2423" y="3604"/>
                    <a:pt x="2253" y="3720"/>
                    <a:pt x="2136" y="3891"/>
                  </a:cubicBezTo>
                  <a:cubicBezTo>
                    <a:pt x="2019" y="4062"/>
                    <a:pt x="1959" y="4254"/>
                    <a:pt x="2019" y="4453"/>
                  </a:cubicBezTo>
                  <a:cubicBezTo>
                    <a:pt x="2074" y="4617"/>
                    <a:pt x="2184" y="4754"/>
                    <a:pt x="2279" y="4897"/>
                  </a:cubicBezTo>
                  <a:cubicBezTo>
                    <a:pt x="2115" y="5020"/>
                    <a:pt x="1909" y="5095"/>
                    <a:pt x="1794" y="5281"/>
                  </a:cubicBezTo>
                  <a:cubicBezTo>
                    <a:pt x="1697" y="5439"/>
                    <a:pt x="1596" y="5726"/>
                    <a:pt x="1719" y="5897"/>
                  </a:cubicBezTo>
                  <a:cubicBezTo>
                    <a:pt x="1821" y="6046"/>
                    <a:pt x="2026" y="6027"/>
                    <a:pt x="2190" y="6061"/>
                  </a:cubicBezTo>
                  <a:cubicBezTo>
                    <a:pt x="2430" y="6115"/>
                    <a:pt x="2410" y="6260"/>
                    <a:pt x="2492" y="6465"/>
                  </a:cubicBezTo>
                  <a:cubicBezTo>
                    <a:pt x="2575" y="6662"/>
                    <a:pt x="3012" y="7019"/>
                    <a:pt x="2806" y="7224"/>
                  </a:cubicBezTo>
                  <a:cubicBezTo>
                    <a:pt x="2765" y="7266"/>
                    <a:pt x="2709" y="7284"/>
                    <a:pt x="2653" y="7284"/>
                  </a:cubicBezTo>
                  <a:cubicBezTo>
                    <a:pt x="2589" y="7284"/>
                    <a:pt x="2525" y="7261"/>
                    <a:pt x="2478" y="7224"/>
                  </a:cubicBezTo>
                  <a:cubicBezTo>
                    <a:pt x="2341" y="7129"/>
                    <a:pt x="2341" y="6943"/>
                    <a:pt x="2279" y="6800"/>
                  </a:cubicBezTo>
                  <a:cubicBezTo>
                    <a:pt x="2197" y="6595"/>
                    <a:pt x="2006" y="6390"/>
                    <a:pt x="1773" y="6390"/>
                  </a:cubicBezTo>
                  <a:cubicBezTo>
                    <a:pt x="1769" y="6390"/>
                    <a:pt x="1766" y="6390"/>
                    <a:pt x="1762" y="6390"/>
                  </a:cubicBezTo>
                  <a:cubicBezTo>
                    <a:pt x="1527" y="6390"/>
                    <a:pt x="1343" y="6599"/>
                    <a:pt x="1362" y="6827"/>
                  </a:cubicBezTo>
                  <a:cubicBezTo>
                    <a:pt x="1375" y="6943"/>
                    <a:pt x="1438" y="7047"/>
                    <a:pt x="1472" y="7155"/>
                  </a:cubicBezTo>
                  <a:cubicBezTo>
                    <a:pt x="1513" y="7300"/>
                    <a:pt x="1513" y="7484"/>
                    <a:pt x="1458" y="7622"/>
                  </a:cubicBezTo>
                  <a:cubicBezTo>
                    <a:pt x="1369" y="7888"/>
                    <a:pt x="1122" y="8073"/>
                    <a:pt x="897" y="8216"/>
                  </a:cubicBezTo>
                  <a:cubicBezTo>
                    <a:pt x="712" y="8346"/>
                    <a:pt x="506" y="8450"/>
                    <a:pt x="431" y="8675"/>
                  </a:cubicBezTo>
                  <a:cubicBezTo>
                    <a:pt x="342" y="8956"/>
                    <a:pt x="446" y="9243"/>
                    <a:pt x="554" y="9504"/>
                  </a:cubicBezTo>
                  <a:cubicBezTo>
                    <a:pt x="686" y="9805"/>
                    <a:pt x="924" y="10058"/>
                    <a:pt x="1027" y="10367"/>
                  </a:cubicBezTo>
                  <a:cubicBezTo>
                    <a:pt x="1096" y="10551"/>
                    <a:pt x="1103" y="10749"/>
                    <a:pt x="1150" y="10933"/>
                  </a:cubicBezTo>
                  <a:cubicBezTo>
                    <a:pt x="1198" y="11091"/>
                    <a:pt x="1267" y="11242"/>
                    <a:pt x="1334" y="11393"/>
                  </a:cubicBezTo>
                  <a:cubicBezTo>
                    <a:pt x="1609" y="11975"/>
                    <a:pt x="1931" y="12502"/>
                    <a:pt x="1903" y="13172"/>
                  </a:cubicBezTo>
                  <a:cubicBezTo>
                    <a:pt x="1883" y="13570"/>
                    <a:pt x="1827" y="14054"/>
                    <a:pt x="1596" y="14391"/>
                  </a:cubicBezTo>
                  <a:cubicBezTo>
                    <a:pt x="1410" y="14657"/>
                    <a:pt x="1122" y="14828"/>
                    <a:pt x="973" y="15130"/>
                  </a:cubicBezTo>
                  <a:cubicBezTo>
                    <a:pt x="842" y="15383"/>
                    <a:pt x="774" y="15712"/>
                    <a:pt x="945" y="15965"/>
                  </a:cubicBezTo>
                  <a:cubicBezTo>
                    <a:pt x="1081" y="16170"/>
                    <a:pt x="1280" y="16198"/>
                    <a:pt x="1486" y="16211"/>
                  </a:cubicBezTo>
                  <a:cubicBezTo>
                    <a:pt x="1321" y="16334"/>
                    <a:pt x="1109" y="16423"/>
                    <a:pt x="999" y="16600"/>
                  </a:cubicBezTo>
                  <a:cubicBezTo>
                    <a:pt x="932" y="16717"/>
                    <a:pt x="917" y="16847"/>
                    <a:pt x="958" y="16978"/>
                  </a:cubicBezTo>
                  <a:cubicBezTo>
                    <a:pt x="980" y="17039"/>
                    <a:pt x="1021" y="17093"/>
                    <a:pt x="1062" y="17143"/>
                  </a:cubicBezTo>
                  <a:cubicBezTo>
                    <a:pt x="1088" y="17175"/>
                    <a:pt x="1170" y="17225"/>
                    <a:pt x="1198" y="17266"/>
                  </a:cubicBezTo>
                  <a:cubicBezTo>
                    <a:pt x="1191" y="17279"/>
                    <a:pt x="1178" y="17292"/>
                    <a:pt x="1150" y="17313"/>
                  </a:cubicBezTo>
                  <a:cubicBezTo>
                    <a:pt x="1096" y="17340"/>
                    <a:pt x="1055" y="17354"/>
                    <a:pt x="993" y="17368"/>
                  </a:cubicBezTo>
                  <a:cubicBezTo>
                    <a:pt x="911" y="17381"/>
                    <a:pt x="828" y="17381"/>
                    <a:pt x="740" y="17395"/>
                  </a:cubicBezTo>
                  <a:cubicBezTo>
                    <a:pt x="575" y="17422"/>
                    <a:pt x="405" y="17471"/>
                    <a:pt x="254" y="17560"/>
                  </a:cubicBezTo>
                  <a:cubicBezTo>
                    <a:pt x="117" y="17642"/>
                    <a:pt x="35" y="17765"/>
                    <a:pt x="1" y="17895"/>
                  </a:cubicBezTo>
                  <a:cubicBezTo>
                    <a:pt x="323" y="18182"/>
                    <a:pt x="787" y="18258"/>
                    <a:pt x="1185" y="18375"/>
                  </a:cubicBezTo>
                  <a:cubicBezTo>
                    <a:pt x="1425" y="18442"/>
                    <a:pt x="1615" y="18539"/>
                    <a:pt x="1766" y="18703"/>
                  </a:cubicBezTo>
                  <a:cubicBezTo>
                    <a:pt x="1827" y="18688"/>
                    <a:pt x="1890" y="18669"/>
                    <a:pt x="1944" y="18627"/>
                  </a:cubicBezTo>
                  <a:cubicBezTo>
                    <a:pt x="2095" y="18511"/>
                    <a:pt x="2149" y="18333"/>
                    <a:pt x="2369" y="18319"/>
                  </a:cubicBezTo>
                  <a:cubicBezTo>
                    <a:pt x="2375" y="18318"/>
                    <a:pt x="2380" y="18318"/>
                    <a:pt x="2386" y="18318"/>
                  </a:cubicBezTo>
                  <a:cubicBezTo>
                    <a:pt x="2653" y="18318"/>
                    <a:pt x="2752" y="18632"/>
                    <a:pt x="2765" y="18853"/>
                  </a:cubicBezTo>
                  <a:cubicBezTo>
                    <a:pt x="2786" y="19237"/>
                    <a:pt x="2690" y="19620"/>
                    <a:pt x="2806" y="19983"/>
                  </a:cubicBezTo>
                  <a:cubicBezTo>
                    <a:pt x="2903" y="20050"/>
                    <a:pt x="2992" y="20119"/>
                    <a:pt x="3081" y="20188"/>
                  </a:cubicBezTo>
                  <a:cubicBezTo>
                    <a:pt x="3355" y="20400"/>
                    <a:pt x="3662" y="20599"/>
                    <a:pt x="3984" y="20735"/>
                  </a:cubicBezTo>
                  <a:cubicBezTo>
                    <a:pt x="4250" y="20846"/>
                    <a:pt x="4521" y="20912"/>
                    <a:pt x="4786" y="20912"/>
                  </a:cubicBezTo>
                  <a:cubicBezTo>
                    <a:pt x="5025" y="20912"/>
                    <a:pt x="5258" y="20858"/>
                    <a:pt x="5476" y="20735"/>
                  </a:cubicBezTo>
                  <a:cubicBezTo>
                    <a:pt x="5522" y="20740"/>
                    <a:pt x="5566" y="20743"/>
                    <a:pt x="5610" y="20743"/>
                  </a:cubicBezTo>
                  <a:cubicBezTo>
                    <a:pt x="6593" y="20743"/>
                    <a:pt x="7075" y="19467"/>
                    <a:pt x="7618" y="18811"/>
                  </a:cubicBezTo>
                  <a:cubicBezTo>
                    <a:pt x="8002" y="18353"/>
                    <a:pt x="8378" y="17915"/>
                    <a:pt x="8542" y="17327"/>
                  </a:cubicBezTo>
                  <a:cubicBezTo>
                    <a:pt x="8652" y="16929"/>
                    <a:pt x="8707" y="16518"/>
                    <a:pt x="8795" y="16116"/>
                  </a:cubicBezTo>
                  <a:cubicBezTo>
                    <a:pt x="8899" y="15684"/>
                    <a:pt x="9014" y="15253"/>
                    <a:pt x="9117" y="14815"/>
                  </a:cubicBezTo>
                  <a:cubicBezTo>
                    <a:pt x="9282" y="14117"/>
                    <a:pt x="9418" y="13425"/>
                    <a:pt x="9720" y="12768"/>
                  </a:cubicBezTo>
                  <a:cubicBezTo>
                    <a:pt x="9980" y="12193"/>
                    <a:pt x="10328" y="11653"/>
                    <a:pt x="10780" y="11208"/>
                  </a:cubicBezTo>
                  <a:cubicBezTo>
                    <a:pt x="11240" y="10749"/>
                    <a:pt x="11793" y="10408"/>
                    <a:pt x="12403" y="10194"/>
                  </a:cubicBezTo>
                  <a:cubicBezTo>
                    <a:pt x="13162" y="9941"/>
                    <a:pt x="13983" y="9742"/>
                    <a:pt x="14784" y="9647"/>
                  </a:cubicBezTo>
                  <a:cubicBezTo>
                    <a:pt x="14987" y="9623"/>
                    <a:pt x="15187" y="9612"/>
                    <a:pt x="15386" y="9612"/>
                  </a:cubicBezTo>
                  <a:cubicBezTo>
                    <a:pt x="16011" y="9612"/>
                    <a:pt x="16620" y="9715"/>
                    <a:pt x="17248" y="9798"/>
                  </a:cubicBezTo>
                  <a:cubicBezTo>
                    <a:pt x="17573" y="9841"/>
                    <a:pt x="17900" y="9870"/>
                    <a:pt x="18224" y="9870"/>
                  </a:cubicBezTo>
                  <a:cubicBezTo>
                    <a:pt x="18671" y="9870"/>
                    <a:pt x="19113" y="9815"/>
                    <a:pt x="19542" y="9668"/>
                  </a:cubicBezTo>
                  <a:cubicBezTo>
                    <a:pt x="20240" y="9429"/>
                    <a:pt x="20903" y="9018"/>
                    <a:pt x="21457" y="8532"/>
                  </a:cubicBezTo>
                  <a:cubicBezTo>
                    <a:pt x="22006" y="8059"/>
                    <a:pt x="22505" y="7423"/>
                    <a:pt x="22689" y="6712"/>
                  </a:cubicBezTo>
                  <a:cubicBezTo>
                    <a:pt x="22723" y="6567"/>
                    <a:pt x="22738" y="6424"/>
                    <a:pt x="22730" y="6280"/>
                  </a:cubicBezTo>
                  <a:cubicBezTo>
                    <a:pt x="22689" y="6163"/>
                    <a:pt x="22648" y="6040"/>
                    <a:pt x="22615" y="5917"/>
                  </a:cubicBezTo>
                  <a:cubicBezTo>
                    <a:pt x="22587" y="5834"/>
                    <a:pt x="22574" y="5746"/>
                    <a:pt x="22559" y="5644"/>
                  </a:cubicBezTo>
                  <a:cubicBezTo>
                    <a:pt x="22512" y="5547"/>
                    <a:pt x="22457" y="5452"/>
                    <a:pt x="22401" y="5356"/>
                  </a:cubicBezTo>
                  <a:cubicBezTo>
                    <a:pt x="22319" y="5205"/>
                    <a:pt x="22272" y="5041"/>
                    <a:pt x="22217" y="4883"/>
                  </a:cubicBezTo>
                  <a:cubicBezTo>
                    <a:pt x="22183" y="4864"/>
                    <a:pt x="22148" y="4842"/>
                    <a:pt x="22107" y="4829"/>
                  </a:cubicBezTo>
                  <a:cubicBezTo>
                    <a:pt x="22061" y="4812"/>
                    <a:pt x="22020" y="4805"/>
                    <a:pt x="21979" y="4805"/>
                  </a:cubicBezTo>
                  <a:cubicBezTo>
                    <a:pt x="21924" y="4805"/>
                    <a:pt x="21870" y="4817"/>
                    <a:pt x="21807" y="4829"/>
                  </a:cubicBezTo>
                  <a:cubicBezTo>
                    <a:pt x="21785" y="4836"/>
                    <a:pt x="21766" y="4836"/>
                    <a:pt x="21744" y="4842"/>
                  </a:cubicBezTo>
                  <a:cubicBezTo>
                    <a:pt x="21720" y="4835"/>
                    <a:pt x="21701" y="4831"/>
                    <a:pt x="21685" y="4831"/>
                  </a:cubicBezTo>
                  <a:cubicBezTo>
                    <a:pt x="21674" y="4831"/>
                    <a:pt x="21665" y="4833"/>
                    <a:pt x="21656" y="4836"/>
                  </a:cubicBezTo>
                  <a:cubicBezTo>
                    <a:pt x="21615" y="4658"/>
                    <a:pt x="21465" y="4445"/>
                    <a:pt x="21355" y="4315"/>
                  </a:cubicBezTo>
                  <a:cubicBezTo>
                    <a:pt x="21211" y="4144"/>
                    <a:pt x="21005" y="4069"/>
                    <a:pt x="20787" y="4062"/>
                  </a:cubicBezTo>
                  <a:cubicBezTo>
                    <a:pt x="20759" y="4059"/>
                    <a:pt x="20731" y="4059"/>
                    <a:pt x="20703" y="4059"/>
                  </a:cubicBezTo>
                  <a:cubicBezTo>
                    <a:pt x="20698" y="4059"/>
                    <a:pt x="20694" y="4059"/>
                    <a:pt x="20689" y="4059"/>
                  </a:cubicBezTo>
                  <a:cubicBezTo>
                    <a:pt x="20582" y="4059"/>
                    <a:pt x="20481" y="4056"/>
                    <a:pt x="20445" y="3926"/>
                  </a:cubicBezTo>
                  <a:cubicBezTo>
                    <a:pt x="20404" y="3803"/>
                    <a:pt x="20438" y="3686"/>
                    <a:pt x="20383" y="3563"/>
                  </a:cubicBezTo>
                  <a:cubicBezTo>
                    <a:pt x="20281" y="3323"/>
                    <a:pt x="20013" y="3241"/>
                    <a:pt x="19952" y="2975"/>
                  </a:cubicBezTo>
                  <a:cubicBezTo>
                    <a:pt x="19905" y="2802"/>
                    <a:pt x="19905" y="2618"/>
                    <a:pt x="19883" y="2441"/>
                  </a:cubicBezTo>
                  <a:cubicBezTo>
                    <a:pt x="19822" y="2043"/>
                    <a:pt x="19630" y="1784"/>
                    <a:pt x="19213" y="1756"/>
                  </a:cubicBezTo>
                  <a:cubicBezTo>
                    <a:pt x="19210" y="1755"/>
                    <a:pt x="19206" y="1755"/>
                    <a:pt x="19203" y="1755"/>
                  </a:cubicBezTo>
                  <a:cubicBezTo>
                    <a:pt x="19133" y="1755"/>
                    <a:pt x="19083" y="1820"/>
                    <a:pt x="19083" y="1886"/>
                  </a:cubicBezTo>
                  <a:cubicBezTo>
                    <a:pt x="19075" y="2043"/>
                    <a:pt x="19096" y="2201"/>
                    <a:pt x="19090" y="2359"/>
                  </a:cubicBezTo>
                  <a:cubicBezTo>
                    <a:pt x="19083" y="2467"/>
                    <a:pt x="19069" y="2571"/>
                    <a:pt x="19014" y="2672"/>
                  </a:cubicBezTo>
                  <a:cubicBezTo>
                    <a:pt x="18993" y="2700"/>
                    <a:pt x="18905" y="2829"/>
                    <a:pt x="18911" y="2830"/>
                  </a:cubicBezTo>
                  <a:lnTo>
                    <a:pt x="18911" y="2830"/>
                  </a:lnTo>
                  <a:cubicBezTo>
                    <a:pt x="18850" y="2823"/>
                    <a:pt x="18747" y="2426"/>
                    <a:pt x="18692" y="2359"/>
                  </a:cubicBezTo>
                  <a:cubicBezTo>
                    <a:pt x="18623" y="2277"/>
                    <a:pt x="18528" y="2227"/>
                    <a:pt x="18426" y="2214"/>
                  </a:cubicBezTo>
                  <a:cubicBezTo>
                    <a:pt x="18416" y="2213"/>
                    <a:pt x="18406" y="2213"/>
                    <a:pt x="18395" y="2213"/>
                  </a:cubicBezTo>
                  <a:cubicBezTo>
                    <a:pt x="18323" y="2213"/>
                    <a:pt x="18236" y="2230"/>
                    <a:pt x="18159" y="2230"/>
                  </a:cubicBezTo>
                  <a:cubicBezTo>
                    <a:pt x="18086" y="2230"/>
                    <a:pt x="18022" y="2215"/>
                    <a:pt x="17988" y="2153"/>
                  </a:cubicBezTo>
                  <a:cubicBezTo>
                    <a:pt x="17925" y="2037"/>
                    <a:pt x="18063" y="1866"/>
                    <a:pt x="18083" y="1734"/>
                  </a:cubicBezTo>
                  <a:cubicBezTo>
                    <a:pt x="18098" y="1611"/>
                    <a:pt x="18063" y="1488"/>
                    <a:pt x="18022" y="1373"/>
                  </a:cubicBezTo>
                  <a:cubicBezTo>
                    <a:pt x="17974" y="1242"/>
                    <a:pt x="17925" y="1153"/>
                    <a:pt x="17947" y="1010"/>
                  </a:cubicBezTo>
                  <a:cubicBezTo>
                    <a:pt x="17974" y="846"/>
                    <a:pt x="18029" y="681"/>
                    <a:pt x="18016" y="511"/>
                  </a:cubicBezTo>
                  <a:cubicBezTo>
                    <a:pt x="18007" y="325"/>
                    <a:pt x="17925" y="154"/>
                    <a:pt x="17802" y="24"/>
                  </a:cubicBezTo>
                  <a:cubicBezTo>
                    <a:pt x="17724" y="8"/>
                    <a:pt x="17641" y="1"/>
                    <a:pt x="17558" y="1"/>
                  </a:cubicBezTo>
                  <a:close/>
                </a:path>
              </a:pathLst>
            </a:custGeom>
            <a:solidFill>
              <a:srgbClr val="6E2E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8"/>
            <p:cNvSpPr/>
            <p:nvPr/>
          </p:nvSpPr>
          <p:spPr>
            <a:xfrm>
              <a:off x="4766875" y="1202250"/>
              <a:ext cx="11325" cy="7550"/>
            </a:xfrm>
            <a:custGeom>
              <a:avLst/>
              <a:gdLst/>
              <a:ahLst/>
              <a:cxnLst/>
              <a:rect l="l" t="t" r="r" b="b"/>
              <a:pathLst>
                <a:path w="453" h="302" extrusionOk="0">
                  <a:moveTo>
                    <a:pt x="221" y="1"/>
                  </a:moveTo>
                  <a:cubicBezTo>
                    <a:pt x="199" y="1"/>
                    <a:pt x="180" y="1"/>
                    <a:pt x="158" y="7"/>
                  </a:cubicBezTo>
                  <a:cubicBezTo>
                    <a:pt x="152" y="7"/>
                    <a:pt x="145" y="14"/>
                    <a:pt x="130" y="14"/>
                  </a:cubicBezTo>
                  <a:lnTo>
                    <a:pt x="124" y="14"/>
                  </a:lnTo>
                  <a:cubicBezTo>
                    <a:pt x="97" y="14"/>
                    <a:pt x="70" y="20"/>
                    <a:pt x="56" y="42"/>
                  </a:cubicBezTo>
                  <a:cubicBezTo>
                    <a:pt x="42" y="55"/>
                    <a:pt x="35" y="70"/>
                    <a:pt x="28" y="76"/>
                  </a:cubicBezTo>
                  <a:cubicBezTo>
                    <a:pt x="15" y="96"/>
                    <a:pt x="7" y="111"/>
                    <a:pt x="7" y="130"/>
                  </a:cubicBezTo>
                  <a:lnTo>
                    <a:pt x="1" y="165"/>
                  </a:lnTo>
                  <a:cubicBezTo>
                    <a:pt x="1" y="185"/>
                    <a:pt x="1" y="199"/>
                    <a:pt x="15" y="219"/>
                  </a:cubicBezTo>
                  <a:cubicBezTo>
                    <a:pt x="15" y="226"/>
                    <a:pt x="22" y="240"/>
                    <a:pt x="28" y="247"/>
                  </a:cubicBezTo>
                  <a:cubicBezTo>
                    <a:pt x="42" y="260"/>
                    <a:pt x="48" y="275"/>
                    <a:pt x="70" y="282"/>
                  </a:cubicBezTo>
                  <a:cubicBezTo>
                    <a:pt x="88" y="294"/>
                    <a:pt x="111" y="302"/>
                    <a:pt x="134" y="302"/>
                  </a:cubicBezTo>
                  <a:cubicBezTo>
                    <a:pt x="147" y="302"/>
                    <a:pt x="160" y="299"/>
                    <a:pt x="171" y="295"/>
                  </a:cubicBezTo>
                  <a:cubicBezTo>
                    <a:pt x="193" y="295"/>
                    <a:pt x="206" y="282"/>
                    <a:pt x="221" y="282"/>
                  </a:cubicBezTo>
                  <a:cubicBezTo>
                    <a:pt x="234" y="282"/>
                    <a:pt x="240" y="282"/>
                    <a:pt x="247" y="288"/>
                  </a:cubicBezTo>
                  <a:lnTo>
                    <a:pt x="262" y="288"/>
                  </a:lnTo>
                  <a:cubicBezTo>
                    <a:pt x="275" y="295"/>
                    <a:pt x="288" y="295"/>
                    <a:pt x="303" y="295"/>
                  </a:cubicBezTo>
                  <a:cubicBezTo>
                    <a:pt x="329" y="295"/>
                    <a:pt x="344" y="288"/>
                    <a:pt x="370" y="275"/>
                  </a:cubicBezTo>
                  <a:cubicBezTo>
                    <a:pt x="377" y="275"/>
                    <a:pt x="377" y="275"/>
                    <a:pt x="385" y="267"/>
                  </a:cubicBezTo>
                  <a:cubicBezTo>
                    <a:pt x="411" y="254"/>
                    <a:pt x="433" y="226"/>
                    <a:pt x="439" y="193"/>
                  </a:cubicBezTo>
                  <a:cubicBezTo>
                    <a:pt x="446" y="165"/>
                    <a:pt x="452" y="124"/>
                    <a:pt x="433" y="96"/>
                  </a:cubicBezTo>
                  <a:lnTo>
                    <a:pt x="426" y="96"/>
                  </a:lnTo>
                  <a:lnTo>
                    <a:pt x="426" y="89"/>
                  </a:lnTo>
                  <a:lnTo>
                    <a:pt x="418" y="89"/>
                  </a:lnTo>
                  <a:cubicBezTo>
                    <a:pt x="418" y="83"/>
                    <a:pt x="411" y="76"/>
                    <a:pt x="411" y="70"/>
                  </a:cubicBezTo>
                  <a:cubicBezTo>
                    <a:pt x="405" y="61"/>
                    <a:pt x="398" y="55"/>
                    <a:pt x="385" y="48"/>
                  </a:cubicBezTo>
                  <a:lnTo>
                    <a:pt x="370" y="35"/>
                  </a:lnTo>
                  <a:cubicBezTo>
                    <a:pt x="357" y="29"/>
                    <a:pt x="350" y="29"/>
                    <a:pt x="336" y="20"/>
                  </a:cubicBezTo>
                  <a:lnTo>
                    <a:pt x="329" y="20"/>
                  </a:lnTo>
                  <a:lnTo>
                    <a:pt x="323" y="14"/>
                  </a:lnTo>
                  <a:cubicBezTo>
                    <a:pt x="303" y="7"/>
                    <a:pt x="281" y="7"/>
                    <a:pt x="262" y="1"/>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8"/>
            <p:cNvSpPr/>
            <p:nvPr/>
          </p:nvSpPr>
          <p:spPr>
            <a:xfrm>
              <a:off x="4772375" y="1182575"/>
              <a:ext cx="3775" cy="3850"/>
            </a:xfrm>
            <a:custGeom>
              <a:avLst/>
              <a:gdLst/>
              <a:ahLst/>
              <a:cxnLst/>
              <a:rect l="l" t="t" r="r" b="b"/>
              <a:pathLst>
                <a:path w="151" h="154" extrusionOk="0">
                  <a:moveTo>
                    <a:pt x="55" y="1"/>
                  </a:moveTo>
                  <a:lnTo>
                    <a:pt x="55" y="7"/>
                  </a:lnTo>
                  <a:cubicBezTo>
                    <a:pt x="48" y="7"/>
                    <a:pt x="42" y="7"/>
                    <a:pt x="34" y="14"/>
                  </a:cubicBezTo>
                  <a:cubicBezTo>
                    <a:pt x="27" y="21"/>
                    <a:pt x="14" y="27"/>
                    <a:pt x="7" y="42"/>
                  </a:cubicBezTo>
                  <a:cubicBezTo>
                    <a:pt x="7" y="48"/>
                    <a:pt x="1" y="55"/>
                    <a:pt x="1" y="68"/>
                  </a:cubicBezTo>
                  <a:lnTo>
                    <a:pt x="1" y="96"/>
                  </a:lnTo>
                  <a:cubicBezTo>
                    <a:pt x="7" y="124"/>
                    <a:pt x="27" y="144"/>
                    <a:pt x="55" y="150"/>
                  </a:cubicBezTo>
                  <a:cubicBezTo>
                    <a:pt x="62" y="152"/>
                    <a:pt x="69" y="153"/>
                    <a:pt x="76" y="153"/>
                  </a:cubicBezTo>
                  <a:cubicBezTo>
                    <a:pt x="96" y="153"/>
                    <a:pt x="113" y="145"/>
                    <a:pt x="124" y="131"/>
                  </a:cubicBezTo>
                  <a:cubicBezTo>
                    <a:pt x="144" y="109"/>
                    <a:pt x="150" y="83"/>
                    <a:pt x="144" y="55"/>
                  </a:cubicBezTo>
                  <a:cubicBezTo>
                    <a:pt x="144" y="42"/>
                    <a:pt x="137" y="35"/>
                    <a:pt x="124" y="21"/>
                  </a:cubicBezTo>
                  <a:cubicBezTo>
                    <a:pt x="116" y="14"/>
                    <a:pt x="109" y="7"/>
                    <a:pt x="96" y="7"/>
                  </a:cubicBezTo>
                  <a:lnTo>
                    <a:pt x="89" y="1"/>
                  </a:ln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8"/>
            <p:cNvSpPr/>
            <p:nvPr/>
          </p:nvSpPr>
          <p:spPr>
            <a:xfrm>
              <a:off x="4787250" y="929875"/>
              <a:ext cx="11475" cy="15550"/>
            </a:xfrm>
            <a:custGeom>
              <a:avLst/>
              <a:gdLst/>
              <a:ahLst/>
              <a:cxnLst/>
              <a:rect l="l" t="t" r="r" b="b"/>
              <a:pathLst>
                <a:path w="459" h="622" extrusionOk="0">
                  <a:moveTo>
                    <a:pt x="274" y="1"/>
                  </a:moveTo>
                  <a:cubicBezTo>
                    <a:pt x="249" y="1"/>
                    <a:pt x="223" y="7"/>
                    <a:pt x="199" y="20"/>
                  </a:cubicBezTo>
                  <a:cubicBezTo>
                    <a:pt x="110" y="67"/>
                    <a:pt x="48" y="149"/>
                    <a:pt x="22" y="238"/>
                  </a:cubicBezTo>
                  <a:cubicBezTo>
                    <a:pt x="0" y="328"/>
                    <a:pt x="7" y="424"/>
                    <a:pt x="35" y="506"/>
                  </a:cubicBezTo>
                  <a:cubicBezTo>
                    <a:pt x="41" y="547"/>
                    <a:pt x="69" y="581"/>
                    <a:pt x="104" y="601"/>
                  </a:cubicBezTo>
                  <a:cubicBezTo>
                    <a:pt x="127" y="612"/>
                    <a:pt x="159" y="621"/>
                    <a:pt x="190" y="621"/>
                  </a:cubicBezTo>
                  <a:cubicBezTo>
                    <a:pt x="203" y="621"/>
                    <a:pt x="215" y="620"/>
                    <a:pt x="227" y="616"/>
                  </a:cubicBezTo>
                  <a:cubicBezTo>
                    <a:pt x="240" y="608"/>
                    <a:pt x="247" y="601"/>
                    <a:pt x="260" y="595"/>
                  </a:cubicBezTo>
                  <a:cubicBezTo>
                    <a:pt x="301" y="588"/>
                    <a:pt x="342" y="567"/>
                    <a:pt x="363" y="534"/>
                  </a:cubicBezTo>
                  <a:cubicBezTo>
                    <a:pt x="404" y="493"/>
                    <a:pt x="424" y="452"/>
                    <a:pt x="445" y="396"/>
                  </a:cubicBezTo>
                  <a:cubicBezTo>
                    <a:pt x="452" y="355"/>
                    <a:pt x="459" y="307"/>
                    <a:pt x="459" y="266"/>
                  </a:cubicBezTo>
                  <a:cubicBezTo>
                    <a:pt x="452" y="218"/>
                    <a:pt x="445" y="164"/>
                    <a:pt x="432" y="115"/>
                  </a:cubicBezTo>
                  <a:cubicBezTo>
                    <a:pt x="412" y="45"/>
                    <a:pt x="344" y="1"/>
                    <a:pt x="274" y="1"/>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8"/>
            <p:cNvSpPr/>
            <p:nvPr/>
          </p:nvSpPr>
          <p:spPr>
            <a:xfrm>
              <a:off x="4803175" y="889450"/>
              <a:ext cx="4950" cy="5150"/>
            </a:xfrm>
            <a:custGeom>
              <a:avLst/>
              <a:gdLst/>
              <a:ahLst/>
              <a:cxnLst/>
              <a:rect l="l" t="t" r="r" b="b"/>
              <a:pathLst>
                <a:path w="198" h="206" extrusionOk="0">
                  <a:moveTo>
                    <a:pt x="96" y="1"/>
                  </a:moveTo>
                  <a:cubicBezTo>
                    <a:pt x="83" y="1"/>
                    <a:pt x="75" y="7"/>
                    <a:pt x="61" y="15"/>
                  </a:cubicBezTo>
                  <a:cubicBezTo>
                    <a:pt x="48" y="15"/>
                    <a:pt x="34" y="22"/>
                    <a:pt x="27" y="35"/>
                  </a:cubicBezTo>
                  <a:cubicBezTo>
                    <a:pt x="20" y="42"/>
                    <a:pt x="14" y="48"/>
                    <a:pt x="7" y="63"/>
                  </a:cubicBezTo>
                  <a:cubicBezTo>
                    <a:pt x="1" y="76"/>
                    <a:pt x="1" y="89"/>
                    <a:pt x="1" y="104"/>
                  </a:cubicBezTo>
                  <a:lnTo>
                    <a:pt x="1" y="130"/>
                  </a:lnTo>
                  <a:cubicBezTo>
                    <a:pt x="7" y="145"/>
                    <a:pt x="14" y="158"/>
                    <a:pt x="27" y="171"/>
                  </a:cubicBezTo>
                  <a:cubicBezTo>
                    <a:pt x="34" y="180"/>
                    <a:pt x="42" y="186"/>
                    <a:pt x="48" y="193"/>
                  </a:cubicBezTo>
                  <a:cubicBezTo>
                    <a:pt x="61" y="199"/>
                    <a:pt x="83" y="206"/>
                    <a:pt x="96" y="206"/>
                  </a:cubicBezTo>
                  <a:cubicBezTo>
                    <a:pt x="109" y="206"/>
                    <a:pt x="124" y="199"/>
                    <a:pt x="137" y="193"/>
                  </a:cubicBezTo>
                  <a:cubicBezTo>
                    <a:pt x="150" y="193"/>
                    <a:pt x="157" y="186"/>
                    <a:pt x="171" y="171"/>
                  </a:cubicBezTo>
                  <a:cubicBezTo>
                    <a:pt x="178" y="165"/>
                    <a:pt x="185" y="152"/>
                    <a:pt x="191" y="145"/>
                  </a:cubicBezTo>
                  <a:cubicBezTo>
                    <a:pt x="198" y="130"/>
                    <a:pt x="198" y="117"/>
                    <a:pt x="198" y="104"/>
                  </a:cubicBezTo>
                  <a:lnTo>
                    <a:pt x="198" y="76"/>
                  </a:lnTo>
                  <a:cubicBezTo>
                    <a:pt x="191" y="63"/>
                    <a:pt x="185" y="42"/>
                    <a:pt x="171" y="35"/>
                  </a:cubicBezTo>
                  <a:cubicBezTo>
                    <a:pt x="165" y="28"/>
                    <a:pt x="157" y="22"/>
                    <a:pt x="150" y="15"/>
                  </a:cubicBezTo>
                  <a:cubicBezTo>
                    <a:pt x="137" y="7"/>
                    <a:pt x="116" y="1"/>
                    <a:pt x="96" y="1"/>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8"/>
            <p:cNvSpPr/>
            <p:nvPr/>
          </p:nvSpPr>
          <p:spPr>
            <a:xfrm>
              <a:off x="4802475" y="865800"/>
              <a:ext cx="9975" cy="13900"/>
            </a:xfrm>
            <a:custGeom>
              <a:avLst/>
              <a:gdLst/>
              <a:ahLst/>
              <a:cxnLst/>
              <a:rect l="l" t="t" r="r" b="b"/>
              <a:pathLst>
                <a:path w="399" h="556" extrusionOk="0">
                  <a:moveTo>
                    <a:pt x="270" y="0"/>
                  </a:moveTo>
                  <a:cubicBezTo>
                    <a:pt x="240" y="0"/>
                    <a:pt x="208" y="12"/>
                    <a:pt x="185" y="30"/>
                  </a:cubicBezTo>
                  <a:cubicBezTo>
                    <a:pt x="178" y="37"/>
                    <a:pt x="172" y="43"/>
                    <a:pt x="165" y="50"/>
                  </a:cubicBezTo>
                  <a:cubicBezTo>
                    <a:pt x="165" y="50"/>
                    <a:pt x="158" y="50"/>
                    <a:pt x="152" y="58"/>
                  </a:cubicBezTo>
                  <a:cubicBezTo>
                    <a:pt x="137" y="64"/>
                    <a:pt x="124" y="64"/>
                    <a:pt x="111" y="71"/>
                  </a:cubicBezTo>
                  <a:cubicBezTo>
                    <a:pt x="76" y="91"/>
                    <a:pt x="55" y="119"/>
                    <a:pt x="42" y="147"/>
                  </a:cubicBezTo>
                  <a:cubicBezTo>
                    <a:pt x="35" y="173"/>
                    <a:pt x="20" y="201"/>
                    <a:pt x="14" y="222"/>
                  </a:cubicBezTo>
                  <a:cubicBezTo>
                    <a:pt x="7" y="235"/>
                    <a:pt x="7" y="248"/>
                    <a:pt x="7" y="263"/>
                  </a:cubicBezTo>
                  <a:cubicBezTo>
                    <a:pt x="1" y="283"/>
                    <a:pt x="1" y="304"/>
                    <a:pt x="1" y="324"/>
                  </a:cubicBezTo>
                  <a:cubicBezTo>
                    <a:pt x="1" y="372"/>
                    <a:pt x="14" y="413"/>
                    <a:pt x="29" y="454"/>
                  </a:cubicBezTo>
                  <a:cubicBezTo>
                    <a:pt x="42" y="501"/>
                    <a:pt x="76" y="536"/>
                    <a:pt x="124" y="551"/>
                  </a:cubicBezTo>
                  <a:cubicBezTo>
                    <a:pt x="136" y="554"/>
                    <a:pt x="148" y="556"/>
                    <a:pt x="160" y="556"/>
                  </a:cubicBezTo>
                  <a:cubicBezTo>
                    <a:pt x="196" y="556"/>
                    <a:pt x="230" y="542"/>
                    <a:pt x="260" y="516"/>
                  </a:cubicBezTo>
                  <a:cubicBezTo>
                    <a:pt x="288" y="488"/>
                    <a:pt x="308" y="454"/>
                    <a:pt x="329" y="427"/>
                  </a:cubicBezTo>
                  <a:cubicBezTo>
                    <a:pt x="349" y="393"/>
                    <a:pt x="370" y="358"/>
                    <a:pt x="377" y="317"/>
                  </a:cubicBezTo>
                  <a:cubicBezTo>
                    <a:pt x="398" y="242"/>
                    <a:pt x="390" y="160"/>
                    <a:pt x="364" y="78"/>
                  </a:cubicBezTo>
                  <a:cubicBezTo>
                    <a:pt x="349" y="43"/>
                    <a:pt x="329" y="17"/>
                    <a:pt x="288" y="2"/>
                  </a:cubicBezTo>
                  <a:cubicBezTo>
                    <a:pt x="282" y="1"/>
                    <a:pt x="276" y="0"/>
                    <a:pt x="270" y="0"/>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8"/>
            <p:cNvSpPr/>
            <p:nvPr/>
          </p:nvSpPr>
          <p:spPr>
            <a:xfrm>
              <a:off x="4991050" y="785500"/>
              <a:ext cx="15925" cy="12975"/>
            </a:xfrm>
            <a:custGeom>
              <a:avLst/>
              <a:gdLst/>
              <a:ahLst/>
              <a:cxnLst/>
              <a:rect l="l" t="t" r="r" b="b"/>
              <a:pathLst>
                <a:path w="637" h="519" extrusionOk="0">
                  <a:moveTo>
                    <a:pt x="291" y="1"/>
                  </a:moveTo>
                  <a:cubicBezTo>
                    <a:pt x="211" y="1"/>
                    <a:pt x="131" y="30"/>
                    <a:pt x="75" y="86"/>
                  </a:cubicBezTo>
                  <a:cubicBezTo>
                    <a:pt x="62" y="100"/>
                    <a:pt x="48" y="114"/>
                    <a:pt x="34" y="127"/>
                  </a:cubicBezTo>
                  <a:cubicBezTo>
                    <a:pt x="34" y="134"/>
                    <a:pt x="27" y="134"/>
                    <a:pt x="27" y="141"/>
                  </a:cubicBezTo>
                  <a:cubicBezTo>
                    <a:pt x="14" y="175"/>
                    <a:pt x="7" y="196"/>
                    <a:pt x="1" y="231"/>
                  </a:cubicBezTo>
                  <a:cubicBezTo>
                    <a:pt x="1" y="251"/>
                    <a:pt x="1" y="272"/>
                    <a:pt x="7" y="298"/>
                  </a:cubicBezTo>
                  <a:cubicBezTo>
                    <a:pt x="7" y="313"/>
                    <a:pt x="14" y="326"/>
                    <a:pt x="21" y="339"/>
                  </a:cubicBezTo>
                  <a:cubicBezTo>
                    <a:pt x="34" y="367"/>
                    <a:pt x="55" y="387"/>
                    <a:pt x="75" y="408"/>
                  </a:cubicBezTo>
                  <a:cubicBezTo>
                    <a:pt x="96" y="422"/>
                    <a:pt x="116" y="428"/>
                    <a:pt x="137" y="443"/>
                  </a:cubicBezTo>
                  <a:cubicBezTo>
                    <a:pt x="157" y="456"/>
                    <a:pt x="178" y="469"/>
                    <a:pt x="198" y="477"/>
                  </a:cubicBezTo>
                  <a:cubicBezTo>
                    <a:pt x="226" y="491"/>
                    <a:pt x="254" y="504"/>
                    <a:pt x="280" y="510"/>
                  </a:cubicBezTo>
                  <a:cubicBezTo>
                    <a:pt x="301" y="518"/>
                    <a:pt x="321" y="518"/>
                    <a:pt x="349" y="518"/>
                  </a:cubicBezTo>
                  <a:lnTo>
                    <a:pt x="370" y="518"/>
                  </a:lnTo>
                  <a:cubicBezTo>
                    <a:pt x="397" y="518"/>
                    <a:pt x="431" y="510"/>
                    <a:pt x="459" y="504"/>
                  </a:cubicBezTo>
                  <a:cubicBezTo>
                    <a:pt x="485" y="491"/>
                    <a:pt x="520" y="477"/>
                    <a:pt x="548" y="463"/>
                  </a:cubicBezTo>
                  <a:cubicBezTo>
                    <a:pt x="554" y="449"/>
                    <a:pt x="568" y="443"/>
                    <a:pt x="582" y="436"/>
                  </a:cubicBezTo>
                  <a:cubicBezTo>
                    <a:pt x="595" y="422"/>
                    <a:pt x="609" y="402"/>
                    <a:pt x="617" y="380"/>
                  </a:cubicBezTo>
                  <a:cubicBezTo>
                    <a:pt x="630" y="354"/>
                    <a:pt x="637" y="305"/>
                    <a:pt x="623" y="272"/>
                  </a:cubicBezTo>
                  <a:cubicBezTo>
                    <a:pt x="609" y="238"/>
                    <a:pt x="595" y="203"/>
                    <a:pt x="576" y="175"/>
                  </a:cubicBezTo>
                  <a:cubicBezTo>
                    <a:pt x="554" y="149"/>
                    <a:pt x="535" y="121"/>
                    <a:pt x="513" y="100"/>
                  </a:cubicBezTo>
                  <a:cubicBezTo>
                    <a:pt x="507" y="93"/>
                    <a:pt x="500" y="86"/>
                    <a:pt x="494" y="80"/>
                  </a:cubicBezTo>
                  <a:cubicBezTo>
                    <a:pt x="479" y="67"/>
                    <a:pt x="466" y="52"/>
                    <a:pt x="444" y="45"/>
                  </a:cubicBezTo>
                  <a:cubicBezTo>
                    <a:pt x="425" y="32"/>
                    <a:pt x="403" y="26"/>
                    <a:pt x="390" y="17"/>
                  </a:cubicBezTo>
                  <a:cubicBezTo>
                    <a:pt x="384" y="11"/>
                    <a:pt x="377" y="11"/>
                    <a:pt x="370" y="11"/>
                  </a:cubicBezTo>
                  <a:cubicBezTo>
                    <a:pt x="344" y="4"/>
                    <a:pt x="317" y="1"/>
                    <a:pt x="291" y="1"/>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8"/>
            <p:cNvSpPr/>
            <p:nvPr/>
          </p:nvSpPr>
          <p:spPr>
            <a:xfrm>
              <a:off x="4992750" y="795375"/>
              <a:ext cx="550" cy="500"/>
            </a:xfrm>
            <a:custGeom>
              <a:avLst/>
              <a:gdLst/>
              <a:ahLst/>
              <a:cxnLst/>
              <a:rect l="l" t="t" r="r" b="b"/>
              <a:pathLst>
                <a:path w="22" h="20" extrusionOk="0">
                  <a:moveTo>
                    <a:pt x="0" y="0"/>
                  </a:moveTo>
                  <a:lnTo>
                    <a:pt x="0" y="0"/>
                  </a:lnTo>
                  <a:cubicBezTo>
                    <a:pt x="0" y="7"/>
                    <a:pt x="7" y="7"/>
                    <a:pt x="7" y="13"/>
                  </a:cubicBezTo>
                  <a:cubicBezTo>
                    <a:pt x="13" y="13"/>
                    <a:pt x="19" y="18"/>
                    <a:pt x="21" y="19"/>
                  </a:cubicBezTo>
                  <a:lnTo>
                    <a:pt x="21" y="19"/>
                  </a:lnTo>
                  <a:lnTo>
                    <a:pt x="0" y="0"/>
                  </a:lnTo>
                  <a:close/>
                  <a:moveTo>
                    <a:pt x="21" y="19"/>
                  </a:moveTo>
                  <a:lnTo>
                    <a:pt x="22" y="20"/>
                  </a:lnTo>
                  <a:cubicBezTo>
                    <a:pt x="22" y="20"/>
                    <a:pt x="21" y="20"/>
                    <a:pt x="21" y="19"/>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8"/>
            <p:cNvSpPr/>
            <p:nvPr/>
          </p:nvSpPr>
          <p:spPr>
            <a:xfrm>
              <a:off x="4991050" y="790725"/>
              <a:ext cx="25" cy="900"/>
            </a:xfrm>
            <a:custGeom>
              <a:avLst/>
              <a:gdLst/>
              <a:ahLst/>
              <a:cxnLst/>
              <a:rect l="l" t="t" r="r" b="b"/>
              <a:pathLst>
                <a:path w="1" h="36" extrusionOk="0">
                  <a:moveTo>
                    <a:pt x="1" y="35"/>
                  </a:moveTo>
                  <a:lnTo>
                    <a:pt x="1" y="22"/>
                  </a:lnTo>
                  <a:lnTo>
                    <a:pt x="1" y="1"/>
                  </a:ln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8"/>
            <p:cNvSpPr/>
            <p:nvPr/>
          </p:nvSpPr>
          <p:spPr>
            <a:xfrm>
              <a:off x="4985400" y="804400"/>
              <a:ext cx="4975" cy="5325"/>
            </a:xfrm>
            <a:custGeom>
              <a:avLst/>
              <a:gdLst/>
              <a:ahLst/>
              <a:cxnLst/>
              <a:rect l="l" t="t" r="r" b="b"/>
              <a:pathLst>
                <a:path w="199" h="213" extrusionOk="0">
                  <a:moveTo>
                    <a:pt x="104" y="1"/>
                  </a:moveTo>
                  <a:cubicBezTo>
                    <a:pt x="89" y="1"/>
                    <a:pt x="76" y="9"/>
                    <a:pt x="63" y="15"/>
                  </a:cubicBezTo>
                  <a:cubicBezTo>
                    <a:pt x="54" y="15"/>
                    <a:pt x="54" y="22"/>
                    <a:pt x="48" y="22"/>
                  </a:cubicBezTo>
                  <a:cubicBezTo>
                    <a:pt x="41" y="29"/>
                    <a:pt x="35" y="35"/>
                    <a:pt x="28" y="35"/>
                  </a:cubicBezTo>
                  <a:lnTo>
                    <a:pt x="28" y="42"/>
                  </a:lnTo>
                  <a:cubicBezTo>
                    <a:pt x="21" y="42"/>
                    <a:pt x="13" y="56"/>
                    <a:pt x="13" y="56"/>
                  </a:cubicBezTo>
                  <a:lnTo>
                    <a:pt x="7" y="63"/>
                  </a:lnTo>
                  <a:cubicBezTo>
                    <a:pt x="7" y="63"/>
                    <a:pt x="0" y="76"/>
                    <a:pt x="0" y="83"/>
                  </a:cubicBezTo>
                  <a:lnTo>
                    <a:pt x="0" y="111"/>
                  </a:lnTo>
                  <a:lnTo>
                    <a:pt x="0" y="132"/>
                  </a:lnTo>
                  <a:cubicBezTo>
                    <a:pt x="0" y="139"/>
                    <a:pt x="7" y="145"/>
                    <a:pt x="7" y="145"/>
                  </a:cubicBezTo>
                  <a:lnTo>
                    <a:pt x="7" y="158"/>
                  </a:lnTo>
                  <a:cubicBezTo>
                    <a:pt x="13" y="158"/>
                    <a:pt x="13" y="165"/>
                    <a:pt x="21" y="165"/>
                  </a:cubicBezTo>
                  <a:lnTo>
                    <a:pt x="28" y="180"/>
                  </a:lnTo>
                  <a:cubicBezTo>
                    <a:pt x="28" y="180"/>
                    <a:pt x="41" y="186"/>
                    <a:pt x="48" y="193"/>
                  </a:cubicBezTo>
                  <a:cubicBezTo>
                    <a:pt x="54" y="199"/>
                    <a:pt x="63" y="199"/>
                    <a:pt x="76" y="206"/>
                  </a:cubicBezTo>
                  <a:lnTo>
                    <a:pt x="82" y="206"/>
                  </a:lnTo>
                  <a:cubicBezTo>
                    <a:pt x="93" y="210"/>
                    <a:pt x="102" y="212"/>
                    <a:pt x="109" y="212"/>
                  </a:cubicBezTo>
                  <a:cubicBezTo>
                    <a:pt x="117" y="212"/>
                    <a:pt x="123" y="210"/>
                    <a:pt x="130" y="206"/>
                  </a:cubicBezTo>
                  <a:cubicBezTo>
                    <a:pt x="136" y="206"/>
                    <a:pt x="151" y="199"/>
                    <a:pt x="158" y="199"/>
                  </a:cubicBezTo>
                  <a:cubicBezTo>
                    <a:pt x="171" y="193"/>
                    <a:pt x="178" y="180"/>
                    <a:pt x="186" y="165"/>
                  </a:cubicBezTo>
                  <a:cubicBezTo>
                    <a:pt x="192" y="152"/>
                    <a:pt x="199" y="145"/>
                    <a:pt x="199" y="132"/>
                  </a:cubicBezTo>
                  <a:lnTo>
                    <a:pt x="199" y="91"/>
                  </a:lnTo>
                  <a:cubicBezTo>
                    <a:pt x="192" y="83"/>
                    <a:pt x="192" y="76"/>
                    <a:pt x="186" y="63"/>
                  </a:cubicBezTo>
                  <a:cubicBezTo>
                    <a:pt x="178" y="56"/>
                    <a:pt x="178" y="42"/>
                    <a:pt x="171" y="35"/>
                  </a:cubicBezTo>
                  <a:cubicBezTo>
                    <a:pt x="164" y="29"/>
                    <a:pt x="158" y="22"/>
                    <a:pt x="151" y="22"/>
                  </a:cubicBezTo>
                  <a:cubicBezTo>
                    <a:pt x="145" y="15"/>
                    <a:pt x="136" y="9"/>
                    <a:pt x="123" y="9"/>
                  </a:cubicBezTo>
                  <a:cubicBezTo>
                    <a:pt x="117" y="9"/>
                    <a:pt x="110" y="1"/>
                    <a:pt x="104" y="1"/>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8"/>
            <p:cNvSpPr/>
            <p:nvPr/>
          </p:nvSpPr>
          <p:spPr>
            <a:xfrm>
              <a:off x="5198250" y="803025"/>
              <a:ext cx="15250" cy="17175"/>
            </a:xfrm>
            <a:custGeom>
              <a:avLst/>
              <a:gdLst/>
              <a:ahLst/>
              <a:cxnLst/>
              <a:rect l="l" t="t" r="r" b="b"/>
              <a:pathLst>
                <a:path w="610" h="687" extrusionOk="0">
                  <a:moveTo>
                    <a:pt x="346" y="0"/>
                  </a:moveTo>
                  <a:cubicBezTo>
                    <a:pt x="330" y="0"/>
                    <a:pt x="315" y="3"/>
                    <a:pt x="302" y="8"/>
                  </a:cubicBezTo>
                  <a:cubicBezTo>
                    <a:pt x="287" y="8"/>
                    <a:pt x="274" y="15"/>
                    <a:pt x="268" y="15"/>
                  </a:cubicBezTo>
                  <a:lnTo>
                    <a:pt x="261" y="15"/>
                  </a:lnTo>
                  <a:cubicBezTo>
                    <a:pt x="246" y="15"/>
                    <a:pt x="233" y="8"/>
                    <a:pt x="227" y="8"/>
                  </a:cubicBezTo>
                  <a:cubicBezTo>
                    <a:pt x="205" y="8"/>
                    <a:pt x="186" y="15"/>
                    <a:pt x="172" y="23"/>
                  </a:cubicBezTo>
                  <a:cubicBezTo>
                    <a:pt x="145" y="36"/>
                    <a:pt x="123" y="49"/>
                    <a:pt x="104" y="77"/>
                  </a:cubicBezTo>
                  <a:cubicBezTo>
                    <a:pt x="90" y="97"/>
                    <a:pt x="76" y="125"/>
                    <a:pt x="69" y="146"/>
                  </a:cubicBezTo>
                  <a:cubicBezTo>
                    <a:pt x="62" y="153"/>
                    <a:pt x="62" y="159"/>
                    <a:pt x="56" y="166"/>
                  </a:cubicBezTo>
                  <a:cubicBezTo>
                    <a:pt x="41" y="187"/>
                    <a:pt x="28" y="207"/>
                    <a:pt x="21" y="235"/>
                  </a:cubicBezTo>
                  <a:cubicBezTo>
                    <a:pt x="0" y="330"/>
                    <a:pt x="41" y="412"/>
                    <a:pt x="104" y="481"/>
                  </a:cubicBezTo>
                  <a:lnTo>
                    <a:pt x="104" y="529"/>
                  </a:lnTo>
                  <a:cubicBezTo>
                    <a:pt x="117" y="598"/>
                    <a:pt x="186" y="652"/>
                    <a:pt x="246" y="680"/>
                  </a:cubicBezTo>
                  <a:cubicBezTo>
                    <a:pt x="268" y="680"/>
                    <a:pt x="302" y="686"/>
                    <a:pt x="329" y="686"/>
                  </a:cubicBezTo>
                  <a:cubicBezTo>
                    <a:pt x="350" y="680"/>
                    <a:pt x="378" y="680"/>
                    <a:pt x="404" y="672"/>
                  </a:cubicBezTo>
                  <a:cubicBezTo>
                    <a:pt x="445" y="658"/>
                    <a:pt x="486" y="639"/>
                    <a:pt x="521" y="604"/>
                  </a:cubicBezTo>
                  <a:cubicBezTo>
                    <a:pt x="555" y="570"/>
                    <a:pt x="575" y="529"/>
                    <a:pt x="590" y="488"/>
                  </a:cubicBezTo>
                  <a:cubicBezTo>
                    <a:pt x="609" y="419"/>
                    <a:pt x="603" y="343"/>
                    <a:pt x="590" y="276"/>
                  </a:cubicBezTo>
                  <a:cubicBezTo>
                    <a:pt x="568" y="194"/>
                    <a:pt x="521" y="118"/>
                    <a:pt x="467" y="49"/>
                  </a:cubicBezTo>
                  <a:cubicBezTo>
                    <a:pt x="441" y="19"/>
                    <a:pt x="390" y="0"/>
                    <a:pt x="346" y="0"/>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8"/>
            <p:cNvSpPr/>
            <p:nvPr/>
          </p:nvSpPr>
          <p:spPr>
            <a:xfrm>
              <a:off x="5188350" y="820500"/>
              <a:ext cx="6500" cy="5700"/>
            </a:xfrm>
            <a:custGeom>
              <a:avLst/>
              <a:gdLst/>
              <a:ahLst/>
              <a:cxnLst/>
              <a:rect l="l" t="t" r="r" b="b"/>
              <a:pathLst>
                <a:path w="260" h="228" extrusionOk="0">
                  <a:moveTo>
                    <a:pt x="171" y="1"/>
                  </a:moveTo>
                  <a:cubicBezTo>
                    <a:pt x="164" y="1"/>
                    <a:pt x="150" y="1"/>
                    <a:pt x="143" y="7"/>
                  </a:cubicBezTo>
                  <a:lnTo>
                    <a:pt x="136" y="7"/>
                  </a:lnTo>
                  <a:cubicBezTo>
                    <a:pt x="131" y="5"/>
                    <a:pt x="126" y="5"/>
                    <a:pt x="121" y="5"/>
                  </a:cubicBezTo>
                  <a:cubicBezTo>
                    <a:pt x="106" y="5"/>
                    <a:pt x="90" y="11"/>
                    <a:pt x="76" y="22"/>
                  </a:cubicBezTo>
                  <a:cubicBezTo>
                    <a:pt x="67" y="28"/>
                    <a:pt x="61" y="35"/>
                    <a:pt x="48" y="42"/>
                  </a:cubicBezTo>
                  <a:cubicBezTo>
                    <a:pt x="48" y="42"/>
                    <a:pt x="41" y="48"/>
                    <a:pt x="35" y="48"/>
                  </a:cubicBezTo>
                  <a:cubicBezTo>
                    <a:pt x="20" y="70"/>
                    <a:pt x="13" y="83"/>
                    <a:pt x="7" y="104"/>
                  </a:cubicBezTo>
                  <a:cubicBezTo>
                    <a:pt x="0" y="124"/>
                    <a:pt x="0" y="137"/>
                    <a:pt x="7" y="158"/>
                  </a:cubicBezTo>
                  <a:cubicBezTo>
                    <a:pt x="7" y="171"/>
                    <a:pt x="13" y="186"/>
                    <a:pt x="20" y="193"/>
                  </a:cubicBezTo>
                  <a:cubicBezTo>
                    <a:pt x="26" y="199"/>
                    <a:pt x="35" y="212"/>
                    <a:pt x="48" y="212"/>
                  </a:cubicBezTo>
                  <a:cubicBezTo>
                    <a:pt x="54" y="219"/>
                    <a:pt x="61" y="219"/>
                    <a:pt x="67" y="227"/>
                  </a:cubicBezTo>
                  <a:lnTo>
                    <a:pt x="102" y="227"/>
                  </a:lnTo>
                  <a:cubicBezTo>
                    <a:pt x="109" y="227"/>
                    <a:pt x="117" y="227"/>
                    <a:pt x="123" y="219"/>
                  </a:cubicBezTo>
                  <a:cubicBezTo>
                    <a:pt x="136" y="212"/>
                    <a:pt x="150" y="212"/>
                    <a:pt x="158" y="199"/>
                  </a:cubicBezTo>
                  <a:cubicBezTo>
                    <a:pt x="158" y="199"/>
                    <a:pt x="164" y="193"/>
                    <a:pt x="164" y="186"/>
                  </a:cubicBezTo>
                  <a:lnTo>
                    <a:pt x="171" y="178"/>
                  </a:lnTo>
                  <a:cubicBezTo>
                    <a:pt x="191" y="171"/>
                    <a:pt x="205" y="158"/>
                    <a:pt x="212" y="145"/>
                  </a:cubicBezTo>
                  <a:lnTo>
                    <a:pt x="212" y="137"/>
                  </a:lnTo>
                  <a:lnTo>
                    <a:pt x="219" y="137"/>
                  </a:lnTo>
                  <a:cubicBezTo>
                    <a:pt x="225" y="130"/>
                    <a:pt x="232" y="130"/>
                    <a:pt x="232" y="124"/>
                  </a:cubicBezTo>
                  <a:cubicBezTo>
                    <a:pt x="247" y="111"/>
                    <a:pt x="260" y="89"/>
                    <a:pt x="260" y="70"/>
                  </a:cubicBezTo>
                  <a:cubicBezTo>
                    <a:pt x="260" y="63"/>
                    <a:pt x="253" y="55"/>
                    <a:pt x="253" y="48"/>
                  </a:cubicBezTo>
                  <a:cubicBezTo>
                    <a:pt x="253" y="42"/>
                    <a:pt x="247" y="35"/>
                    <a:pt x="240" y="28"/>
                  </a:cubicBezTo>
                  <a:cubicBezTo>
                    <a:pt x="232" y="14"/>
                    <a:pt x="225" y="7"/>
                    <a:pt x="212" y="7"/>
                  </a:cubicBezTo>
                  <a:cubicBezTo>
                    <a:pt x="205" y="1"/>
                    <a:pt x="191" y="1"/>
                    <a:pt x="178" y="1"/>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8"/>
            <p:cNvSpPr/>
            <p:nvPr/>
          </p:nvSpPr>
          <p:spPr>
            <a:xfrm>
              <a:off x="5254900" y="847925"/>
              <a:ext cx="15775" cy="12550"/>
            </a:xfrm>
            <a:custGeom>
              <a:avLst/>
              <a:gdLst/>
              <a:ahLst/>
              <a:cxnLst/>
              <a:rect l="l" t="t" r="r" b="b"/>
              <a:pathLst>
                <a:path w="631" h="502" extrusionOk="0">
                  <a:moveTo>
                    <a:pt x="159" y="1"/>
                  </a:moveTo>
                  <a:cubicBezTo>
                    <a:pt x="144" y="1"/>
                    <a:pt x="130" y="2"/>
                    <a:pt x="116" y="6"/>
                  </a:cubicBezTo>
                  <a:cubicBezTo>
                    <a:pt x="90" y="12"/>
                    <a:pt x="68" y="25"/>
                    <a:pt x="49" y="47"/>
                  </a:cubicBezTo>
                  <a:cubicBezTo>
                    <a:pt x="27" y="67"/>
                    <a:pt x="14" y="88"/>
                    <a:pt x="1" y="116"/>
                  </a:cubicBezTo>
                  <a:lnTo>
                    <a:pt x="1" y="183"/>
                  </a:lnTo>
                  <a:lnTo>
                    <a:pt x="1" y="231"/>
                  </a:lnTo>
                  <a:cubicBezTo>
                    <a:pt x="14" y="293"/>
                    <a:pt x="42" y="341"/>
                    <a:pt x="90" y="382"/>
                  </a:cubicBezTo>
                  <a:cubicBezTo>
                    <a:pt x="124" y="416"/>
                    <a:pt x="157" y="451"/>
                    <a:pt x="206" y="471"/>
                  </a:cubicBezTo>
                  <a:cubicBezTo>
                    <a:pt x="247" y="485"/>
                    <a:pt x="274" y="499"/>
                    <a:pt x="321" y="499"/>
                  </a:cubicBezTo>
                  <a:cubicBezTo>
                    <a:pt x="329" y="500"/>
                    <a:pt x="338" y="501"/>
                    <a:pt x="347" y="501"/>
                  </a:cubicBezTo>
                  <a:cubicBezTo>
                    <a:pt x="369" y="501"/>
                    <a:pt x="392" y="497"/>
                    <a:pt x="412" y="492"/>
                  </a:cubicBezTo>
                  <a:cubicBezTo>
                    <a:pt x="472" y="485"/>
                    <a:pt x="535" y="444"/>
                    <a:pt x="576" y="403"/>
                  </a:cubicBezTo>
                  <a:cubicBezTo>
                    <a:pt x="623" y="347"/>
                    <a:pt x="630" y="287"/>
                    <a:pt x="596" y="224"/>
                  </a:cubicBezTo>
                  <a:cubicBezTo>
                    <a:pt x="554" y="136"/>
                    <a:pt x="466" y="53"/>
                    <a:pt x="362" y="34"/>
                  </a:cubicBezTo>
                  <a:cubicBezTo>
                    <a:pt x="339" y="28"/>
                    <a:pt x="314" y="23"/>
                    <a:pt x="288" y="23"/>
                  </a:cubicBezTo>
                  <a:cubicBezTo>
                    <a:pt x="277" y="23"/>
                    <a:pt x="266" y="24"/>
                    <a:pt x="254" y="25"/>
                  </a:cubicBezTo>
                  <a:cubicBezTo>
                    <a:pt x="239" y="12"/>
                    <a:pt x="226" y="6"/>
                    <a:pt x="206" y="6"/>
                  </a:cubicBezTo>
                  <a:cubicBezTo>
                    <a:pt x="189" y="2"/>
                    <a:pt x="173" y="1"/>
                    <a:pt x="159" y="1"/>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8"/>
            <p:cNvSpPr/>
            <p:nvPr/>
          </p:nvSpPr>
          <p:spPr>
            <a:xfrm>
              <a:off x="5282100" y="880300"/>
              <a:ext cx="5675" cy="5775"/>
            </a:xfrm>
            <a:custGeom>
              <a:avLst/>
              <a:gdLst/>
              <a:ahLst/>
              <a:cxnLst/>
              <a:rect l="l" t="t" r="r" b="b"/>
              <a:pathLst>
                <a:path w="227" h="231" extrusionOk="0">
                  <a:moveTo>
                    <a:pt x="122" y="1"/>
                  </a:moveTo>
                  <a:cubicBezTo>
                    <a:pt x="118" y="1"/>
                    <a:pt x="114" y="2"/>
                    <a:pt x="110" y="4"/>
                  </a:cubicBezTo>
                  <a:lnTo>
                    <a:pt x="89" y="4"/>
                  </a:lnTo>
                  <a:cubicBezTo>
                    <a:pt x="76" y="12"/>
                    <a:pt x="63" y="18"/>
                    <a:pt x="48" y="25"/>
                  </a:cubicBezTo>
                  <a:cubicBezTo>
                    <a:pt x="41" y="31"/>
                    <a:pt x="41" y="38"/>
                    <a:pt x="35" y="45"/>
                  </a:cubicBezTo>
                  <a:cubicBezTo>
                    <a:pt x="28" y="53"/>
                    <a:pt x="22" y="59"/>
                    <a:pt x="22" y="66"/>
                  </a:cubicBezTo>
                  <a:cubicBezTo>
                    <a:pt x="13" y="73"/>
                    <a:pt x="7" y="79"/>
                    <a:pt x="7" y="94"/>
                  </a:cubicBezTo>
                  <a:cubicBezTo>
                    <a:pt x="0" y="107"/>
                    <a:pt x="0" y="120"/>
                    <a:pt x="7" y="135"/>
                  </a:cubicBezTo>
                  <a:cubicBezTo>
                    <a:pt x="7" y="142"/>
                    <a:pt x="7" y="155"/>
                    <a:pt x="13" y="161"/>
                  </a:cubicBezTo>
                  <a:cubicBezTo>
                    <a:pt x="13" y="168"/>
                    <a:pt x="22" y="183"/>
                    <a:pt x="28" y="189"/>
                  </a:cubicBezTo>
                  <a:cubicBezTo>
                    <a:pt x="28" y="196"/>
                    <a:pt x="35" y="202"/>
                    <a:pt x="48" y="209"/>
                  </a:cubicBezTo>
                  <a:cubicBezTo>
                    <a:pt x="55" y="217"/>
                    <a:pt x="63" y="217"/>
                    <a:pt x="69" y="224"/>
                  </a:cubicBezTo>
                  <a:cubicBezTo>
                    <a:pt x="82" y="230"/>
                    <a:pt x="96" y="230"/>
                    <a:pt x="110" y="230"/>
                  </a:cubicBezTo>
                  <a:cubicBezTo>
                    <a:pt x="124" y="230"/>
                    <a:pt x="130" y="230"/>
                    <a:pt x="145" y="224"/>
                  </a:cubicBezTo>
                  <a:cubicBezTo>
                    <a:pt x="151" y="224"/>
                    <a:pt x="158" y="217"/>
                    <a:pt x="165" y="217"/>
                  </a:cubicBezTo>
                  <a:cubicBezTo>
                    <a:pt x="178" y="209"/>
                    <a:pt x="186" y="202"/>
                    <a:pt x="193" y="196"/>
                  </a:cubicBezTo>
                  <a:cubicBezTo>
                    <a:pt x="199" y="189"/>
                    <a:pt x="199" y="183"/>
                    <a:pt x="206" y="176"/>
                  </a:cubicBezTo>
                  <a:cubicBezTo>
                    <a:pt x="212" y="168"/>
                    <a:pt x="212" y="155"/>
                    <a:pt x="219" y="148"/>
                  </a:cubicBezTo>
                  <a:cubicBezTo>
                    <a:pt x="227" y="135"/>
                    <a:pt x="227" y="120"/>
                    <a:pt x="219" y="107"/>
                  </a:cubicBezTo>
                  <a:cubicBezTo>
                    <a:pt x="219" y="94"/>
                    <a:pt x="219" y="86"/>
                    <a:pt x="212" y="79"/>
                  </a:cubicBezTo>
                  <a:cubicBezTo>
                    <a:pt x="206" y="66"/>
                    <a:pt x="199" y="53"/>
                    <a:pt x="193" y="45"/>
                  </a:cubicBezTo>
                  <a:cubicBezTo>
                    <a:pt x="186" y="38"/>
                    <a:pt x="178" y="31"/>
                    <a:pt x="178" y="25"/>
                  </a:cubicBezTo>
                  <a:cubicBezTo>
                    <a:pt x="171" y="18"/>
                    <a:pt x="158" y="12"/>
                    <a:pt x="145" y="12"/>
                  </a:cubicBezTo>
                  <a:cubicBezTo>
                    <a:pt x="139" y="6"/>
                    <a:pt x="131" y="1"/>
                    <a:pt x="122" y="1"/>
                  </a:cubicBezTo>
                  <a:close/>
                </a:path>
              </a:pathLst>
            </a:custGeom>
            <a:solidFill>
              <a:srgbClr val="D47C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8"/>
            <p:cNvSpPr/>
            <p:nvPr/>
          </p:nvSpPr>
          <p:spPr>
            <a:xfrm>
              <a:off x="4774600" y="773100"/>
              <a:ext cx="529400" cy="487900"/>
            </a:xfrm>
            <a:custGeom>
              <a:avLst/>
              <a:gdLst/>
              <a:ahLst/>
              <a:cxnLst/>
              <a:rect l="l" t="t" r="r" b="b"/>
              <a:pathLst>
                <a:path w="21176" h="19516" extrusionOk="0">
                  <a:moveTo>
                    <a:pt x="7774" y="1"/>
                  </a:moveTo>
                  <a:cubicBezTo>
                    <a:pt x="7676" y="1"/>
                    <a:pt x="7581" y="69"/>
                    <a:pt x="7522" y="234"/>
                  </a:cubicBezTo>
                  <a:cubicBezTo>
                    <a:pt x="7433" y="481"/>
                    <a:pt x="7440" y="768"/>
                    <a:pt x="7419" y="1021"/>
                  </a:cubicBezTo>
                  <a:cubicBezTo>
                    <a:pt x="7412" y="1047"/>
                    <a:pt x="7412" y="1075"/>
                    <a:pt x="7405" y="1103"/>
                  </a:cubicBezTo>
                  <a:cubicBezTo>
                    <a:pt x="7350" y="1089"/>
                    <a:pt x="7296" y="1082"/>
                    <a:pt x="7245" y="1082"/>
                  </a:cubicBezTo>
                  <a:cubicBezTo>
                    <a:pt x="6825" y="1082"/>
                    <a:pt x="6553" y="1523"/>
                    <a:pt x="6407" y="1883"/>
                  </a:cubicBezTo>
                  <a:cubicBezTo>
                    <a:pt x="6331" y="2082"/>
                    <a:pt x="6242" y="2253"/>
                    <a:pt x="6085" y="2376"/>
                  </a:cubicBezTo>
                  <a:cubicBezTo>
                    <a:pt x="6022" y="2396"/>
                    <a:pt x="5955" y="2424"/>
                    <a:pt x="5893" y="2458"/>
                  </a:cubicBezTo>
                  <a:cubicBezTo>
                    <a:pt x="5858" y="2478"/>
                    <a:pt x="5825" y="2499"/>
                    <a:pt x="5797" y="2526"/>
                  </a:cubicBezTo>
                  <a:cubicBezTo>
                    <a:pt x="5585" y="2595"/>
                    <a:pt x="5359" y="2608"/>
                    <a:pt x="5140" y="2629"/>
                  </a:cubicBezTo>
                  <a:cubicBezTo>
                    <a:pt x="4620" y="2683"/>
                    <a:pt x="4202" y="2807"/>
                    <a:pt x="3880" y="3239"/>
                  </a:cubicBezTo>
                  <a:cubicBezTo>
                    <a:pt x="3778" y="3382"/>
                    <a:pt x="3690" y="3533"/>
                    <a:pt x="3599" y="3684"/>
                  </a:cubicBezTo>
                  <a:cubicBezTo>
                    <a:pt x="3504" y="3684"/>
                    <a:pt x="3422" y="3643"/>
                    <a:pt x="3361" y="3533"/>
                  </a:cubicBezTo>
                  <a:cubicBezTo>
                    <a:pt x="3251" y="3327"/>
                    <a:pt x="3204" y="3101"/>
                    <a:pt x="3059" y="2910"/>
                  </a:cubicBezTo>
                  <a:cubicBezTo>
                    <a:pt x="2894" y="2676"/>
                    <a:pt x="2667" y="2524"/>
                    <a:pt x="2418" y="2524"/>
                  </a:cubicBezTo>
                  <a:cubicBezTo>
                    <a:pt x="2296" y="2524"/>
                    <a:pt x="2168" y="2561"/>
                    <a:pt x="2039" y="2642"/>
                  </a:cubicBezTo>
                  <a:cubicBezTo>
                    <a:pt x="1615" y="2917"/>
                    <a:pt x="1827" y="3423"/>
                    <a:pt x="1868" y="3833"/>
                  </a:cubicBezTo>
                  <a:cubicBezTo>
                    <a:pt x="1889" y="4086"/>
                    <a:pt x="1834" y="4388"/>
                    <a:pt x="1760" y="4628"/>
                  </a:cubicBezTo>
                  <a:cubicBezTo>
                    <a:pt x="1719" y="4758"/>
                    <a:pt x="1656" y="4908"/>
                    <a:pt x="1533" y="4977"/>
                  </a:cubicBezTo>
                  <a:cubicBezTo>
                    <a:pt x="1438" y="5031"/>
                    <a:pt x="1308" y="5031"/>
                    <a:pt x="1198" y="5080"/>
                  </a:cubicBezTo>
                  <a:cubicBezTo>
                    <a:pt x="993" y="5162"/>
                    <a:pt x="889" y="5359"/>
                    <a:pt x="965" y="5579"/>
                  </a:cubicBezTo>
                  <a:cubicBezTo>
                    <a:pt x="1006" y="5696"/>
                    <a:pt x="1094" y="5778"/>
                    <a:pt x="1170" y="5867"/>
                  </a:cubicBezTo>
                  <a:cubicBezTo>
                    <a:pt x="1267" y="5983"/>
                    <a:pt x="1267" y="6113"/>
                    <a:pt x="1267" y="6256"/>
                  </a:cubicBezTo>
                  <a:cubicBezTo>
                    <a:pt x="1267" y="6565"/>
                    <a:pt x="1191" y="6879"/>
                    <a:pt x="1109" y="7181"/>
                  </a:cubicBezTo>
                  <a:cubicBezTo>
                    <a:pt x="1020" y="7510"/>
                    <a:pt x="863" y="7782"/>
                    <a:pt x="705" y="8091"/>
                  </a:cubicBezTo>
                  <a:cubicBezTo>
                    <a:pt x="602" y="8290"/>
                    <a:pt x="513" y="8521"/>
                    <a:pt x="575" y="8748"/>
                  </a:cubicBezTo>
                  <a:cubicBezTo>
                    <a:pt x="610" y="8865"/>
                    <a:pt x="664" y="8960"/>
                    <a:pt x="740" y="9036"/>
                  </a:cubicBezTo>
                  <a:cubicBezTo>
                    <a:pt x="781" y="9200"/>
                    <a:pt x="835" y="9357"/>
                    <a:pt x="835" y="9528"/>
                  </a:cubicBezTo>
                  <a:cubicBezTo>
                    <a:pt x="835" y="9926"/>
                    <a:pt x="528" y="10172"/>
                    <a:pt x="322" y="10466"/>
                  </a:cubicBezTo>
                  <a:cubicBezTo>
                    <a:pt x="61" y="10836"/>
                    <a:pt x="143" y="11191"/>
                    <a:pt x="314" y="11575"/>
                  </a:cubicBezTo>
                  <a:cubicBezTo>
                    <a:pt x="411" y="11780"/>
                    <a:pt x="446" y="11945"/>
                    <a:pt x="411" y="12163"/>
                  </a:cubicBezTo>
                  <a:cubicBezTo>
                    <a:pt x="370" y="12457"/>
                    <a:pt x="342" y="12738"/>
                    <a:pt x="363" y="13032"/>
                  </a:cubicBezTo>
                  <a:cubicBezTo>
                    <a:pt x="418" y="13669"/>
                    <a:pt x="232" y="14346"/>
                    <a:pt x="519" y="14943"/>
                  </a:cubicBezTo>
                  <a:cubicBezTo>
                    <a:pt x="595" y="15085"/>
                    <a:pt x="699" y="15209"/>
                    <a:pt x="800" y="15338"/>
                  </a:cubicBezTo>
                  <a:cubicBezTo>
                    <a:pt x="746" y="15332"/>
                    <a:pt x="699" y="15332"/>
                    <a:pt x="643" y="15332"/>
                  </a:cubicBezTo>
                  <a:cubicBezTo>
                    <a:pt x="626" y="15331"/>
                    <a:pt x="609" y="15331"/>
                    <a:pt x="592" y="15331"/>
                  </a:cubicBezTo>
                  <a:cubicBezTo>
                    <a:pt x="453" y="15331"/>
                    <a:pt x="316" y="15357"/>
                    <a:pt x="206" y="15442"/>
                  </a:cubicBezTo>
                  <a:cubicBezTo>
                    <a:pt x="96" y="15531"/>
                    <a:pt x="0" y="15647"/>
                    <a:pt x="7" y="15790"/>
                  </a:cubicBezTo>
                  <a:cubicBezTo>
                    <a:pt x="14" y="15922"/>
                    <a:pt x="117" y="16017"/>
                    <a:pt x="212" y="16099"/>
                  </a:cubicBezTo>
                  <a:cubicBezTo>
                    <a:pt x="294" y="16160"/>
                    <a:pt x="370" y="16222"/>
                    <a:pt x="404" y="16317"/>
                  </a:cubicBezTo>
                  <a:cubicBezTo>
                    <a:pt x="446" y="16421"/>
                    <a:pt x="452" y="16523"/>
                    <a:pt x="459" y="16626"/>
                  </a:cubicBezTo>
                  <a:cubicBezTo>
                    <a:pt x="459" y="16845"/>
                    <a:pt x="459" y="17085"/>
                    <a:pt x="528" y="17283"/>
                  </a:cubicBezTo>
                  <a:cubicBezTo>
                    <a:pt x="534" y="17372"/>
                    <a:pt x="554" y="17467"/>
                    <a:pt x="595" y="17571"/>
                  </a:cubicBezTo>
                  <a:cubicBezTo>
                    <a:pt x="781" y="18022"/>
                    <a:pt x="1293" y="18344"/>
                    <a:pt x="1678" y="18611"/>
                  </a:cubicBezTo>
                  <a:cubicBezTo>
                    <a:pt x="2032" y="18857"/>
                    <a:pt x="2402" y="19062"/>
                    <a:pt x="2806" y="19207"/>
                  </a:cubicBezTo>
                  <a:lnTo>
                    <a:pt x="2806" y="19220"/>
                  </a:lnTo>
                  <a:cubicBezTo>
                    <a:pt x="2951" y="19447"/>
                    <a:pt x="3153" y="19515"/>
                    <a:pt x="3372" y="19515"/>
                  </a:cubicBezTo>
                  <a:cubicBezTo>
                    <a:pt x="3590" y="19515"/>
                    <a:pt x="3824" y="19449"/>
                    <a:pt x="4038" y="19404"/>
                  </a:cubicBezTo>
                  <a:cubicBezTo>
                    <a:pt x="4689" y="19274"/>
                    <a:pt x="5346" y="19166"/>
                    <a:pt x="5989" y="19008"/>
                  </a:cubicBezTo>
                  <a:cubicBezTo>
                    <a:pt x="7125" y="18734"/>
                    <a:pt x="8419" y="18303"/>
                    <a:pt x="9212" y="17385"/>
                  </a:cubicBezTo>
                  <a:cubicBezTo>
                    <a:pt x="9616" y="16914"/>
                    <a:pt x="9911" y="16339"/>
                    <a:pt x="10232" y="15811"/>
                  </a:cubicBezTo>
                  <a:cubicBezTo>
                    <a:pt x="10574" y="15256"/>
                    <a:pt x="10924" y="14703"/>
                    <a:pt x="11328" y="14197"/>
                  </a:cubicBezTo>
                  <a:cubicBezTo>
                    <a:pt x="11745" y="13683"/>
                    <a:pt x="12223" y="13211"/>
                    <a:pt x="12744" y="12792"/>
                  </a:cubicBezTo>
                  <a:cubicBezTo>
                    <a:pt x="13258" y="12382"/>
                    <a:pt x="13812" y="12068"/>
                    <a:pt x="14400" y="11766"/>
                  </a:cubicBezTo>
                  <a:cubicBezTo>
                    <a:pt x="15647" y="11117"/>
                    <a:pt x="16734" y="10233"/>
                    <a:pt x="17830" y="9351"/>
                  </a:cubicBezTo>
                  <a:cubicBezTo>
                    <a:pt x="18336" y="8940"/>
                    <a:pt x="18829" y="8508"/>
                    <a:pt x="19349" y="8111"/>
                  </a:cubicBezTo>
                  <a:cubicBezTo>
                    <a:pt x="19739" y="7817"/>
                    <a:pt x="20136" y="7536"/>
                    <a:pt x="20493" y="7194"/>
                  </a:cubicBezTo>
                  <a:cubicBezTo>
                    <a:pt x="20773" y="6920"/>
                    <a:pt x="21109" y="6572"/>
                    <a:pt x="21143" y="6154"/>
                  </a:cubicBezTo>
                  <a:cubicBezTo>
                    <a:pt x="21176" y="5662"/>
                    <a:pt x="20739" y="5367"/>
                    <a:pt x="20445" y="5052"/>
                  </a:cubicBezTo>
                  <a:cubicBezTo>
                    <a:pt x="20287" y="4888"/>
                    <a:pt x="20212" y="4676"/>
                    <a:pt x="20075" y="4497"/>
                  </a:cubicBezTo>
                  <a:cubicBezTo>
                    <a:pt x="19937" y="4326"/>
                    <a:pt x="19747" y="4218"/>
                    <a:pt x="19541" y="4155"/>
                  </a:cubicBezTo>
                  <a:cubicBezTo>
                    <a:pt x="18945" y="3956"/>
                    <a:pt x="19027" y="3265"/>
                    <a:pt x="18645" y="2862"/>
                  </a:cubicBezTo>
                  <a:cubicBezTo>
                    <a:pt x="18498" y="2709"/>
                    <a:pt x="18325" y="2651"/>
                    <a:pt x="18145" y="2651"/>
                  </a:cubicBezTo>
                  <a:cubicBezTo>
                    <a:pt x="17954" y="2651"/>
                    <a:pt x="17756" y="2716"/>
                    <a:pt x="17570" y="2800"/>
                  </a:cubicBezTo>
                  <a:cubicBezTo>
                    <a:pt x="17365" y="2895"/>
                    <a:pt x="17160" y="3018"/>
                    <a:pt x="16946" y="3101"/>
                  </a:cubicBezTo>
                  <a:cubicBezTo>
                    <a:pt x="16815" y="3148"/>
                    <a:pt x="16690" y="3169"/>
                    <a:pt x="16562" y="3169"/>
                  </a:cubicBezTo>
                  <a:cubicBezTo>
                    <a:pt x="16504" y="3169"/>
                    <a:pt x="16446" y="3165"/>
                    <a:pt x="16386" y="3156"/>
                  </a:cubicBezTo>
                  <a:cubicBezTo>
                    <a:pt x="16358" y="3087"/>
                    <a:pt x="16317" y="3027"/>
                    <a:pt x="16276" y="2986"/>
                  </a:cubicBezTo>
                  <a:cubicBezTo>
                    <a:pt x="16207" y="2910"/>
                    <a:pt x="16070" y="2882"/>
                    <a:pt x="16016" y="2800"/>
                  </a:cubicBezTo>
                  <a:cubicBezTo>
                    <a:pt x="15969" y="2724"/>
                    <a:pt x="16010" y="2601"/>
                    <a:pt x="16010" y="2513"/>
                  </a:cubicBezTo>
                  <a:cubicBezTo>
                    <a:pt x="16001" y="2396"/>
                    <a:pt x="15995" y="2273"/>
                    <a:pt x="15988" y="2156"/>
                  </a:cubicBezTo>
                  <a:cubicBezTo>
                    <a:pt x="15969" y="1713"/>
                    <a:pt x="15941" y="1170"/>
                    <a:pt x="15476" y="973"/>
                  </a:cubicBezTo>
                  <a:cubicBezTo>
                    <a:pt x="15386" y="937"/>
                    <a:pt x="15296" y="920"/>
                    <a:pt x="15207" y="920"/>
                  </a:cubicBezTo>
                  <a:cubicBezTo>
                    <a:pt x="14978" y="920"/>
                    <a:pt x="14757" y="1028"/>
                    <a:pt x="14564" y="1170"/>
                  </a:cubicBezTo>
                  <a:cubicBezTo>
                    <a:pt x="14474" y="1136"/>
                    <a:pt x="14378" y="1123"/>
                    <a:pt x="14279" y="1123"/>
                  </a:cubicBezTo>
                  <a:cubicBezTo>
                    <a:pt x="14102" y="1123"/>
                    <a:pt x="13918" y="1166"/>
                    <a:pt x="13751" y="1205"/>
                  </a:cubicBezTo>
                  <a:cubicBezTo>
                    <a:pt x="13538" y="1261"/>
                    <a:pt x="13326" y="1322"/>
                    <a:pt x="13114" y="1363"/>
                  </a:cubicBezTo>
                  <a:cubicBezTo>
                    <a:pt x="13000" y="1386"/>
                    <a:pt x="12885" y="1396"/>
                    <a:pt x="12771" y="1396"/>
                  </a:cubicBezTo>
                  <a:cubicBezTo>
                    <a:pt x="12582" y="1396"/>
                    <a:pt x="12393" y="1370"/>
                    <a:pt x="12210" y="1335"/>
                  </a:cubicBezTo>
                  <a:cubicBezTo>
                    <a:pt x="11760" y="1252"/>
                    <a:pt x="11308" y="1114"/>
                    <a:pt x="10849" y="1114"/>
                  </a:cubicBezTo>
                  <a:cubicBezTo>
                    <a:pt x="10744" y="1114"/>
                    <a:pt x="10639" y="1121"/>
                    <a:pt x="10533" y="1138"/>
                  </a:cubicBezTo>
                  <a:cubicBezTo>
                    <a:pt x="10274" y="1179"/>
                    <a:pt x="10040" y="1287"/>
                    <a:pt x="9815" y="1410"/>
                  </a:cubicBezTo>
                  <a:cubicBezTo>
                    <a:pt x="9569" y="1555"/>
                    <a:pt x="9342" y="1630"/>
                    <a:pt x="9055" y="1644"/>
                  </a:cubicBezTo>
                  <a:cubicBezTo>
                    <a:pt x="8968" y="1649"/>
                    <a:pt x="8881" y="1652"/>
                    <a:pt x="8794" y="1652"/>
                  </a:cubicBezTo>
                  <a:cubicBezTo>
                    <a:pt x="8538" y="1652"/>
                    <a:pt x="8285" y="1620"/>
                    <a:pt x="8056" y="1492"/>
                  </a:cubicBezTo>
                  <a:cubicBezTo>
                    <a:pt x="7980" y="1445"/>
                    <a:pt x="7905" y="1391"/>
                    <a:pt x="7829" y="1335"/>
                  </a:cubicBezTo>
                  <a:cubicBezTo>
                    <a:pt x="7837" y="1315"/>
                    <a:pt x="7844" y="1302"/>
                    <a:pt x="7857" y="1281"/>
                  </a:cubicBezTo>
                  <a:cubicBezTo>
                    <a:pt x="7920" y="1185"/>
                    <a:pt x="8002" y="1097"/>
                    <a:pt x="8056" y="993"/>
                  </a:cubicBezTo>
                  <a:cubicBezTo>
                    <a:pt x="8166" y="788"/>
                    <a:pt x="8179" y="554"/>
                    <a:pt x="8117" y="336"/>
                  </a:cubicBezTo>
                  <a:cubicBezTo>
                    <a:pt x="8064" y="142"/>
                    <a:pt x="7916" y="1"/>
                    <a:pt x="777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8"/>
            <p:cNvSpPr/>
            <p:nvPr/>
          </p:nvSpPr>
          <p:spPr>
            <a:xfrm>
              <a:off x="4788600" y="796525"/>
              <a:ext cx="515400" cy="461200"/>
            </a:xfrm>
            <a:custGeom>
              <a:avLst/>
              <a:gdLst/>
              <a:ahLst/>
              <a:cxnLst/>
              <a:rect l="l" t="t" r="r" b="b"/>
              <a:pathLst>
                <a:path w="20616" h="18448" extrusionOk="0">
                  <a:moveTo>
                    <a:pt x="7130" y="1"/>
                  </a:moveTo>
                  <a:cubicBezTo>
                    <a:pt x="7045" y="1"/>
                    <a:pt x="6954" y="19"/>
                    <a:pt x="6859" y="43"/>
                  </a:cubicBezTo>
                  <a:lnTo>
                    <a:pt x="6859" y="84"/>
                  </a:lnTo>
                  <a:cubicBezTo>
                    <a:pt x="6852" y="110"/>
                    <a:pt x="6852" y="138"/>
                    <a:pt x="6845" y="166"/>
                  </a:cubicBezTo>
                  <a:cubicBezTo>
                    <a:pt x="6787" y="151"/>
                    <a:pt x="6732" y="144"/>
                    <a:pt x="6681" y="144"/>
                  </a:cubicBezTo>
                  <a:cubicBezTo>
                    <a:pt x="6636" y="144"/>
                    <a:pt x="6593" y="150"/>
                    <a:pt x="6551" y="160"/>
                  </a:cubicBezTo>
                  <a:cubicBezTo>
                    <a:pt x="6359" y="255"/>
                    <a:pt x="6188" y="385"/>
                    <a:pt x="6072" y="521"/>
                  </a:cubicBezTo>
                  <a:cubicBezTo>
                    <a:pt x="5996" y="631"/>
                    <a:pt x="5935" y="754"/>
                    <a:pt x="5881" y="871"/>
                  </a:cubicBezTo>
                  <a:cubicBezTo>
                    <a:pt x="5825" y="1007"/>
                    <a:pt x="5778" y="1152"/>
                    <a:pt x="5696" y="1288"/>
                  </a:cubicBezTo>
                  <a:cubicBezTo>
                    <a:pt x="5531" y="1562"/>
                    <a:pt x="5244" y="1787"/>
                    <a:pt x="5019" y="2021"/>
                  </a:cubicBezTo>
                  <a:cubicBezTo>
                    <a:pt x="4786" y="2254"/>
                    <a:pt x="4567" y="2486"/>
                    <a:pt x="4368" y="2747"/>
                  </a:cubicBezTo>
                  <a:cubicBezTo>
                    <a:pt x="4211" y="2944"/>
                    <a:pt x="4074" y="3149"/>
                    <a:pt x="3902" y="3341"/>
                  </a:cubicBezTo>
                  <a:cubicBezTo>
                    <a:pt x="3540" y="3745"/>
                    <a:pt x="3074" y="3814"/>
                    <a:pt x="2575" y="3944"/>
                  </a:cubicBezTo>
                  <a:cubicBezTo>
                    <a:pt x="2069" y="4067"/>
                    <a:pt x="1520" y="4251"/>
                    <a:pt x="1150" y="4642"/>
                  </a:cubicBezTo>
                  <a:cubicBezTo>
                    <a:pt x="774" y="5038"/>
                    <a:pt x="904" y="5518"/>
                    <a:pt x="994" y="6004"/>
                  </a:cubicBezTo>
                  <a:cubicBezTo>
                    <a:pt x="1042" y="6244"/>
                    <a:pt x="1049" y="6476"/>
                    <a:pt x="960" y="6709"/>
                  </a:cubicBezTo>
                  <a:cubicBezTo>
                    <a:pt x="863" y="6949"/>
                    <a:pt x="644" y="7059"/>
                    <a:pt x="446" y="7202"/>
                  </a:cubicBezTo>
                  <a:cubicBezTo>
                    <a:pt x="234" y="7359"/>
                    <a:pt x="83" y="7530"/>
                    <a:pt x="1" y="7729"/>
                  </a:cubicBezTo>
                  <a:cubicBezTo>
                    <a:pt x="1" y="7757"/>
                    <a:pt x="9" y="7783"/>
                    <a:pt x="15" y="7811"/>
                  </a:cubicBezTo>
                  <a:cubicBezTo>
                    <a:pt x="50" y="7928"/>
                    <a:pt x="104" y="8023"/>
                    <a:pt x="180" y="8099"/>
                  </a:cubicBezTo>
                  <a:cubicBezTo>
                    <a:pt x="221" y="8263"/>
                    <a:pt x="275" y="8420"/>
                    <a:pt x="275" y="8591"/>
                  </a:cubicBezTo>
                  <a:cubicBezTo>
                    <a:pt x="275" y="8762"/>
                    <a:pt x="214" y="8913"/>
                    <a:pt x="124" y="9043"/>
                  </a:cubicBezTo>
                  <a:cubicBezTo>
                    <a:pt x="234" y="9303"/>
                    <a:pt x="370" y="9549"/>
                    <a:pt x="528" y="9769"/>
                  </a:cubicBezTo>
                  <a:cubicBezTo>
                    <a:pt x="830" y="10172"/>
                    <a:pt x="1302" y="10392"/>
                    <a:pt x="1370" y="10926"/>
                  </a:cubicBezTo>
                  <a:cubicBezTo>
                    <a:pt x="1412" y="11239"/>
                    <a:pt x="1412" y="11561"/>
                    <a:pt x="1418" y="11883"/>
                  </a:cubicBezTo>
                  <a:cubicBezTo>
                    <a:pt x="1431" y="12253"/>
                    <a:pt x="1472" y="12616"/>
                    <a:pt x="1520" y="12985"/>
                  </a:cubicBezTo>
                  <a:cubicBezTo>
                    <a:pt x="1554" y="13286"/>
                    <a:pt x="1589" y="13595"/>
                    <a:pt x="1576" y="13902"/>
                  </a:cubicBezTo>
                  <a:cubicBezTo>
                    <a:pt x="1569" y="14189"/>
                    <a:pt x="1548" y="14533"/>
                    <a:pt x="1302" y="14730"/>
                  </a:cubicBezTo>
                  <a:cubicBezTo>
                    <a:pt x="994" y="14991"/>
                    <a:pt x="543" y="15100"/>
                    <a:pt x="433" y="15545"/>
                  </a:cubicBezTo>
                  <a:cubicBezTo>
                    <a:pt x="378" y="15771"/>
                    <a:pt x="480" y="15983"/>
                    <a:pt x="528" y="16202"/>
                  </a:cubicBezTo>
                  <a:cubicBezTo>
                    <a:pt x="584" y="16483"/>
                    <a:pt x="433" y="16757"/>
                    <a:pt x="474" y="17044"/>
                  </a:cubicBezTo>
                  <a:cubicBezTo>
                    <a:pt x="480" y="17112"/>
                    <a:pt x="502" y="17181"/>
                    <a:pt x="528" y="17243"/>
                  </a:cubicBezTo>
                  <a:cubicBezTo>
                    <a:pt x="720" y="17407"/>
                    <a:pt x="938" y="17544"/>
                    <a:pt x="1118" y="17674"/>
                  </a:cubicBezTo>
                  <a:cubicBezTo>
                    <a:pt x="1343" y="17831"/>
                    <a:pt x="1569" y="17961"/>
                    <a:pt x="1801" y="18078"/>
                  </a:cubicBezTo>
                  <a:cubicBezTo>
                    <a:pt x="1839" y="18079"/>
                    <a:pt x="1878" y="18080"/>
                    <a:pt x="1917" y="18080"/>
                  </a:cubicBezTo>
                  <a:cubicBezTo>
                    <a:pt x="2044" y="18080"/>
                    <a:pt x="2174" y="18071"/>
                    <a:pt x="2300" y="18050"/>
                  </a:cubicBezTo>
                  <a:cubicBezTo>
                    <a:pt x="2423" y="18235"/>
                    <a:pt x="2691" y="18290"/>
                    <a:pt x="2938" y="18324"/>
                  </a:cubicBezTo>
                  <a:cubicBezTo>
                    <a:pt x="3149" y="18352"/>
                    <a:pt x="3361" y="18406"/>
                    <a:pt x="3573" y="18447"/>
                  </a:cubicBezTo>
                  <a:cubicBezTo>
                    <a:pt x="4189" y="18324"/>
                    <a:pt x="4814" y="18221"/>
                    <a:pt x="5429" y="18071"/>
                  </a:cubicBezTo>
                  <a:cubicBezTo>
                    <a:pt x="6565" y="17797"/>
                    <a:pt x="7859" y="17366"/>
                    <a:pt x="8652" y="16448"/>
                  </a:cubicBezTo>
                  <a:cubicBezTo>
                    <a:pt x="9056" y="15977"/>
                    <a:pt x="9351" y="15402"/>
                    <a:pt x="9672" y="14874"/>
                  </a:cubicBezTo>
                  <a:cubicBezTo>
                    <a:pt x="10014" y="14319"/>
                    <a:pt x="10364" y="13766"/>
                    <a:pt x="10768" y="13260"/>
                  </a:cubicBezTo>
                  <a:cubicBezTo>
                    <a:pt x="11185" y="12746"/>
                    <a:pt x="11663" y="12274"/>
                    <a:pt x="12184" y="11855"/>
                  </a:cubicBezTo>
                  <a:cubicBezTo>
                    <a:pt x="12698" y="11445"/>
                    <a:pt x="13252" y="11131"/>
                    <a:pt x="13840" y="10829"/>
                  </a:cubicBezTo>
                  <a:cubicBezTo>
                    <a:pt x="15087" y="10180"/>
                    <a:pt x="16174" y="9296"/>
                    <a:pt x="17270" y="8414"/>
                  </a:cubicBezTo>
                  <a:cubicBezTo>
                    <a:pt x="17776" y="8003"/>
                    <a:pt x="18269" y="7571"/>
                    <a:pt x="18789" y="7174"/>
                  </a:cubicBezTo>
                  <a:cubicBezTo>
                    <a:pt x="19179" y="6880"/>
                    <a:pt x="19576" y="6599"/>
                    <a:pt x="19933" y="6257"/>
                  </a:cubicBezTo>
                  <a:cubicBezTo>
                    <a:pt x="20213" y="5983"/>
                    <a:pt x="20549" y="5635"/>
                    <a:pt x="20583" y="5217"/>
                  </a:cubicBezTo>
                  <a:cubicBezTo>
                    <a:pt x="20616" y="4725"/>
                    <a:pt x="20179" y="4430"/>
                    <a:pt x="19885" y="4115"/>
                  </a:cubicBezTo>
                  <a:cubicBezTo>
                    <a:pt x="19727" y="3951"/>
                    <a:pt x="19652" y="3739"/>
                    <a:pt x="19515" y="3560"/>
                  </a:cubicBezTo>
                  <a:cubicBezTo>
                    <a:pt x="19377" y="3389"/>
                    <a:pt x="19187" y="3281"/>
                    <a:pt x="18981" y="3218"/>
                  </a:cubicBezTo>
                  <a:cubicBezTo>
                    <a:pt x="18556" y="3075"/>
                    <a:pt x="18474" y="2684"/>
                    <a:pt x="18324" y="2328"/>
                  </a:cubicBezTo>
                  <a:cubicBezTo>
                    <a:pt x="18255" y="2261"/>
                    <a:pt x="18186" y="2198"/>
                    <a:pt x="18111" y="2144"/>
                  </a:cubicBezTo>
                  <a:cubicBezTo>
                    <a:pt x="17978" y="2055"/>
                    <a:pt x="17815" y="2005"/>
                    <a:pt x="17655" y="2005"/>
                  </a:cubicBezTo>
                  <a:cubicBezTo>
                    <a:pt x="17594" y="2005"/>
                    <a:pt x="17534" y="2012"/>
                    <a:pt x="17475" y="2027"/>
                  </a:cubicBezTo>
                  <a:cubicBezTo>
                    <a:pt x="17181" y="2109"/>
                    <a:pt x="16976" y="2356"/>
                    <a:pt x="16682" y="2418"/>
                  </a:cubicBezTo>
                  <a:cubicBezTo>
                    <a:pt x="16601" y="2435"/>
                    <a:pt x="16518" y="2440"/>
                    <a:pt x="16436" y="2440"/>
                  </a:cubicBezTo>
                  <a:cubicBezTo>
                    <a:pt x="16245" y="2440"/>
                    <a:pt x="16052" y="2410"/>
                    <a:pt x="15867" y="2410"/>
                  </a:cubicBezTo>
                  <a:cubicBezTo>
                    <a:pt x="15573" y="2418"/>
                    <a:pt x="15299" y="2492"/>
                    <a:pt x="15011" y="2541"/>
                  </a:cubicBezTo>
                  <a:cubicBezTo>
                    <a:pt x="14942" y="2554"/>
                    <a:pt x="14875" y="2561"/>
                    <a:pt x="14811" y="2561"/>
                  </a:cubicBezTo>
                  <a:cubicBezTo>
                    <a:pt x="14661" y="2561"/>
                    <a:pt x="14524" y="2521"/>
                    <a:pt x="14395" y="2410"/>
                  </a:cubicBezTo>
                  <a:cubicBezTo>
                    <a:pt x="14237" y="2274"/>
                    <a:pt x="14101" y="2116"/>
                    <a:pt x="13909" y="2014"/>
                  </a:cubicBezTo>
                  <a:cubicBezTo>
                    <a:pt x="13665" y="1881"/>
                    <a:pt x="13405" y="1863"/>
                    <a:pt x="13141" y="1863"/>
                  </a:cubicBezTo>
                  <a:cubicBezTo>
                    <a:pt x="13047" y="1863"/>
                    <a:pt x="12954" y="1865"/>
                    <a:pt x="12860" y="1865"/>
                  </a:cubicBezTo>
                  <a:cubicBezTo>
                    <a:pt x="12661" y="1865"/>
                    <a:pt x="12463" y="1856"/>
                    <a:pt x="12273" y="1794"/>
                  </a:cubicBezTo>
                  <a:cubicBezTo>
                    <a:pt x="11773" y="1638"/>
                    <a:pt x="11397" y="1240"/>
                    <a:pt x="10904" y="1063"/>
                  </a:cubicBezTo>
                  <a:cubicBezTo>
                    <a:pt x="10617" y="960"/>
                    <a:pt x="10295" y="912"/>
                    <a:pt x="9994" y="843"/>
                  </a:cubicBezTo>
                  <a:cubicBezTo>
                    <a:pt x="9686" y="761"/>
                    <a:pt x="9372" y="685"/>
                    <a:pt x="9056" y="672"/>
                  </a:cubicBezTo>
                  <a:cubicBezTo>
                    <a:pt x="9046" y="672"/>
                    <a:pt x="9035" y="672"/>
                    <a:pt x="9025" y="672"/>
                  </a:cubicBezTo>
                  <a:cubicBezTo>
                    <a:pt x="8756" y="672"/>
                    <a:pt x="8506" y="751"/>
                    <a:pt x="8248" y="823"/>
                  </a:cubicBezTo>
                  <a:cubicBezTo>
                    <a:pt x="8142" y="857"/>
                    <a:pt x="8021" y="901"/>
                    <a:pt x="7918" y="901"/>
                  </a:cubicBezTo>
                  <a:cubicBezTo>
                    <a:pt x="7815" y="901"/>
                    <a:pt x="7732" y="857"/>
                    <a:pt x="7701" y="713"/>
                  </a:cubicBezTo>
                  <a:cubicBezTo>
                    <a:pt x="7695" y="685"/>
                    <a:pt x="7688" y="659"/>
                    <a:pt x="7688" y="638"/>
                  </a:cubicBezTo>
                  <a:cubicBezTo>
                    <a:pt x="7619" y="611"/>
                    <a:pt x="7557" y="590"/>
                    <a:pt x="7496" y="555"/>
                  </a:cubicBezTo>
                  <a:cubicBezTo>
                    <a:pt x="7420" y="508"/>
                    <a:pt x="7345" y="454"/>
                    <a:pt x="7269" y="398"/>
                  </a:cubicBezTo>
                  <a:cubicBezTo>
                    <a:pt x="7277" y="378"/>
                    <a:pt x="7284" y="365"/>
                    <a:pt x="7297" y="344"/>
                  </a:cubicBezTo>
                  <a:cubicBezTo>
                    <a:pt x="7351" y="255"/>
                    <a:pt x="7420" y="173"/>
                    <a:pt x="7475" y="84"/>
                  </a:cubicBezTo>
                  <a:cubicBezTo>
                    <a:pt x="7386" y="28"/>
                    <a:pt x="7277" y="2"/>
                    <a:pt x="7167" y="2"/>
                  </a:cubicBezTo>
                  <a:cubicBezTo>
                    <a:pt x="7155" y="1"/>
                    <a:pt x="7142" y="1"/>
                    <a:pt x="7130" y="1"/>
                  </a:cubicBezTo>
                  <a:close/>
                </a:path>
              </a:pathLst>
            </a:custGeom>
            <a:solidFill>
              <a:srgbClr val="F3EF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8"/>
            <p:cNvSpPr/>
            <p:nvPr/>
          </p:nvSpPr>
          <p:spPr>
            <a:xfrm>
              <a:off x="4725475" y="944400"/>
              <a:ext cx="203650" cy="244450"/>
            </a:xfrm>
            <a:custGeom>
              <a:avLst/>
              <a:gdLst/>
              <a:ahLst/>
              <a:cxnLst/>
              <a:rect l="l" t="t" r="r" b="b"/>
              <a:pathLst>
                <a:path w="8146" h="9778" extrusionOk="0">
                  <a:moveTo>
                    <a:pt x="1007" y="1"/>
                  </a:moveTo>
                  <a:cubicBezTo>
                    <a:pt x="996" y="1"/>
                    <a:pt x="985" y="6"/>
                    <a:pt x="980" y="20"/>
                  </a:cubicBezTo>
                  <a:cubicBezTo>
                    <a:pt x="945" y="83"/>
                    <a:pt x="945" y="150"/>
                    <a:pt x="965" y="219"/>
                  </a:cubicBezTo>
                  <a:cubicBezTo>
                    <a:pt x="952" y="199"/>
                    <a:pt x="945" y="178"/>
                    <a:pt x="932" y="150"/>
                  </a:cubicBezTo>
                  <a:cubicBezTo>
                    <a:pt x="921" y="130"/>
                    <a:pt x="901" y="121"/>
                    <a:pt x="880" y="121"/>
                  </a:cubicBezTo>
                  <a:cubicBezTo>
                    <a:pt x="851" y="121"/>
                    <a:pt x="821" y="139"/>
                    <a:pt x="809" y="171"/>
                  </a:cubicBezTo>
                  <a:cubicBezTo>
                    <a:pt x="645" y="725"/>
                    <a:pt x="405" y="1252"/>
                    <a:pt x="234" y="1807"/>
                  </a:cubicBezTo>
                  <a:cubicBezTo>
                    <a:pt x="55" y="2354"/>
                    <a:pt x="1" y="2901"/>
                    <a:pt x="1" y="3470"/>
                  </a:cubicBezTo>
                  <a:cubicBezTo>
                    <a:pt x="7" y="4079"/>
                    <a:pt x="76" y="4682"/>
                    <a:pt x="178" y="5270"/>
                  </a:cubicBezTo>
                  <a:cubicBezTo>
                    <a:pt x="275" y="5817"/>
                    <a:pt x="383" y="6344"/>
                    <a:pt x="645" y="6831"/>
                  </a:cubicBezTo>
                  <a:cubicBezTo>
                    <a:pt x="883" y="7282"/>
                    <a:pt x="1211" y="7693"/>
                    <a:pt x="1568" y="8063"/>
                  </a:cubicBezTo>
                  <a:cubicBezTo>
                    <a:pt x="1630" y="8138"/>
                    <a:pt x="1698" y="8207"/>
                    <a:pt x="1767" y="8281"/>
                  </a:cubicBezTo>
                  <a:cubicBezTo>
                    <a:pt x="2061" y="8583"/>
                    <a:pt x="2376" y="8890"/>
                    <a:pt x="2705" y="9152"/>
                  </a:cubicBezTo>
                  <a:cubicBezTo>
                    <a:pt x="2971" y="9357"/>
                    <a:pt x="3265" y="9500"/>
                    <a:pt x="3574" y="9603"/>
                  </a:cubicBezTo>
                  <a:cubicBezTo>
                    <a:pt x="3944" y="9725"/>
                    <a:pt x="4335" y="9778"/>
                    <a:pt x="4727" y="9778"/>
                  </a:cubicBezTo>
                  <a:cubicBezTo>
                    <a:pt x="4886" y="9778"/>
                    <a:pt x="5045" y="9769"/>
                    <a:pt x="5203" y="9753"/>
                  </a:cubicBezTo>
                  <a:cubicBezTo>
                    <a:pt x="6174" y="9651"/>
                    <a:pt x="7207" y="9301"/>
                    <a:pt x="8002" y="8726"/>
                  </a:cubicBezTo>
                  <a:cubicBezTo>
                    <a:pt x="8011" y="8730"/>
                    <a:pt x="8019" y="8732"/>
                    <a:pt x="8028" y="8732"/>
                  </a:cubicBezTo>
                  <a:cubicBezTo>
                    <a:pt x="8085" y="8732"/>
                    <a:pt x="8145" y="8663"/>
                    <a:pt x="8104" y="8610"/>
                  </a:cubicBezTo>
                  <a:cubicBezTo>
                    <a:pt x="8056" y="8542"/>
                    <a:pt x="8009" y="8480"/>
                    <a:pt x="7961" y="8412"/>
                  </a:cubicBezTo>
                  <a:cubicBezTo>
                    <a:pt x="7503" y="7816"/>
                    <a:pt x="7017" y="7263"/>
                    <a:pt x="6502" y="6707"/>
                  </a:cubicBezTo>
                  <a:cubicBezTo>
                    <a:pt x="5942" y="6105"/>
                    <a:pt x="5491" y="5415"/>
                    <a:pt x="4990" y="4758"/>
                  </a:cubicBezTo>
                  <a:cubicBezTo>
                    <a:pt x="4758" y="4442"/>
                    <a:pt x="4511" y="4142"/>
                    <a:pt x="4244" y="3861"/>
                  </a:cubicBezTo>
                  <a:cubicBezTo>
                    <a:pt x="4224" y="3833"/>
                    <a:pt x="4203" y="3813"/>
                    <a:pt x="4183" y="3792"/>
                  </a:cubicBezTo>
                  <a:cubicBezTo>
                    <a:pt x="3915" y="3511"/>
                    <a:pt x="3628" y="3251"/>
                    <a:pt x="3381" y="2957"/>
                  </a:cubicBezTo>
                  <a:cubicBezTo>
                    <a:pt x="2999" y="2519"/>
                    <a:pt x="2670" y="2039"/>
                    <a:pt x="2294" y="1595"/>
                  </a:cubicBezTo>
                  <a:cubicBezTo>
                    <a:pt x="2218" y="1499"/>
                    <a:pt x="2130" y="1403"/>
                    <a:pt x="2048" y="1308"/>
                  </a:cubicBezTo>
                  <a:cubicBezTo>
                    <a:pt x="1842" y="1094"/>
                    <a:pt x="1643" y="883"/>
                    <a:pt x="1451" y="664"/>
                  </a:cubicBezTo>
                  <a:cubicBezTo>
                    <a:pt x="1369" y="575"/>
                    <a:pt x="1239" y="437"/>
                    <a:pt x="1144" y="301"/>
                  </a:cubicBezTo>
                  <a:cubicBezTo>
                    <a:pt x="1088" y="212"/>
                    <a:pt x="1047" y="124"/>
                    <a:pt x="1041" y="35"/>
                  </a:cubicBezTo>
                  <a:cubicBezTo>
                    <a:pt x="1041" y="14"/>
                    <a:pt x="1023" y="1"/>
                    <a:pt x="1007"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8"/>
            <p:cNvSpPr/>
            <p:nvPr/>
          </p:nvSpPr>
          <p:spPr>
            <a:xfrm>
              <a:off x="4763950" y="984275"/>
              <a:ext cx="66100" cy="200225"/>
            </a:xfrm>
            <a:custGeom>
              <a:avLst/>
              <a:gdLst/>
              <a:ahLst/>
              <a:cxnLst/>
              <a:rect l="l" t="t" r="r" b="b"/>
              <a:pathLst>
                <a:path w="2644" h="8009" extrusionOk="0">
                  <a:moveTo>
                    <a:pt x="755" y="0"/>
                  </a:moveTo>
                  <a:cubicBezTo>
                    <a:pt x="610" y="247"/>
                    <a:pt x="509" y="547"/>
                    <a:pt x="453" y="712"/>
                  </a:cubicBezTo>
                  <a:cubicBezTo>
                    <a:pt x="351" y="1047"/>
                    <a:pt x="310" y="1397"/>
                    <a:pt x="269" y="1745"/>
                  </a:cubicBezTo>
                  <a:cubicBezTo>
                    <a:pt x="221" y="2128"/>
                    <a:pt x="139" y="2506"/>
                    <a:pt x="118" y="2888"/>
                  </a:cubicBezTo>
                  <a:cubicBezTo>
                    <a:pt x="104" y="3087"/>
                    <a:pt x="98" y="3292"/>
                    <a:pt x="63" y="3491"/>
                  </a:cubicBezTo>
                  <a:cubicBezTo>
                    <a:pt x="29" y="3675"/>
                    <a:pt x="1" y="3861"/>
                    <a:pt x="1" y="4051"/>
                  </a:cubicBezTo>
                  <a:cubicBezTo>
                    <a:pt x="9" y="4243"/>
                    <a:pt x="35" y="4442"/>
                    <a:pt x="50" y="4633"/>
                  </a:cubicBezTo>
                  <a:cubicBezTo>
                    <a:pt x="63" y="4832"/>
                    <a:pt x="35" y="5037"/>
                    <a:pt x="42" y="5236"/>
                  </a:cubicBezTo>
                  <a:cubicBezTo>
                    <a:pt x="42" y="5659"/>
                    <a:pt x="118" y="6111"/>
                    <a:pt x="193" y="6530"/>
                  </a:cubicBezTo>
                  <a:cubicBezTo>
                    <a:pt x="206" y="6584"/>
                    <a:pt x="214" y="6632"/>
                    <a:pt x="228" y="6686"/>
                  </a:cubicBezTo>
                  <a:cubicBezTo>
                    <a:pt x="522" y="6988"/>
                    <a:pt x="837" y="7295"/>
                    <a:pt x="1166" y="7557"/>
                  </a:cubicBezTo>
                  <a:cubicBezTo>
                    <a:pt x="1432" y="7762"/>
                    <a:pt x="1726" y="7905"/>
                    <a:pt x="2035" y="8008"/>
                  </a:cubicBezTo>
                  <a:cubicBezTo>
                    <a:pt x="2076" y="7939"/>
                    <a:pt x="2104" y="7885"/>
                    <a:pt x="2123" y="7844"/>
                  </a:cubicBezTo>
                  <a:cubicBezTo>
                    <a:pt x="2240" y="7624"/>
                    <a:pt x="2315" y="7412"/>
                    <a:pt x="2301" y="7159"/>
                  </a:cubicBezTo>
                  <a:cubicBezTo>
                    <a:pt x="2288" y="6768"/>
                    <a:pt x="2164" y="6379"/>
                    <a:pt x="2110" y="5996"/>
                  </a:cubicBezTo>
                  <a:cubicBezTo>
                    <a:pt x="2000" y="5140"/>
                    <a:pt x="2164" y="4278"/>
                    <a:pt x="2356" y="3450"/>
                  </a:cubicBezTo>
                  <a:cubicBezTo>
                    <a:pt x="2439" y="3072"/>
                    <a:pt x="2534" y="2696"/>
                    <a:pt x="2616" y="2313"/>
                  </a:cubicBezTo>
                  <a:cubicBezTo>
                    <a:pt x="2629" y="2272"/>
                    <a:pt x="2637" y="2238"/>
                    <a:pt x="2644" y="2197"/>
                  </a:cubicBezTo>
                  <a:cubicBezTo>
                    <a:pt x="2376" y="1916"/>
                    <a:pt x="2089" y="1656"/>
                    <a:pt x="1842" y="1362"/>
                  </a:cubicBezTo>
                  <a:cubicBezTo>
                    <a:pt x="1460" y="924"/>
                    <a:pt x="1131" y="444"/>
                    <a:pt x="755" y="0"/>
                  </a:cubicBezTo>
                  <a:close/>
                </a:path>
              </a:pathLst>
            </a:custGeom>
            <a:solidFill>
              <a:srgbClr val="749D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8"/>
            <p:cNvSpPr/>
            <p:nvPr/>
          </p:nvSpPr>
          <p:spPr>
            <a:xfrm>
              <a:off x="4732350" y="951925"/>
              <a:ext cx="192175" cy="225025"/>
            </a:xfrm>
            <a:custGeom>
              <a:avLst/>
              <a:gdLst/>
              <a:ahLst/>
              <a:cxnLst/>
              <a:rect l="l" t="t" r="r" b="b"/>
              <a:pathLst>
                <a:path w="7687" h="9001" extrusionOk="0">
                  <a:moveTo>
                    <a:pt x="869" y="0"/>
                  </a:moveTo>
                  <a:cubicBezTo>
                    <a:pt x="424" y="575"/>
                    <a:pt x="238" y="1355"/>
                    <a:pt x="143" y="2060"/>
                  </a:cubicBezTo>
                  <a:cubicBezTo>
                    <a:pt x="0" y="3101"/>
                    <a:pt x="26" y="4182"/>
                    <a:pt x="329" y="5196"/>
                  </a:cubicBezTo>
                  <a:cubicBezTo>
                    <a:pt x="478" y="5708"/>
                    <a:pt x="698" y="6208"/>
                    <a:pt x="917" y="6694"/>
                  </a:cubicBezTo>
                  <a:cubicBezTo>
                    <a:pt x="1094" y="7098"/>
                    <a:pt x="1299" y="7487"/>
                    <a:pt x="1602" y="7816"/>
                  </a:cubicBezTo>
                  <a:cubicBezTo>
                    <a:pt x="1943" y="8194"/>
                    <a:pt x="2382" y="8419"/>
                    <a:pt x="2847" y="8611"/>
                  </a:cubicBezTo>
                  <a:cubicBezTo>
                    <a:pt x="3374" y="8829"/>
                    <a:pt x="3934" y="8987"/>
                    <a:pt x="4509" y="9000"/>
                  </a:cubicBezTo>
                  <a:cubicBezTo>
                    <a:pt x="4526" y="9001"/>
                    <a:pt x="4544" y="9001"/>
                    <a:pt x="4561" y="9001"/>
                  </a:cubicBezTo>
                  <a:cubicBezTo>
                    <a:pt x="5204" y="9001"/>
                    <a:pt x="5750" y="8734"/>
                    <a:pt x="6344" y="8501"/>
                  </a:cubicBezTo>
                  <a:cubicBezTo>
                    <a:pt x="6761" y="8343"/>
                    <a:pt x="7228" y="8185"/>
                    <a:pt x="7686" y="8111"/>
                  </a:cubicBezTo>
                  <a:cubicBezTo>
                    <a:pt x="7228" y="7515"/>
                    <a:pt x="6742" y="6962"/>
                    <a:pt x="6227" y="6406"/>
                  </a:cubicBezTo>
                  <a:cubicBezTo>
                    <a:pt x="5667" y="5804"/>
                    <a:pt x="5216" y="5114"/>
                    <a:pt x="4715" y="4457"/>
                  </a:cubicBezTo>
                  <a:cubicBezTo>
                    <a:pt x="4483" y="4141"/>
                    <a:pt x="4236" y="3841"/>
                    <a:pt x="3969" y="3560"/>
                  </a:cubicBezTo>
                  <a:cubicBezTo>
                    <a:pt x="3688" y="3251"/>
                    <a:pt x="3374" y="2978"/>
                    <a:pt x="3106" y="2656"/>
                  </a:cubicBezTo>
                  <a:cubicBezTo>
                    <a:pt x="2641" y="2122"/>
                    <a:pt x="2251" y="1526"/>
                    <a:pt x="1773" y="1007"/>
                  </a:cubicBezTo>
                  <a:cubicBezTo>
                    <a:pt x="1567" y="793"/>
                    <a:pt x="1368" y="582"/>
                    <a:pt x="1176" y="363"/>
                  </a:cubicBezTo>
                  <a:cubicBezTo>
                    <a:pt x="1094" y="274"/>
                    <a:pt x="964" y="136"/>
                    <a:pt x="869" y="0"/>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8"/>
            <p:cNvSpPr/>
            <p:nvPr/>
          </p:nvSpPr>
          <p:spPr>
            <a:xfrm>
              <a:off x="4763950" y="984450"/>
              <a:ext cx="66100" cy="188550"/>
            </a:xfrm>
            <a:custGeom>
              <a:avLst/>
              <a:gdLst/>
              <a:ahLst/>
              <a:cxnLst/>
              <a:rect l="l" t="t" r="r" b="b"/>
              <a:pathLst>
                <a:path w="2644" h="7542" extrusionOk="0">
                  <a:moveTo>
                    <a:pt x="755" y="0"/>
                  </a:moveTo>
                  <a:cubicBezTo>
                    <a:pt x="610" y="240"/>
                    <a:pt x="509" y="540"/>
                    <a:pt x="453" y="705"/>
                  </a:cubicBezTo>
                  <a:cubicBezTo>
                    <a:pt x="351" y="1040"/>
                    <a:pt x="310" y="1390"/>
                    <a:pt x="269" y="1738"/>
                  </a:cubicBezTo>
                  <a:cubicBezTo>
                    <a:pt x="221" y="2121"/>
                    <a:pt x="139" y="2499"/>
                    <a:pt x="118" y="2881"/>
                  </a:cubicBezTo>
                  <a:cubicBezTo>
                    <a:pt x="104" y="3080"/>
                    <a:pt x="98" y="3285"/>
                    <a:pt x="63" y="3484"/>
                  </a:cubicBezTo>
                  <a:cubicBezTo>
                    <a:pt x="35" y="3668"/>
                    <a:pt x="1" y="3854"/>
                    <a:pt x="1" y="4044"/>
                  </a:cubicBezTo>
                  <a:cubicBezTo>
                    <a:pt x="9" y="4236"/>
                    <a:pt x="35" y="4435"/>
                    <a:pt x="50" y="4626"/>
                  </a:cubicBezTo>
                  <a:cubicBezTo>
                    <a:pt x="63" y="4831"/>
                    <a:pt x="35" y="5030"/>
                    <a:pt x="42" y="5229"/>
                  </a:cubicBezTo>
                  <a:cubicBezTo>
                    <a:pt x="42" y="5578"/>
                    <a:pt x="91" y="5940"/>
                    <a:pt x="152" y="6290"/>
                  </a:cubicBezTo>
                  <a:cubicBezTo>
                    <a:pt x="214" y="6365"/>
                    <a:pt x="275" y="6441"/>
                    <a:pt x="338" y="6515"/>
                  </a:cubicBezTo>
                  <a:cubicBezTo>
                    <a:pt x="679" y="6893"/>
                    <a:pt x="1118" y="7118"/>
                    <a:pt x="1583" y="7310"/>
                  </a:cubicBezTo>
                  <a:cubicBezTo>
                    <a:pt x="1801" y="7399"/>
                    <a:pt x="2021" y="7481"/>
                    <a:pt x="2246" y="7541"/>
                  </a:cubicBezTo>
                  <a:cubicBezTo>
                    <a:pt x="2288" y="7418"/>
                    <a:pt x="2309" y="7288"/>
                    <a:pt x="2301" y="7152"/>
                  </a:cubicBezTo>
                  <a:cubicBezTo>
                    <a:pt x="2288" y="6761"/>
                    <a:pt x="2164" y="6372"/>
                    <a:pt x="2110" y="5989"/>
                  </a:cubicBezTo>
                  <a:cubicBezTo>
                    <a:pt x="2000" y="5133"/>
                    <a:pt x="2171" y="4277"/>
                    <a:pt x="2356" y="3443"/>
                  </a:cubicBezTo>
                  <a:cubicBezTo>
                    <a:pt x="2439" y="3065"/>
                    <a:pt x="2534" y="2689"/>
                    <a:pt x="2616" y="2306"/>
                  </a:cubicBezTo>
                  <a:cubicBezTo>
                    <a:pt x="2629" y="2265"/>
                    <a:pt x="2637" y="2231"/>
                    <a:pt x="2644" y="2190"/>
                  </a:cubicBezTo>
                  <a:cubicBezTo>
                    <a:pt x="2376" y="1909"/>
                    <a:pt x="2089" y="1649"/>
                    <a:pt x="1842" y="1355"/>
                  </a:cubicBezTo>
                  <a:cubicBezTo>
                    <a:pt x="1460" y="917"/>
                    <a:pt x="1131" y="445"/>
                    <a:pt x="755" y="0"/>
                  </a:cubicBezTo>
                  <a:close/>
                </a:path>
              </a:pathLst>
            </a:custGeom>
            <a:solidFill>
              <a:srgbClr val="E9DD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8"/>
            <p:cNvSpPr/>
            <p:nvPr/>
          </p:nvSpPr>
          <p:spPr>
            <a:xfrm>
              <a:off x="4761075" y="1038850"/>
              <a:ext cx="14400" cy="15425"/>
            </a:xfrm>
            <a:custGeom>
              <a:avLst/>
              <a:gdLst/>
              <a:ahLst/>
              <a:cxnLst/>
              <a:rect l="l" t="t" r="r" b="b"/>
              <a:pathLst>
                <a:path w="576" h="617" extrusionOk="0">
                  <a:moveTo>
                    <a:pt x="280" y="1"/>
                  </a:moveTo>
                  <a:cubicBezTo>
                    <a:pt x="260" y="7"/>
                    <a:pt x="233" y="7"/>
                    <a:pt x="206" y="14"/>
                  </a:cubicBezTo>
                  <a:cubicBezTo>
                    <a:pt x="185" y="20"/>
                    <a:pt x="157" y="35"/>
                    <a:pt x="131" y="48"/>
                  </a:cubicBezTo>
                  <a:cubicBezTo>
                    <a:pt x="116" y="61"/>
                    <a:pt x="96" y="76"/>
                    <a:pt x="75" y="96"/>
                  </a:cubicBezTo>
                  <a:cubicBezTo>
                    <a:pt x="62" y="109"/>
                    <a:pt x="49" y="130"/>
                    <a:pt x="34" y="150"/>
                  </a:cubicBezTo>
                  <a:cubicBezTo>
                    <a:pt x="14" y="191"/>
                    <a:pt x="1" y="232"/>
                    <a:pt x="1" y="288"/>
                  </a:cubicBezTo>
                  <a:lnTo>
                    <a:pt x="1" y="314"/>
                  </a:lnTo>
                  <a:cubicBezTo>
                    <a:pt x="1" y="342"/>
                    <a:pt x="1" y="364"/>
                    <a:pt x="8" y="390"/>
                  </a:cubicBezTo>
                  <a:cubicBezTo>
                    <a:pt x="14" y="411"/>
                    <a:pt x="27" y="431"/>
                    <a:pt x="34" y="452"/>
                  </a:cubicBezTo>
                  <a:cubicBezTo>
                    <a:pt x="42" y="465"/>
                    <a:pt x="42" y="472"/>
                    <a:pt x="49" y="479"/>
                  </a:cubicBezTo>
                  <a:cubicBezTo>
                    <a:pt x="62" y="500"/>
                    <a:pt x="75" y="520"/>
                    <a:pt x="96" y="534"/>
                  </a:cubicBezTo>
                  <a:cubicBezTo>
                    <a:pt x="109" y="548"/>
                    <a:pt x="131" y="569"/>
                    <a:pt x="150" y="575"/>
                  </a:cubicBezTo>
                  <a:cubicBezTo>
                    <a:pt x="150" y="582"/>
                    <a:pt x="157" y="582"/>
                    <a:pt x="165" y="582"/>
                  </a:cubicBezTo>
                  <a:cubicBezTo>
                    <a:pt x="178" y="589"/>
                    <a:pt x="198" y="595"/>
                    <a:pt x="213" y="602"/>
                  </a:cubicBezTo>
                  <a:cubicBezTo>
                    <a:pt x="233" y="610"/>
                    <a:pt x="260" y="617"/>
                    <a:pt x="280" y="617"/>
                  </a:cubicBezTo>
                  <a:cubicBezTo>
                    <a:pt x="336" y="617"/>
                    <a:pt x="377" y="602"/>
                    <a:pt x="425" y="575"/>
                  </a:cubicBezTo>
                  <a:cubicBezTo>
                    <a:pt x="444" y="569"/>
                    <a:pt x="466" y="548"/>
                    <a:pt x="486" y="534"/>
                  </a:cubicBezTo>
                  <a:cubicBezTo>
                    <a:pt x="507" y="520"/>
                    <a:pt x="520" y="500"/>
                    <a:pt x="535" y="479"/>
                  </a:cubicBezTo>
                  <a:cubicBezTo>
                    <a:pt x="548" y="459"/>
                    <a:pt x="555" y="437"/>
                    <a:pt x="561" y="418"/>
                  </a:cubicBezTo>
                  <a:cubicBezTo>
                    <a:pt x="561" y="411"/>
                    <a:pt x="561" y="405"/>
                    <a:pt x="568" y="405"/>
                  </a:cubicBezTo>
                  <a:cubicBezTo>
                    <a:pt x="568" y="383"/>
                    <a:pt x="568" y="364"/>
                    <a:pt x="576" y="349"/>
                  </a:cubicBezTo>
                  <a:cubicBezTo>
                    <a:pt x="576" y="342"/>
                    <a:pt x="576" y="336"/>
                    <a:pt x="568" y="336"/>
                  </a:cubicBezTo>
                  <a:cubicBezTo>
                    <a:pt x="568" y="314"/>
                    <a:pt x="568" y="301"/>
                    <a:pt x="561" y="281"/>
                  </a:cubicBezTo>
                  <a:cubicBezTo>
                    <a:pt x="561" y="260"/>
                    <a:pt x="548" y="240"/>
                    <a:pt x="541" y="219"/>
                  </a:cubicBezTo>
                  <a:cubicBezTo>
                    <a:pt x="535" y="212"/>
                    <a:pt x="527" y="206"/>
                    <a:pt x="527" y="199"/>
                  </a:cubicBezTo>
                  <a:cubicBezTo>
                    <a:pt x="527" y="191"/>
                    <a:pt x="527" y="185"/>
                    <a:pt x="520" y="178"/>
                  </a:cubicBezTo>
                  <a:lnTo>
                    <a:pt x="520" y="171"/>
                  </a:lnTo>
                  <a:cubicBezTo>
                    <a:pt x="520" y="165"/>
                    <a:pt x="507" y="143"/>
                    <a:pt x="500" y="130"/>
                  </a:cubicBezTo>
                  <a:cubicBezTo>
                    <a:pt x="500" y="124"/>
                    <a:pt x="500" y="124"/>
                    <a:pt x="494" y="117"/>
                  </a:cubicBezTo>
                  <a:cubicBezTo>
                    <a:pt x="472" y="83"/>
                    <a:pt x="453" y="68"/>
                    <a:pt x="418" y="42"/>
                  </a:cubicBezTo>
                  <a:cubicBezTo>
                    <a:pt x="418" y="35"/>
                    <a:pt x="412" y="35"/>
                    <a:pt x="403" y="35"/>
                  </a:cubicBezTo>
                  <a:cubicBezTo>
                    <a:pt x="390" y="27"/>
                    <a:pt x="371" y="14"/>
                    <a:pt x="356" y="14"/>
                  </a:cubicBezTo>
                  <a:cubicBezTo>
                    <a:pt x="336" y="7"/>
                    <a:pt x="315" y="7"/>
                    <a:pt x="302" y="1"/>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8"/>
            <p:cNvSpPr/>
            <p:nvPr/>
          </p:nvSpPr>
          <p:spPr>
            <a:xfrm>
              <a:off x="4776650" y="1025350"/>
              <a:ext cx="4800" cy="4775"/>
            </a:xfrm>
            <a:custGeom>
              <a:avLst/>
              <a:gdLst/>
              <a:ahLst/>
              <a:cxnLst/>
              <a:rect l="l" t="t" r="r" b="b"/>
              <a:pathLst>
                <a:path w="192" h="191" extrusionOk="0">
                  <a:moveTo>
                    <a:pt x="96" y="0"/>
                  </a:moveTo>
                  <a:cubicBezTo>
                    <a:pt x="83" y="0"/>
                    <a:pt x="68" y="7"/>
                    <a:pt x="55" y="13"/>
                  </a:cubicBezTo>
                  <a:cubicBezTo>
                    <a:pt x="48" y="13"/>
                    <a:pt x="42" y="20"/>
                    <a:pt x="35" y="26"/>
                  </a:cubicBezTo>
                  <a:cubicBezTo>
                    <a:pt x="27" y="33"/>
                    <a:pt x="20" y="41"/>
                    <a:pt x="14" y="48"/>
                  </a:cubicBezTo>
                  <a:cubicBezTo>
                    <a:pt x="14" y="54"/>
                    <a:pt x="7" y="67"/>
                    <a:pt x="7" y="74"/>
                  </a:cubicBezTo>
                  <a:cubicBezTo>
                    <a:pt x="7" y="82"/>
                    <a:pt x="1" y="89"/>
                    <a:pt x="1" y="95"/>
                  </a:cubicBezTo>
                  <a:cubicBezTo>
                    <a:pt x="1" y="102"/>
                    <a:pt x="7" y="115"/>
                    <a:pt x="7" y="123"/>
                  </a:cubicBezTo>
                  <a:cubicBezTo>
                    <a:pt x="7" y="130"/>
                    <a:pt x="14" y="136"/>
                    <a:pt x="14" y="143"/>
                  </a:cubicBezTo>
                  <a:cubicBezTo>
                    <a:pt x="20" y="150"/>
                    <a:pt x="27" y="156"/>
                    <a:pt x="27" y="164"/>
                  </a:cubicBezTo>
                  <a:cubicBezTo>
                    <a:pt x="35" y="171"/>
                    <a:pt x="42" y="171"/>
                    <a:pt x="48" y="178"/>
                  </a:cubicBezTo>
                  <a:cubicBezTo>
                    <a:pt x="55" y="178"/>
                    <a:pt x="61" y="184"/>
                    <a:pt x="68" y="184"/>
                  </a:cubicBezTo>
                  <a:cubicBezTo>
                    <a:pt x="83" y="191"/>
                    <a:pt x="96" y="191"/>
                    <a:pt x="109" y="191"/>
                  </a:cubicBezTo>
                  <a:cubicBezTo>
                    <a:pt x="117" y="191"/>
                    <a:pt x="124" y="184"/>
                    <a:pt x="130" y="184"/>
                  </a:cubicBezTo>
                  <a:cubicBezTo>
                    <a:pt x="137" y="178"/>
                    <a:pt x="143" y="178"/>
                    <a:pt x="150" y="171"/>
                  </a:cubicBezTo>
                  <a:cubicBezTo>
                    <a:pt x="158" y="164"/>
                    <a:pt x="165" y="164"/>
                    <a:pt x="171" y="156"/>
                  </a:cubicBezTo>
                  <a:cubicBezTo>
                    <a:pt x="171" y="150"/>
                    <a:pt x="178" y="143"/>
                    <a:pt x="178" y="136"/>
                  </a:cubicBezTo>
                  <a:cubicBezTo>
                    <a:pt x="184" y="123"/>
                    <a:pt x="184" y="115"/>
                    <a:pt x="184" y="109"/>
                  </a:cubicBezTo>
                  <a:cubicBezTo>
                    <a:pt x="191" y="102"/>
                    <a:pt x="191" y="95"/>
                    <a:pt x="184" y="82"/>
                  </a:cubicBezTo>
                  <a:cubicBezTo>
                    <a:pt x="184" y="74"/>
                    <a:pt x="184" y="67"/>
                    <a:pt x="178" y="61"/>
                  </a:cubicBezTo>
                  <a:cubicBezTo>
                    <a:pt x="178" y="54"/>
                    <a:pt x="171" y="48"/>
                    <a:pt x="165" y="41"/>
                  </a:cubicBezTo>
                  <a:lnTo>
                    <a:pt x="165" y="33"/>
                  </a:lnTo>
                  <a:cubicBezTo>
                    <a:pt x="158" y="33"/>
                    <a:pt x="158" y="26"/>
                    <a:pt x="158" y="26"/>
                  </a:cubicBezTo>
                  <a:cubicBezTo>
                    <a:pt x="150" y="13"/>
                    <a:pt x="137" y="13"/>
                    <a:pt x="130" y="7"/>
                  </a:cubicBezTo>
                  <a:cubicBezTo>
                    <a:pt x="117" y="0"/>
                    <a:pt x="109" y="0"/>
                    <a:pt x="96" y="0"/>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8"/>
            <p:cNvSpPr/>
            <p:nvPr/>
          </p:nvSpPr>
          <p:spPr>
            <a:xfrm>
              <a:off x="4780750" y="1026150"/>
              <a:ext cx="350" cy="575"/>
            </a:xfrm>
            <a:custGeom>
              <a:avLst/>
              <a:gdLst/>
              <a:ahLst/>
              <a:cxnLst/>
              <a:rect l="l" t="t" r="r" b="b"/>
              <a:pathLst>
                <a:path w="14" h="23" extrusionOk="0">
                  <a:moveTo>
                    <a:pt x="1" y="1"/>
                  </a:moveTo>
                  <a:lnTo>
                    <a:pt x="1" y="9"/>
                  </a:lnTo>
                  <a:cubicBezTo>
                    <a:pt x="3" y="9"/>
                    <a:pt x="5" y="10"/>
                    <a:pt x="6" y="12"/>
                  </a:cubicBezTo>
                  <a:lnTo>
                    <a:pt x="6" y="12"/>
                  </a:lnTo>
                  <a:cubicBezTo>
                    <a:pt x="5" y="9"/>
                    <a:pt x="1" y="7"/>
                    <a:pt x="1" y="1"/>
                  </a:cubicBezTo>
                  <a:close/>
                  <a:moveTo>
                    <a:pt x="6" y="12"/>
                  </a:moveTo>
                  <a:cubicBezTo>
                    <a:pt x="7" y="13"/>
                    <a:pt x="7" y="14"/>
                    <a:pt x="7" y="16"/>
                  </a:cubicBezTo>
                  <a:cubicBezTo>
                    <a:pt x="7" y="16"/>
                    <a:pt x="7" y="22"/>
                    <a:pt x="14" y="22"/>
                  </a:cubicBezTo>
                  <a:cubicBezTo>
                    <a:pt x="10" y="18"/>
                    <a:pt x="8" y="15"/>
                    <a:pt x="6" y="12"/>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8"/>
            <p:cNvSpPr/>
            <p:nvPr/>
          </p:nvSpPr>
          <p:spPr>
            <a:xfrm>
              <a:off x="4780925" y="1026525"/>
              <a:ext cx="25" cy="25"/>
            </a:xfrm>
            <a:custGeom>
              <a:avLst/>
              <a:gdLst/>
              <a:ahLst/>
              <a:cxnLst/>
              <a:rect l="l" t="t" r="r" b="b"/>
              <a:pathLst>
                <a:path w="1" h="1" extrusionOk="0">
                  <a:moveTo>
                    <a:pt x="0" y="1"/>
                  </a:moveTo>
                  <a:lnTo>
                    <a:pt x="0" y="1"/>
                  </a:ln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8"/>
            <p:cNvSpPr/>
            <p:nvPr/>
          </p:nvSpPr>
          <p:spPr>
            <a:xfrm>
              <a:off x="4766700" y="1088800"/>
              <a:ext cx="6900" cy="9000"/>
            </a:xfrm>
            <a:custGeom>
              <a:avLst/>
              <a:gdLst/>
              <a:ahLst/>
              <a:cxnLst/>
              <a:rect l="l" t="t" r="r" b="b"/>
              <a:pathLst>
                <a:path w="276" h="360" extrusionOk="0">
                  <a:moveTo>
                    <a:pt x="131" y="0"/>
                  </a:moveTo>
                  <a:cubicBezTo>
                    <a:pt x="111" y="0"/>
                    <a:pt x="96" y="8"/>
                    <a:pt x="77" y="15"/>
                  </a:cubicBezTo>
                  <a:cubicBezTo>
                    <a:pt x="70" y="15"/>
                    <a:pt x="55" y="21"/>
                    <a:pt x="49" y="28"/>
                  </a:cubicBezTo>
                  <a:cubicBezTo>
                    <a:pt x="35" y="41"/>
                    <a:pt x="29" y="56"/>
                    <a:pt x="14" y="69"/>
                  </a:cubicBezTo>
                  <a:cubicBezTo>
                    <a:pt x="14" y="76"/>
                    <a:pt x="8" y="90"/>
                    <a:pt x="1" y="97"/>
                  </a:cubicBezTo>
                  <a:lnTo>
                    <a:pt x="1" y="172"/>
                  </a:lnTo>
                  <a:cubicBezTo>
                    <a:pt x="8" y="179"/>
                    <a:pt x="8" y="192"/>
                    <a:pt x="8" y="205"/>
                  </a:cubicBezTo>
                  <a:lnTo>
                    <a:pt x="8" y="227"/>
                  </a:lnTo>
                  <a:cubicBezTo>
                    <a:pt x="8" y="246"/>
                    <a:pt x="14" y="261"/>
                    <a:pt x="22" y="281"/>
                  </a:cubicBezTo>
                  <a:cubicBezTo>
                    <a:pt x="29" y="296"/>
                    <a:pt x="35" y="309"/>
                    <a:pt x="49" y="322"/>
                  </a:cubicBezTo>
                  <a:cubicBezTo>
                    <a:pt x="63" y="337"/>
                    <a:pt x="77" y="343"/>
                    <a:pt x="90" y="350"/>
                  </a:cubicBezTo>
                  <a:cubicBezTo>
                    <a:pt x="105" y="355"/>
                    <a:pt x="116" y="359"/>
                    <a:pt x="128" y="359"/>
                  </a:cubicBezTo>
                  <a:cubicBezTo>
                    <a:pt x="134" y="359"/>
                    <a:pt x="139" y="358"/>
                    <a:pt x="146" y="356"/>
                  </a:cubicBezTo>
                  <a:lnTo>
                    <a:pt x="178" y="356"/>
                  </a:lnTo>
                  <a:cubicBezTo>
                    <a:pt x="200" y="350"/>
                    <a:pt x="219" y="337"/>
                    <a:pt x="234" y="322"/>
                  </a:cubicBezTo>
                  <a:cubicBezTo>
                    <a:pt x="241" y="309"/>
                    <a:pt x="247" y="302"/>
                    <a:pt x="254" y="296"/>
                  </a:cubicBezTo>
                  <a:cubicBezTo>
                    <a:pt x="269" y="274"/>
                    <a:pt x="275" y="255"/>
                    <a:pt x="275" y="227"/>
                  </a:cubicBezTo>
                  <a:lnTo>
                    <a:pt x="275" y="179"/>
                  </a:lnTo>
                  <a:cubicBezTo>
                    <a:pt x="275" y="164"/>
                    <a:pt x="269" y="145"/>
                    <a:pt x="269" y="131"/>
                  </a:cubicBezTo>
                  <a:lnTo>
                    <a:pt x="269" y="123"/>
                  </a:lnTo>
                  <a:cubicBezTo>
                    <a:pt x="261" y="103"/>
                    <a:pt x="254" y="82"/>
                    <a:pt x="241" y="69"/>
                  </a:cubicBezTo>
                  <a:cubicBezTo>
                    <a:pt x="234" y="56"/>
                    <a:pt x="219" y="41"/>
                    <a:pt x="206" y="28"/>
                  </a:cubicBezTo>
                  <a:cubicBezTo>
                    <a:pt x="200" y="21"/>
                    <a:pt x="178" y="15"/>
                    <a:pt x="165" y="8"/>
                  </a:cubicBezTo>
                  <a:cubicBezTo>
                    <a:pt x="152" y="8"/>
                    <a:pt x="146" y="8"/>
                    <a:pt x="131" y="0"/>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8"/>
            <p:cNvSpPr/>
            <p:nvPr/>
          </p:nvSpPr>
          <p:spPr>
            <a:xfrm>
              <a:off x="4738125" y="1013350"/>
              <a:ext cx="7750" cy="8350"/>
            </a:xfrm>
            <a:custGeom>
              <a:avLst/>
              <a:gdLst/>
              <a:ahLst/>
              <a:cxnLst/>
              <a:rect l="l" t="t" r="r" b="b"/>
              <a:pathLst>
                <a:path w="310" h="334" extrusionOk="0">
                  <a:moveTo>
                    <a:pt x="172" y="0"/>
                  </a:moveTo>
                  <a:cubicBezTo>
                    <a:pt x="158" y="0"/>
                    <a:pt x="152" y="0"/>
                    <a:pt x="139" y="7"/>
                  </a:cubicBezTo>
                  <a:cubicBezTo>
                    <a:pt x="117" y="7"/>
                    <a:pt x="98" y="20"/>
                    <a:pt x="83" y="35"/>
                  </a:cubicBezTo>
                  <a:cubicBezTo>
                    <a:pt x="70" y="48"/>
                    <a:pt x="63" y="61"/>
                    <a:pt x="48" y="69"/>
                  </a:cubicBezTo>
                  <a:lnTo>
                    <a:pt x="42" y="76"/>
                  </a:lnTo>
                  <a:cubicBezTo>
                    <a:pt x="35" y="83"/>
                    <a:pt x="29" y="89"/>
                    <a:pt x="22" y="102"/>
                  </a:cubicBezTo>
                  <a:cubicBezTo>
                    <a:pt x="22" y="111"/>
                    <a:pt x="15" y="130"/>
                    <a:pt x="7" y="137"/>
                  </a:cubicBezTo>
                  <a:cubicBezTo>
                    <a:pt x="7" y="152"/>
                    <a:pt x="7" y="165"/>
                    <a:pt x="1" y="171"/>
                  </a:cubicBezTo>
                  <a:lnTo>
                    <a:pt x="1" y="178"/>
                  </a:lnTo>
                  <a:lnTo>
                    <a:pt x="1" y="193"/>
                  </a:lnTo>
                  <a:cubicBezTo>
                    <a:pt x="7" y="193"/>
                    <a:pt x="7" y="199"/>
                    <a:pt x="7" y="199"/>
                  </a:cubicBezTo>
                  <a:lnTo>
                    <a:pt x="7" y="206"/>
                  </a:lnTo>
                  <a:lnTo>
                    <a:pt x="7" y="225"/>
                  </a:lnTo>
                  <a:lnTo>
                    <a:pt x="7" y="240"/>
                  </a:lnTo>
                  <a:cubicBezTo>
                    <a:pt x="15" y="260"/>
                    <a:pt x="22" y="275"/>
                    <a:pt x="35" y="281"/>
                  </a:cubicBezTo>
                  <a:cubicBezTo>
                    <a:pt x="42" y="294"/>
                    <a:pt x="57" y="308"/>
                    <a:pt x="70" y="316"/>
                  </a:cubicBezTo>
                  <a:cubicBezTo>
                    <a:pt x="83" y="322"/>
                    <a:pt x="98" y="329"/>
                    <a:pt x="111" y="329"/>
                  </a:cubicBezTo>
                  <a:cubicBezTo>
                    <a:pt x="121" y="332"/>
                    <a:pt x="129" y="334"/>
                    <a:pt x="138" y="334"/>
                  </a:cubicBezTo>
                  <a:cubicBezTo>
                    <a:pt x="146" y="334"/>
                    <a:pt x="155" y="332"/>
                    <a:pt x="165" y="329"/>
                  </a:cubicBezTo>
                  <a:cubicBezTo>
                    <a:pt x="172" y="322"/>
                    <a:pt x="186" y="322"/>
                    <a:pt x="193" y="316"/>
                  </a:cubicBezTo>
                  <a:cubicBezTo>
                    <a:pt x="199" y="308"/>
                    <a:pt x="206" y="301"/>
                    <a:pt x="213" y="294"/>
                  </a:cubicBezTo>
                  <a:lnTo>
                    <a:pt x="221" y="294"/>
                  </a:lnTo>
                  <a:cubicBezTo>
                    <a:pt x="227" y="288"/>
                    <a:pt x="234" y="281"/>
                    <a:pt x="247" y="281"/>
                  </a:cubicBezTo>
                  <a:cubicBezTo>
                    <a:pt x="262" y="275"/>
                    <a:pt x="275" y="260"/>
                    <a:pt x="282" y="247"/>
                  </a:cubicBezTo>
                  <a:cubicBezTo>
                    <a:pt x="288" y="234"/>
                    <a:pt x="303" y="219"/>
                    <a:pt x="303" y="206"/>
                  </a:cubicBezTo>
                  <a:cubicBezTo>
                    <a:pt x="303" y="199"/>
                    <a:pt x="303" y="199"/>
                    <a:pt x="310" y="193"/>
                  </a:cubicBezTo>
                  <a:cubicBezTo>
                    <a:pt x="310" y="165"/>
                    <a:pt x="310" y="152"/>
                    <a:pt x="303" y="117"/>
                  </a:cubicBezTo>
                  <a:lnTo>
                    <a:pt x="303" y="111"/>
                  </a:lnTo>
                  <a:cubicBezTo>
                    <a:pt x="303" y="96"/>
                    <a:pt x="295" y="89"/>
                    <a:pt x="288" y="76"/>
                  </a:cubicBezTo>
                  <a:lnTo>
                    <a:pt x="282" y="69"/>
                  </a:lnTo>
                  <a:cubicBezTo>
                    <a:pt x="275" y="55"/>
                    <a:pt x="268" y="48"/>
                    <a:pt x="262" y="35"/>
                  </a:cubicBezTo>
                  <a:cubicBezTo>
                    <a:pt x="247" y="20"/>
                    <a:pt x="234" y="14"/>
                    <a:pt x="221" y="7"/>
                  </a:cubicBezTo>
                  <a:cubicBezTo>
                    <a:pt x="206" y="0"/>
                    <a:pt x="186" y="0"/>
                    <a:pt x="1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8"/>
            <p:cNvSpPr/>
            <p:nvPr/>
          </p:nvSpPr>
          <p:spPr>
            <a:xfrm>
              <a:off x="4749800" y="1041775"/>
              <a:ext cx="2725" cy="2900"/>
            </a:xfrm>
            <a:custGeom>
              <a:avLst/>
              <a:gdLst/>
              <a:ahLst/>
              <a:cxnLst/>
              <a:rect l="l" t="t" r="r" b="b"/>
              <a:pathLst>
                <a:path w="109" h="116" extrusionOk="0">
                  <a:moveTo>
                    <a:pt x="54" y="0"/>
                  </a:moveTo>
                  <a:cubicBezTo>
                    <a:pt x="33" y="0"/>
                    <a:pt x="13" y="7"/>
                    <a:pt x="7" y="20"/>
                  </a:cubicBezTo>
                  <a:cubicBezTo>
                    <a:pt x="0" y="33"/>
                    <a:pt x="0" y="41"/>
                    <a:pt x="0" y="54"/>
                  </a:cubicBezTo>
                  <a:cubicBezTo>
                    <a:pt x="0" y="61"/>
                    <a:pt x="0" y="68"/>
                    <a:pt x="7" y="82"/>
                  </a:cubicBezTo>
                  <a:cubicBezTo>
                    <a:pt x="7" y="82"/>
                    <a:pt x="7" y="89"/>
                    <a:pt x="13" y="95"/>
                  </a:cubicBezTo>
                  <a:cubicBezTo>
                    <a:pt x="13" y="102"/>
                    <a:pt x="20" y="102"/>
                    <a:pt x="26" y="109"/>
                  </a:cubicBezTo>
                  <a:cubicBezTo>
                    <a:pt x="33" y="115"/>
                    <a:pt x="41" y="115"/>
                    <a:pt x="54" y="115"/>
                  </a:cubicBezTo>
                  <a:cubicBezTo>
                    <a:pt x="61" y="115"/>
                    <a:pt x="68" y="115"/>
                    <a:pt x="74" y="109"/>
                  </a:cubicBezTo>
                  <a:cubicBezTo>
                    <a:pt x="82" y="102"/>
                    <a:pt x="89" y="102"/>
                    <a:pt x="95" y="95"/>
                  </a:cubicBezTo>
                  <a:cubicBezTo>
                    <a:pt x="95" y="89"/>
                    <a:pt x="95" y="82"/>
                    <a:pt x="102" y="82"/>
                  </a:cubicBezTo>
                  <a:cubicBezTo>
                    <a:pt x="102" y="68"/>
                    <a:pt x="109" y="61"/>
                    <a:pt x="109" y="54"/>
                  </a:cubicBezTo>
                  <a:cubicBezTo>
                    <a:pt x="109" y="41"/>
                    <a:pt x="102" y="33"/>
                    <a:pt x="102" y="20"/>
                  </a:cubicBezTo>
                  <a:cubicBezTo>
                    <a:pt x="89" y="7"/>
                    <a:pt x="68" y="0"/>
                    <a:pt x="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8"/>
            <p:cNvSpPr/>
            <p:nvPr/>
          </p:nvSpPr>
          <p:spPr>
            <a:xfrm>
              <a:off x="4751650" y="1053100"/>
              <a:ext cx="4650" cy="4375"/>
            </a:xfrm>
            <a:custGeom>
              <a:avLst/>
              <a:gdLst/>
              <a:ahLst/>
              <a:cxnLst/>
              <a:rect l="l" t="t" r="r" b="b"/>
              <a:pathLst>
                <a:path w="186" h="175" extrusionOk="0">
                  <a:moveTo>
                    <a:pt x="98" y="1"/>
                  </a:moveTo>
                  <a:cubicBezTo>
                    <a:pt x="90" y="1"/>
                    <a:pt x="83" y="2"/>
                    <a:pt x="76" y="5"/>
                  </a:cubicBezTo>
                  <a:lnTo>
                    <a:pt x="63" y="5"/>
                  </a:lnTo>
                  <a:cubicBezTo>
                    <a:pt x="56" y="12"/>
                    <a:pt x="49" y="12"/>
                    <a:pt x="41" y="12"/>
                  </a:cubicBezTo>
                  <a:cubicBezTo>
                    <a:pt x="28" y="19"/>
                    <a:pt x="21" y="25"/>
                    <a:pt x="15" y="40"/>
                  </a:cubicBezTo>
                  <a:cubicBezTo>
                    <a:pt x="15" y="40"/>
                    <a:pt x="8" y="47"/>
                    <a:pt x="8" y="53"/>
                  </a:cubicBezTo>
                  <a:cubicBezTo>
                    <a:pt x="0" y="66"/>
                    <a:pt x="0" y="73"/>
                    <a:pt x="0" y="88"/>
                  </a:cubicBezTo>
                  <a:lnTo>
                    <a:pt x="0" y="107"/>
                  </a:lnTo>
                  <a:cubicBezTo>
                    <a:pt x="8" y="114"/>
                    <a:pt x="8" y="122"/>
                    <a:pt x="8" y="129"/>
                  </a:cubicBezTo>
                  <a:cubicBezTo>
                    <a:pt x="15" y="142"/>
                    <a:pt x="21" y="148"/>
                    <a:pt x="35" y="155"/>
                  </a:cubicBezTo>
                  <a:cubicBezTo>
                    <a:pt x="41" y="163"/>
                    <a:pt x="49" y="163"/>
                    <a:pt x="63" y="170"/>
                  </a:cubicBezTo>
                  <a:lnTo>
                    <a:pt x="76" y="170"/>
                  </a:lnTo>
                  <a:cubicBezTo>
                    <a:pt x="83" y="173"/>
                    <a:pt x="90" y="175"/>
                    <a:pt x="98" y="175"/>
                  </a:cubicBezTo>
                  <a:cubicBezTo>
                    <a:pt x="105" y="175"/>
                    <a:pt x="113" y="173"/>
                    <a:pt x="123" y="170"/>
                  </a:cubicBezTo>
                  <a:cubicBezTo>
                    <a:pt x="138" y="170"/>
                    <a:pt x="151" y="163"/>
                    <a:pt x="158" y="148"/>
                  </a:cubicBezTo>
                  <a:cubicBezTo>
                    <a:pt x="164" y="142"/>
                    <a:pt x="173" y="135"/>
                    <a:pt x="173" y="129"/>
                  </a:cubicBezTo>
                  <a:cubicBezTo>
                    <a:pt x="186" y="114"/>
                    <a:pt x="186" y="101"/>
                    <a:pt x="186" y="88"/>
                  </a:cubicBezTo>
                  <a:cubicBezTo>
                    <a:pt x="186" y="73"/>
                    <a:pt x="186" y="66"/>
                    <a:pt x="179" y="53"/>
                  </a:cubicBezTo>
                  <a:cubicBezTo>
                    <a:pt x="173" y="40"/>
                    <a:pt x="173" y="32"/>
                    <a:pt x="158" y="25"/>
                  </a:cubicBezTo>
                  <a:cubicBezTo>
                    <a:pt x="151" y="12"/>
                    <a:pt x="138" y="5"/>
                    <a:pt x="123" y="5"/>
                  </a:cubicBezTo>
                  <a:cubicBezTo>
                    <a:pt x="113" y="2"/>
                    <a:pt x="105" y="1"/>
                    <a:pt x="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8"/>
            <p:cNvSpPr/>
            <p:nvPr/>
          </p:nvSpPr>
          <p:spPr>
            <a:xfrm>
              <a:off x="4817175" y="737075"/>
              <a:ext cx="155425" cy="303100"/>
            </a:xfrm>
            <a:custGeom>
              <a:avLst/>
              <a:gdLst/>
              <a:ahLst/>
              <a:cxnLst/>
              <a:rect l="l" t="t" r="r" b="b"/>
              <a:pathLst>
                <a:path w="6217" h="12124" extrusionOk="0">
                  <a:moveTo>
                    <a:pt x="5435" y="1"/>
                  </a:moveTo>
                  <a:cubicBezTo>
                    <a:pt x="4564" y="1"/>
                    <a:pt x="3725" y="389"/>
                    <a:pt x="3033" y="921"/>
                  </a:cubicBezTo>
                  <a:cubicBezTo>
                    <a:pt x="2253" y="1531"/>
                    <a:pt x="1617" y="2304"/>
                    <a:pt x="1116" y="3160"/>
                  </a:cubicBezTo>
                  <a:cubicBezTo>
                    <a:pt x="610" y="4023"/>
                    <a:pt x="234" y="4967"/>
                    <a:pt x="83" y="5959"/>
                  </a:cubicBezTo>
                  <a:cubicBezTo>
                    <a:pt x="1" y="6465"/>
                    <a:pt x="7" y="6973"/>
                    <a:pt x="29" y="7485"/>
                  </a:cubicBezTo>
                  <a:cubicBezTo>
                    <a:pt x="35" y="7677"/>
                    <a:pt x="48" y="7876"/>
                    <a:pt x="70" y="8067"/>
                  </a:cubicBezTo>
                  <a:cubicBezTo>
                    <a:pt x="111" y="8443"/>
                    <a:pt x="180" y="8813"/>
                    <a:pt x="295" y="9169"/>
                  </a:cubicBezTo>
                  <a:cubicBezTo>
                    <a:pt x="467" y="9709"/>
                    <a:pt x="714" y="10161"/>
                    <a:pt x="1138" y="10537"/>
                  </a:cubicBezTo>
                  <a:lnTo>
                    <a:pt x="1144" y="10546"/>
                  </a:lnTo>
                  <a:cubicBezTo>
                    <a:pt x="1239" y="10628"/>
                    <a:pt x="1330" y="10702"/>
                    <a:pt x="1432" y="10777"/>
                  </a:cubicBezTo>
                  <a:cubicBezTo>
                    <a:pt x="1985" y="11572"/>
                    <a:pt x="3002" y="12124"/>
                    <a:pt x="3937" y="12124"/>
                  </a:cubicBezTo>
                  <a:cubicBezTo>
                    <a:pt x="3985" y="12124"/>
                    <a:pt x="4033" y="12122"/>
                    <a:pt x="4081" y="12119"/>
                  </a:cubicBezTo>
                  <a:cubicBezTo>
                    <a:pt x="4170" y="12113"/>
                    <a:pt x="4252" y="12044"/>
                    <a:pt x="4245" y="11955"/>
                  </a:cubicBezTo>
                  <a:lnTo>
                    <a:pt x="4245" y="11886"/>
                  </a:lnTo>
                  <a:cubicBezTo>
                    <a:pt x="4245" y="11127"/>
                    <a:pt x="4518" y="10373"/>
                    <a:pt x="4635" y="9621"/>
                  </a:cubicBezTo>
                  <a:cubicBezTo>
                    <a:pt x="4765" y="8771"/>
                    <a:pt x="4894" y="7924"/>
                    <a:pt x="5059" y="7088"/>
                  </a:cubicBezTo>
                  <a:cubicBezTo>
                    <a:pt x="5374" y="5419"/>
                    <a:pt x="5806" y="3776"/>
                    <a:pt x="6120" y="2112"/>
                  </a:cubicBezTo>
                  <a:cubicBezTo>
                    <a:pt x="6189" y="1764"/>
                    <a:pt x="6217" y="1414"/>
                    <a:pt x="6208" y="1059"/>
                  </a:cubicBezTo>
                  <a:cubicBezTo>
                    <a:pt x="6202" y="854"/>
                    <a:pt x="6195" y="627"/>
                    <a:pt x="6141" y="428"/>
                  </a:cubicBezTo>
                  <a:cubicBezTo>
                    <a:pt x="6113" y="333"/>
                    <a:pt x="6079" y="244"/>
                    <a:pt x="6024" y="162"/>
                  </a:cubicBezTo>
                  <a:cubicBezTo>
                    <a:pt x="6044" y="121"/>
                    <a:pt x="6038" y="59"/>
                    <a:pt x="5977" y="52"/>
                  </a:cubicBezTo>
                  <a:cubicBezTo>
                    <a:pt x="5795" y="17"/>
                    <a:pt x="5615" y="1"/>
                    <a:pt x="5435"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8"/>
            <p:cNvSpPr/>
            <p:nvPr/>
          </p:nvSpPr>
          <p:spPr>
            <a:xfrm>
              <a:off x="4818900" y="921875"/>
              <a:ext cx="47950" cy="78875"/>
            </a:xfrm>
            <a:custGeom>
              <a:avLst/>
              <a:gdLst/>
              <a:ahLst/>
              <a:cxnLst/>
              <a:rect l="l" t="t" r="r" b="b"/>
              <a:pathLst>
                <a:path w="1918" h="3155" extrusionOk="0">
                  <a:moveTo>
                    <a:pt x="727" y="0"/>
                  </a:moveTo>
                  <a:cubicBezTo>
                    <a:pt x="712" y="0"/>
                    <a:pt x="697" y="4"/>
                    <a:pt x="686" y="11"/>
                  </a:cubicBezTo>
                  <a:cubicBezTo>
                    <a:pt x="405" y="141"/>
                    <a:pt x="185" y="387"/>
                    <a:pt x="21" y="640"/>
                  </a:cubicBezTo>
                  <a:cubicBezTo>
                    <a:pt x="14" y="655"/>
                    <a:pt x="7" y="662"/>
                    <a:pt x="1" y="675"/>
                  </a:cubicBezTo>
                  <a:cubicBezTo>
                    <a:pt x="42" y="1051"/>
                    <a:pt x="111" y="1421"/>
                    <a:pt x="226" y="1777"/>
                  </a:cubicBezTo>
                  <a:cubicBezTo>
                    <a:pt x="398" y="2317"/>
                    <a:pt x="645" y="2769"/>
                    <a:pt x="1069" y="3145"/>
                  </a:cubicBezTo>
                  <a:lnTo>
                    <a:pt x="1075" y="3154"/>
                  </a:lnTo>
                  <a:cubicBezTo>
                    <a:pt x="1087" y="3154"/>
                    <a:pt x="1099" y="3154"/>
                    <a:pt x="1110" y="3154"/>
                  </a:cubicBezTo>
                  <a:cubicBezTo>
                    <a:pt x="1296" y="3154"/>
                    <a:pt x="1474" y="3104"/>
                    <a:pt x="1602" y="2968"/>
                  </a:cubicBezTo>
                  <a:cubicBezTo>
                    <a:pt x="1918" y="2633"/>
                    <a:pt x="1739" y="2127"/>
                    <a:pt x="1581" y="1770"/>
                  </a:cubicBezTo>
                  <a:cubicBezTo>
                    <a:pt x="1451" y="1483"/>
                    <a:pt x="1294" y="1202"/>
                    <a:pt x="1144" y="921"/>
                  </a:cubicBezTo>
                  <a:cubicBezTo>
                    <a:pt x="1069" y="778"/>
                    <a:pt x="980" y="627"/>
                    <a:pt x="939" y="463"/>
                  </a:cubicBezTo>
                  <a:cubicBezTo>
                    <a:pt x="898" y="320"/>
                    <a:pt x="870" y="169"/>
                    <a:pt x="794" y="39"/>
                  </a:cubicBezTo>
                  <a:cubicBezTo>
                    <a:pt x="781" y="13"/>
                    <a:pt x="754" y="0"/>
                    <a:pt x="727" y="0"/>
                  </a:cubicBezTo>
                  <a:close/>
                </a:path>
              </a:pathLst>
            </a:custGeom>
            <a:solidFill>
              <a:srgbClr val="749D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8"/>
            <p:cNvSpPr/>
            <p:nvPr/>
          </p:nvSpPr>
          <p:spPr>
            <a:xfrm>
              <a:off x="4822150" y="747775"/>
              <a:ext cx="150450" cy="286450"/>
            </a:xfrm>
            <a:custGeom>
              <a:avLst/>
              <a:gdLst/>
              <a:ahLst/>
              <a:cxnLst/>
              <a:rect l="l" t="t" r="r" b="b"/>
              <a:pathLst>
                <a:path w="6018" h="11458" extrusionOk="0">
                  <a:moveTo>
                    <a:pt x="5942" y="0"/>
                  </a:moveTo>
                  <a:cubicBezTo>
                    <a:pt x="5722" y="0"/>
                    <a:pt x="5497" y="35"/>
                    <a:pt x="5305" y="41"/>
                  </a:cubicBezTo>
                  <a:cubicBezTo>
                    <a:pt x="4901" y="56"/>
                    <a:pt x="4505" y="145"/>
                    <a:pt x="4148" y="336"/>
                  </a:cubicBezTo>
                  <a:cubicBezTo>
                    <a:pt x="3759" y="549"/>
                    <a:pt x="3437" y="856"/>
                    <a:pt x="3094" y="1137"/>
                  </a:cubicBezTo>
                  <a:cubicBezTo>
                    <a:pt x="2724" y="1444"/>
                    <a:pt x="2328" y="1732"/>
                    <a:pt x="1985" y="2075"/>
                  </a:cubicBezTo>
                  <a:cubicBezTo>
                    <a:pt x="1267" y="2793"/>
                    <a:pt x="876" y="3765"/>
                    <a:pt x="603" y="4730"/>
                  </a:cubicBezTo>
                  <a:cubicBezTo>
                    <a:pt x="301" y="5771"/>
                    <a:pt x="1" y="6804"/>
                    <a:pt x="364" y="7879"/>
                  </a:cubicBezTo>
                  <a:cubicBezTo>
                    <a:pt x="699" y="8858"/>
                    <a:pt x="1254" y="9789"/>
                    <a:pt x="2067" y="10446"/>
                  </a:cubicBezTo>
                  <a:cubicBezTo>
                    <a:pt x="2642" y="10911"/>
                    <a:pt x="3327" y="11274"/>
                    <a:pt x="4046" y="11458"/>
                  </a:cubicBezTo>
                  <a:cubicBezTo>
                    <a:pt x="4046" y="10699"/>
                    <a:pt x="4319" y="9945"/>
                    <a:pt x="4436" y="9193"/>
                  </a:cubicBezTo>
                  <a:cubicBezTo>
                    <a:pt x="4566" y="8343"/>
                    <a:pt x="4695" y="7496"/>
                    <a:pt x="4860" y="6660"/>
                  </a:cubicBezTo>
                  <a:cubicBezTo>
                    <a:pt x="5175" y="4991"/>
                    <a:pt x="5607" y="3348"/>
                    <a:pt x="5921" y="1684"/>
                  </a:cubicBezTo>
                  <a:cubicBezTo>
                    <a:pt x="5990" y="1336"/>
                    <a:pt x="6018" y="986"/>
                    <a:pt x="6009" y="631"/>
                  </a:cubicBezTo>
                  <a:cubicBezTo>
                    <a:pt x="6003" y="426"/>
                    <a:pt x="5996" y="199"/>
                    <a:pt x="5942" y="0"/>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8"/>
            <p:cNvSpPr/>
            <p:nvPr/>
          </p:nvSpPr>
          <p:spPr>
            <a:xfrm>
              <a:off x="4827825" y="796075"/>
              <a:ext cx="132850" cy="171800"/>
            </a:xfrm>
            <a:custGeom>
              <a:avLst/>
              <a:gdLst/>
              <a:ahLst/>
              <a:cxnLst/>
              <a:rect l="l" t="t" r="r" b="b"/>
              <a:pathLst>
                <a:path w="5314" h="6872" extrusionOk="0">
                  <a:moveTo>
                    <a:pt x="5186" y="0"/>
                  </a:moveTo>
                  <a:cubicBezTo>
                    <a:pt x="5168" y="0"/>
                    <a:pt x="5150" y="6"/>
                    <a:pt x="5134" y="20"/>
                  </a:cubicBezTo>
                  <a:cubicBezTo>
                    <a:pt x="4353" y="608"/>
                    <a:pt x="3532" y="1224"/>
                    <a:pt x="2895" y="1984"/>
                  </a:cubicBezTo>
                  <a:cubicBezTo>
                    <a:pt x="2717" y="2108"/>
                    <a:pt x="2553" y="2251"/>
                    <a:pt x="2415" y="2415"/>
                  </a:cubicBezTo>
                  <a:cubicBezTo>
                    <a:pt x="2218" y="2642"/>
                    <a:pt x="2054" y="2888"/>
                    <a:pt x="1848" y="3106"/>
                  </a:cubicBezTo>
                  <a:cubicBezTo>
                    <a:pt x="1628" y="3340"/>
                    <a:pt x="1388" y="3552"/>
                    <a:pt x="1163" y="3770"/>
                  </a:cubicBezTo>
                  <a:cubicBezTo>
                    <a:pt x="725" y="4209"/>
                    <a:pt x="362" y="4680"/>
                    <a:pt x="61" y="5229"/>
                  </a:cubicBezTo>
                  <a:cubicBezTo>
                    <a:pt x="41" y="5270"/>
                    <a:pt x="20" y="5303"/>
                    <a:pt x="0" y="5344"/>
                  </a:cubicBezTo>
                  <a:cubicBezTo>
                    <a:pt x="27" y="5542"/>
                    <a:pt x="68" y="5741"/>
                    <a:pt x="137" y="5947"/>
                  </a:cubicBezTo>
                  <a:cubicBezTo>
                    <a:pt x="247" y="6262"/>
                    <a:pt x="383" y="6569"/>
                    <a:pt x="534" y="6871"/>
                  </a:cubicBezTo>
                  <a:cubicBezTo>
                    <a:pt x="807" y="6796"/>
                    <a:pt x="1068" y="6699"/>
                    <a:pt x="1328" y="6591"/>
                  </a:cubicBezTo>
                  <a:cubicBezTo>
                    <a:pt x="1553" y="6502"/>
                    <a:pt x="1779" y="6411"/>
                    <a:pt x="2004" y="6338"/>
                  </a:cubicBezTo>
                  <a:cubicBezTo>
                    <a:pt x="2114" y="6303"/>
                    <a:pt x="2224" y="6275"/>
                    <a:pt x="2333" y="6255"/>
                  </a:cubicBezTo>
                  <a:cubicBezTo>
                    <a:pt x="2449" y="6234"/>
                    <a:pt x="2573" y="6241"/>
                    <a:pt x="2676" y="6186"/>
                  </a:cubicBezTo>
                  <a:cubicBezTo>
                    <a:pt x="2702" y="6165"/>
                    <a:pt x="2717" y="6145"/>
                    <a:pt x="2724" y="6117"/>
                  </a:cubicBezTo>
                  <a:cubicBezTo>
                    <a:pt x="3031" y="6029"/>
                    <a:pt x="3327" y="5906"/>
                    <a:pt x="3599" y="5722"/>
                  </a:cubicBezTo>
                  <a:cubicBezTo>
                    <a:pt x="4017" y="5441"/>
                    <a:pt x="4366" y="5015"/>
                    <a:pt x="4550" y="4544"/>
                  </a:cubicBezTo>
                  <a:cubicBezTo>
                    <a:pt x="4647" y="4284"/>
                    <a:pt x="4695" y="4010"/>
                    <a:pt x="4715" y="3729"/>
                  </a:cubicBezTo>
                  <a:cubicBezTo>
                    <a:pt x="4736" y="3366"/>
                    <a:pt x="4771" y="2996"/>
                    <a:pt x="4812" y="2633"/>
                  </a:cubicBezTo>
                  <a:cubicBezTo>
                    <a:pt x="4900" y="1792"/>
                    <a:pt x="5058" y="950"/>
                    <a:pt x="5298" y="143"/>
                  </a:cubicBezTo>
                  <a:cubicBezTo>
                    <a:pt x="5313" y="74"/>
                    <a:pt x="5250" y="0"/>
                    <a:pt x="5186" y="0"/>
                  </a:cubicBezTo>
                  <a:close/>
                </a:path>
              </a:pathLst>
            </a:custGeom>
            <a:solidFill>
              <a:srgbClr val="E9DD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8"/>
            <p:cNvSpPr/>
            <p:nvPr/>
          </p:nvSpPr>
          <p:spPr>
            <a:xfrm>
              <a:off x="4868175" y="869625"/>
              <a:ext cx="900" cy="725"/>
            </a:xfrm>
            <a:custGeom>
              <a:avLst/>
              <a:gdLst/>
              <a:ahLst/>
              <a:cxnLst/>
              <a:rect l="l" t="t" r="r" b="b"/>
              <a:pathLst>
                <a:path w="36" h="29" extrusionOk="0">
                  <a:moveTo>
                    <a:pt x="35" y="0"/>
                  </a:moveTo>
                  <a:lnTo>
                    <a:pt x="35" y="0"/>
                  </a:lnTo>
                  <a:cubicBezTo>
                    <a:pt x="29" y="6"/>
                    <a:pt x="17" y="12"/>
                    <a:pt x="5" y="24"/>
                  </a:cubicBezTo>
                  <a:lnTo>
                    <a:pt x="5" y="24"/>
                  </a:lnTo>
                  <a:cubicBezTo>
                    <a:pt x="12" y="18"/>
                    <a:pt x="22" y="12"/>
                    <a:pt x="29" y="7"/>
                  </a:cubicBezTo>
                  <a:lnTo>
                    <a:pt x="35" y="0"/>
                  </a:lnTo>
                  <a:close/>
                  <a:moveTo>
                    <a:pt x="5" y="24"/>
                  </a:moveTo>
                  <a:lnTo>
                    <a:pt x="5" y="24"/>
                  </a:lnTo>
                  <a:cubicBezTo>
                    <a:pt x="3" y="26"/>
                    <a:pt x="2" y="27"/>
                    <a:pt x="1" y="28"/>
                  </a:cubicBezTo>
                  <a:cubicBezTo>
                    <a:pt x="2" y="27"/>
                    <a:pt x="3" y="26"/>
                    <a:pt x="5" y="24"/>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8"/>
            <p:cNvSpPr/>
            <p:nvPr/>
          </p:nvSpPr>
          <p:spPr>
            <a:xfrm>
              <a:off x="4865425" y="868425"/>
              <a:ext cx="14950" cy="15500"/>
            </a:xfrm>
            <a:custGeom>
              <a:avLst/>
              <a:gdLst/>
              <a:ahLst/>
              <a:cxnLst/>
              <a:rect l="l" t="t" r="r" b="b"/>
              <a:pathLst>
                <a:path w="598" h="620" extrusionOk="0">
                  <a:moveTo>
                    <a:pt x="295" y="1"/>
                  </a:moveTo>
                  <a:cubicBezTo>
                    <a:pt x="269" y="1"/>
                    <a:pt x="241" y="1"/>
                    <a:pt x="221" y="14"/>
                  </a:cubicBezTo>
                  <a:cubicBezTo>
                    <a:pt x="200" y="20"/>
                    <a:pt x="180" y="27"/>
                    <a:pt x="159" y="35"/>
                  </a:cubicBezTo>
                  <a:cubicBezTo>
                    <a:pt x="152" y="42"/>
                    <a:pt x="145" y="48"/>
                    <a:pt x="139" y="55"/>
                  </a:cubicBezTo>
                  <a:cubicBezTo>
                    <a:pt x="104" y="76"/>
                    <a:pt x="76" y="102"/>
                    <a:pt x="57" y="143"/>
                  </a:cubicBezTo>
                  <a:cubicBezTo>
                    <a:pt x="42" y="165"/>
                    <a:pt x="29" y="199"/>
                    <a:pt x="22" y="226"/>
                  </a:cubicBezTo>
                  <a:cubicBezTo>
                    <a:pt x="7" y="260"/>
                    <a:pt x="7" y="288"/>
                    <a:pt x="7" y="322"/>
                  </a:cubicBezTo>
                  <a:cubicBezTo>
                    <a:pt x="1" y="355"/>
                    <a:pt x="7" y="383"/>
                    <a:pt x="16" y="418"/>
                  </a:cubicBezTo>
                  <a:cubicBezTo>
                    <a:pt x="16" y="424"/>
                    <a:pt x="16" y="431"/>
                    <a:pt x="22" y="437"/>
                  </a:cubicBezTo>
                  <a:lnTo>
                    <a:pt x="22" y="452"/>
                  </a:lnTo>
                  <a:lnTo>
                    <a:pt x="22" y="459"/>
                  </a:lnTo>
                  <a:cubicBezTo>
                    <a:pt x="29" y="465"/>
                    <a:pt x="35" y="493"/>
                    <a:pt x="42" y="500"/>
                  </a:cubicBezTo>
                  <a:cubicBezTo>
                    <a:pt x="49" y="520"/>
                    <a:pt x="63" y="534"/>
                    <a:pt x="76" y="548"/>
                  </a:cubicBezTo>
                  <a:lnTo>
                    <a:pt x="76" y="541"/>
                  </a:lnTo>
                  <a:lnTo>
                    <a:pt x="83" y="548"/>
                  </a:lnTo>
                  <a:cubicBezTo>
                    <a:pt x="90" y="554"/>
                    <a:pt x="90" y="554"/>
                    <a:pt x="98" y="561"/>
                  </a:cubicBezTo>
                  <a:cubicBezTo>
                    <a:pt x="104" y="569"/>
                    <a:pt x="118" y="575"/>
                    <a:pt x="124" y="582"/>
                  </a:cubicBezTo>
                  <a:cubicBezTo>
                    <a:pt x="131" y="582"/>
                    <a:pt x="131" y="589"/>
                    <a:pt x="139" y="589"/>
                  </a:cubicBezTo>
                  <a:cubicBezTo>
                    <a:pt x="152" y="595"/>
                    <a:pt x="172" y="602"/>
                    <a:pt x="187" y="610"/>
                  </a:cubicBezTo>
                  <a:cubicBezTo>
                    <a:pt x="207" y="617"/>
                    <a:pt x="226" y="620"/>
                    <a:pt x="244" y="620"/>
                  </a:cubicBezTo>
                  <a:cubicBezTo>
                    <a:pt x="262" y="620"/>
                    <a:pt x="279" y="617"/>
                    <a:pt x="295" y="610"/>
                  </a:cubicBezTo>
                  <a:cubicBezTo>
                    <a:pt x="316" y="610"/>
                    <a:pt x="344" y="595"/>
                    <a:pt x="357" y="589"/>
                  </a:cubicBezTo>
                  <a:cubicBezTo>
                    <a:pt x="385" y="575"/>
                    <a:pt x="405" y="554"/>
                    <a:pt x="418" y="534"/>
                  </a:cubicBezTo>
                  <a:cubicBezTo>
                    <a:pt x="446" y="520"/>
                    <a:pt x="474" y="506"/>
                    <a:pt x="494" y="487"/>
                  </a:cubicBezTo>
                  <a:cubicBezTo>
                    <a:pt x="515" y="472"/>
                    <a:pt x="522" y="452"/>
                    <a:pt x="535" y="437"/>
                  </a:cubicBezTo>
                  <a:cubicBezTo>
                    <a:pt x="541" y="431"/>
                    <a:pt x="550" y="424"/>
                    <a:pt x="550" y="418"/>
                  </a:cubicBezTo>
                  <a:cubicBezTo>
                    <a:pt x="563" y="396"/>
                    <a:pt x="569" y="377"/>
                    <a:pt x="576" y="355"/>
                  </a:cubicBezTo>
                  <a:cubicBezTo>
                    <a:pt x="576" y="349"/>
                    <a:pt x="582" y="342"/>
                    <a:pt x="582" y="329"/>
                  </a:cubicBezTo>
                  <a:cubicBezTo>
                    <a:pt x="591" y="301"/>
                    <a:pt x="591" y="267"/>
                    <a:pt x="597" y="232"/>
                  </a:cubicBezTo>
                  <a:cubicBezTo>
                    <a:pt x="597" y="219"/>
                    <a:pt x="597" y="212"/>
                    <a:pt x="591" y="206"/>
                  </a:cubicBezTo>
                  <a:cubicBezTo>
                    <a:pt x="591" y="191"/>
                    <a:pt x="591" y="178"/>
                    <a:pt x="582" y="165"/>
                  </a:cubicBezTo>
                  <a:cubicBezTo>
                    <a:pt x="576" y="158"/>
                    <a:pt x="576" y="150"/>
                    <a:pt x="569" y="137"/>
                  </a:cubicBezTo>
                  <a:cubicBezTo>
                    <a:pt x="563" y="130"/>
                    <a:pt x="556" y="117"/>
                    <a:pt x="541" y="102"/>
                  </a:cubicBezTo>
                  <a:cubicBezTo>
                    <a:pt x="535" y="96"/>
                    <a:pt x="535" y="96"/>
                    <a:pt x="528" y="89"/>
                  </a:cubicBezTo>
                  <a:cubicBezTo>
                    <a:pt x="515" y="76"/>
                    <a:pt x="494" y="55"/>
                    <a:pt x="474" y="48"/>
                  </a:cubicBezTo>
                  <a:cubicBezTo>
                    <a:pt x="440" y="35"/>
                    <a:pt x="412" y="20"/>
                    <a:pt x="385" y="14"/>
                  </a:cubicBezTo>
                  <a:cubicBezTo>
                    <a:pt x="364" y="7"/>
                    <a:pt x="336" y="1"/>
                    <a:pt x="316" y="1"/>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8"/>
            <p:cNvSpPr/>
            <p:nvPr/>
          </p:nvSpPr>
          <p:spPr>
            <a:xfrm>
              <a:off x="4891100" y="857350"/>
              <a:ext cx="5325" cy="5425"/>
            </a:xfrm>
            <a:custGeom>
              <a:avLst/>
              <a:gdLst/>
              <a:ahLst/>
              <a:cxnLst/>
              <a:rect l="l" t="t" r="r" b="b"/>
              <a:pathLst>
                <a:path w="213" h="217" extrusionOk="0">
                  <a:moveTo>
                    <a:pt x="124" y="0"/>
                  </a:moveTo>
                  <a:cubicBezTo>
                    <a:pt x="117" y="0"/>
                    <a:pt x="111" y="2"/>
                    <a:pt x="104" y="5"/>
                  </a:cubicBezTo>
                  <a:cubicBezTo>
                    <a:pt x="89" y="5"/>
                    <a:pt x="76" y="12"/>
                    <a:pt x="70" y="18"/>
                  </a:cubicBezTo>
                  <a:lnTo>
                    <a:pt x="56" y="26"/>
                  </a:lnTo>
                  <a:cubicBezTo>
                    <a:pt x="48" y="26"/>
                    <a:pt x="42" y="33"/>
                    <a:pt x="35" y="39"/>
                  </a:cubicBezTo>
                  <a:cubicBezTo>
                    <a:pt x="29" y="46"/>
                    <a:pt x="22" y="53"/>
                    <a:pt x="22" y="59"/>
                  </a:cubicBezTo>
                  <a:cubicBezTo>
                    <a:pt x="15" y="67"/>
                    <a:pt x="15" y="74"/>
                    <a:pt x="7" y="87"/>
                  </a:cubicBezTo>
                  <a:cubicBezTo>
                    <a:pt x="7" y="94"/>
                    <a:pt x="7" y="100"/>
                    <a:pt x="1" y="115"/>
                  </a:cubicBezTo>
                  <a:cubicBezTo>
                    <a:pt x="7" y="122"/>
                    <a:pt x="7" y="128"/>
                    <a:pt x="7" y="141"/>
                  </a:cubicBezTo>
                  <a:cubicBezTo>
                    <a:pt x="15" y="149"/>
                    <a:pt x="15" y="156"/>
                    <a:pt x="22" y="163"/>
                  </a:cubicBezTo>
                  <a:cubicBezTo>
                    <a:pt x="22" y="169"/>
                    <a:pt x="29" y="176"/>
                    <a:pt x="35" y="182"/>
                  </a:cubicBezTo>
                  <a:cubicBezTo>
                    <a:pt x="42" y="197"/>
                    <a:pt x="56" y="204"/>
                    <a:pt x="70" y="210"/>
                  </a:cubicBezTo>
                  <a:cubicBezTo>
                    <a:pt x="76" y="210"/>
                    <a:pt x="83" y="217"/>
                    <a:pt x="98" y="217"/>
                  </a:cubicBezTo>
                  <a:lnTo>
                    <a:pt x="124" y="217"/>
                  </a:lnTo>
                  <a:cubicBezTo>
                    <a:pt x="130" y="217"/>
                    <a:pt x="139" y="210"/>
                    <a:pt x="152" y="210"/>
                  </a:cubicBezTo>
                  <a:cubicBezTo>
                    <a:pt x="158" y="204"/>
                    <a:pt x="165" y="204"/>
                    <a:pt x="171" y="197"/>
                  </a:cubicBezTo>
                  <a:cubicBezTo>
                    <a:pt x="180" y="191"/>
                    <a:pt x="186" y="182"/>
                    <a:pt x="193" y="176"/>
                  </a:cubicBezTo>
                  <a:cubicBezTo>
                    <a:pt x="199" y="169"/>
                    <a:pt x="199" y="163"/>
                    <a:pt x="206" y="156"/>
                  </a:cubicBezTo>
                  <a:cubicBezTo>
                    <a:pt x="206" y="141"/>
                    <a:pt x="212" y="135"/>
                    <a:pt x="212" y="128"/>
                  </a:cubicBezTo>
                  <a:cubicBezTo>
                    <a:pt x="212" y="115"/>
                    <a:pt x="212" y="100"/>
                    <a:pt x="206" y="87"/>
                  </a:cubicBezTo>
                  <a:lnTo>
                    <a:pt x="206" y="74"/>
                  </a:lnTo>
                  <a:lnTo>
                    <a:pt x="206" y="67"/>
                  </a:lnTo>
                  <a:lnTo>
                    <a:pt x="206" y="59"/>
                  </a:lnTo>
                  <a:cubicBezTo>
                    <a:pt x="199" y="53"/>
                    <a:pt x="199" y="39"/>
                    <a:pt x="193" y="33"/>
                  </a:cubicBezTo>
                  <a:cubicBezTo>
                    <a:pt x="186" y="26"/>
                    <a:pt x="171" y="18"/>
                    <a:pt x="165" y="12"/>
                  </a:cubicBezTo>
                  <a:cubicBezTo>
                    <a:pt x="158" y="5"/>
                    <a:pt x="152" y="5"/>
                    <a:pt x="145" y="5"/>
                  </a:cubicBezTo>
                  <a:cubicBezTo>
                    <a:pt x="138" y="2"/>
                    <a:pt x="131" y="0"/>
                    <a:pt x="124" y="0"/>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8"/>
            <p:cNvSpPr/>
            <p:nvPr/>
          </p:nvSpPr>
          <p:spPr>
            <a:xfrm>
              <a:off x="4924650" y="833100"/>
              <a:ext cx="9100" cy="9800"/>
            </a:xfrm>
            <a:custGeom>
              <a:avLst/>
              <a:gdLst/>
              <a:ahLst/>
              <a:cxnLst/>
              <a:rect l="l" t="t" r="r" b="b"/>
              <a:pathLst>
                <a:path w="364" h="392" extrusionOk="0">
                  <a:moveTo>
                    <a:pt x="264" y="333"/>
                  </a:moveTo>
                  <a:cubicBezTo>
                    <a:pt x="262" y="335"/>
                    <a:pt x="261" y="337"/>
                    <a:pt x="260" y="339"/>
                  </a:cubicBezTo>
                  <a:lnTo>
                    <a:pt x="264" y="333"/>
                  </a:lnTo>
                  <a:close/>
                  <a:moveTo>
                    <a:pt x="180" y="1"/>
                  </a:moveTo>
                  <a:cubicBezTo>
                    <a:pt x="146" y="1"/>
                    <a:pt x="113" y="16"/>
                    <a:pt x="89" y="44"/>
                  </a:cubicBezTo>
                  <a:cubicBezTo>
                    <a:pt x="83" y="52"/>
                    <a:pt x="83" y="58"/>
                    <a:pt x="83" y="65"/>
                  </a:cubicBezTo>
                  <a:cubicBezTo>
                    <a:pt x="70" y="71"/>
                    <a:pt x="61" y="71"/>
                    <a:pt x="55" y="78"/>
                  </a:cubicBezTo>
                  <a:cubicBezTo>
                    <a:pt x="48" y="93"/>
                    <a:pt x="35" y="99"/>
                    <a:pt x="29" y="106"/>
                  </a:cubicBezTo>
                  <a:cubicBezTo>
                    <a:pt x="29" y="119"/>
                    <a:pt x="29" y="126"/>
                    <a:pt x="20" y="134"/>
                  </a:cubicBezTo>
                  <a:lnTo>
                    <a:pt x="20" y="140"/>
                  </a:lnTo>
                  <a:cubicBezTo>
                    <a:pt x="14" y="147"/>
                    <a:pt x="7" y="167"/>
                    <a:pt x="7" y="175"/>
                  </a:cubicBezTo>
                  <a:cubicBezTo>
                    <a:pt x="1" y="208"/>
                    <a:pt x="1" y="229"/>
                    <a:pt x="7" y="264"/>
                  </a:cubicBezTo>
                  <a:cubicBezTo>
                    <a:pt x="7" y="270"/>
                    <a:pt x="14" y="283"/>
                    <a:pt x="20" y="298"/>
                  </a:cubicBezTo>
                  <a:cubicBezTo>
                    <a:pt x="29" y="318"/>
                    <a:pt x="35" y="339"/>
                    <a:pt x="55" y="352"/>
                  </a:cubicBezTo>
                  <a:cubicBezTo>
                    <a:pt x="70" y="372"/>
                    <a:pt x="89" y="380"/>
                    <a:pt x="111" y="387"/>
                  </a:cubicBezTo>
                  <a:cubicBezTo>
                    <a:pt x="123" y="390"/>
                    <a:pt x="135" y="392"/>
                    <a:pt x="147" y="392"/>
                  </a:cubicBezTo>
                  <a:cubicBezTo>
                    <a:pt x="182" y="392"/>
                    <a:pt x="215" y="378"/>
                    <a:pt x="240" y="352"/>
                  </a:cubicBezTo>
                  <a:cubicBezTo>
                    <a:pt x="254" y="339"/>
                    <a:pt x="267" y="324"/>
                    <a:pt x="275" y="311"/>
                  </a:cubicBezTo>
                  <a:lnTo>
                    <a:pt x="275" y="311"/>
                  </a:lnTo>
                  <a:lnTo>
                    <a:pt x="264" y="333"/>
                  </a:lnTo>
                  <a:lnTo>
                    <a:pt x="264" y="333"/>
                  </a:lnTo>
                  <a:cubicBezTo>
                    <a:pt x="271" y="321"/>
                    <a:pt x="283" y="309"/>
                    <a:pt x="295" y="298"/>
                  </a:cubicBezTo>
                  <a:cubicBezTo>
                    <a:pt x="301" y="283"/>
                    <a:pt x="316" y="270"/>
                    <a:pt x="323" y="257"/>
                  </a:cubicBezTo>
                  <a:cubicBezTo>
                    <a:pt x="329" y="242"/>
                    <a:pt x="336" y="229"/>
                    <a:pt x="342" y="216"/>
                  </a:cubicBezTo>
                  <a:lnTo>
                    <a:pt x="342" y="216"/>
                  </a:lnTo>
                  <a:lnTo>
                    <a:pt x="336" y="236"/>
                  </a:lnTo>
                  <a:cubicBezTo>
                    <a:pt x="342" y="223"/>
                    <a:pt x="349" y="208"/>
                    <a:pt x="349" y="195"/>
                  </a:cubicBezTo>
                  <a:cubicBezTo>
                    <a:pt x="357" y="188"/>
                    <a:pt x="357" y="182"/>
                    <a:pt x="357" y="167"/>
                  </a:cubicBezTo>
                  <a:cubicBezTo>
                    <a:pt x="364" y="140"/>
                    <a:pt x="357" y="106"/>
                    <a:pt x="342" y="78"/>
                  </a:cubicBezTo>
                  <a:cubicBezTo>
                    <a:pt x="316" y="30"/>
                    <a:pt x="254" y="2"/>
                    <a:pt x="199" y="2"/>
                  </a:cubicBezTo>
                  <a:cubicBezTo>
                    <a:pt x="193" y="1"/>
                    <a:pt x="187" y="1"/>
                    <a:pt x="180" y="1"/>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8"/>
            <p:cNvSpPr/>
            <p:nvPr/>
          </p:nvSpPr>
          <p:spPr>
            <a:xfrm>
              <a:off x="4875200" y="829050"/>
              <a:ext cx="4625" cy="4325"/>
            </a:xfrm>
            <a:custGeom>
              <a:avLst/>
              <a:gdLst/>
              <a:ahLst/>
              <a:cxnLst/>
              <a:rect l="l" t="t" r="r" b="b"/>
              <a:pathLst>
                <a:path w="185" h="173" extrusionOk="0">
                  <a:moveTo>
                    <a:pt x="68" y="0"/>
                  </a:moveTo>
                  <a:cubicBezTo>
                    <a:pt x="62" y="0"/>
                    <a:pt x="55" y="0"/>
                    <a:pt x="49" y="8"/>
                  </a:cubicBezTo>
                  <a:cubicBezTo>
                    <a:pt x="42" y="8"/>
                    <a:pt x="35" y="15"/>
                    <a:pt x="27" y="22"/>
                  </a:cubicBezTo>
                  <a:cubicBezTo>
                    <a:pt x="21" y="22"/>
                    <a:pt x="14" y="28"/>
                    <a:pt x="14" y="28"/>
                  </a:cubicBezTo>
                  <a:cubicBezTo>
                    <a:pt x="7" y="35"/>
                    <a:pt x="1" y="50"/>
                    <a:pt x="1" y="56"/>
                  </a:cubicBezTo>
                  <a:lnTo>
                    <a:pt x="1" y="76"/>
                  </a:lnTo>
                  <a:lnTo>
                    <a:pt x="1" y="97"/>
                  </a:lnTo>
                  <a:cubicBezTo>
                    <a:pt x="1" y="104"/>
                    <a:pt x="7" y="110"/>
                    <a:pt x="14" y="117"/>
                  </a:cubicBezTo>
                  <a:lnTo>
                    <a:pt x="14" y="123"/>
                  </a:lnTo>
                  <a:cubicBezTo>
                    <a:pt x="21" y="123"/>
                    <a:pt x="21" y="132"/>
                    <a:pt x="21" y="132"/>
                  </a:cubicBezTo>
                  <a:cubicBezTo>
                    <a:pt x="21" y="138"/>
                    <a:pt x="27" y="145"/>
                    <a:pt x="35" y="151"/>
                  </a:cubicBezTo>
                  <a:cubicBezTo>
                    <a:pt x="42" y="158"/>
                    <a:pt x="55" y="164"/>
                    <a:pt x="68" y="173"/>
                  </a:cubicBezTo>
                  <a:lnTo>
                    <a:pt x="96" y="173"/>
                  </a:lnTo>
                  <a:cubicBezTo>
                    <a:pt x="109" y="173"/>
                    <a:pt x="124" y="173"/>
                    <a:pt x="137" y="164"/>
                  </a:cubicBezTo>
                  <a:cubicBezTo>
                    <a:pt x="150" y="158"/>
                    <a:pt x="159" y="151"/>
                    <a:pt x="165" y="138"/>
                  </a:cubicBezTo>
                  <a:cubicBezTo>
                    <a:pt x="172" y="132"/>
                    <a:pt x="178" y="123"/>
                    <a:pt x="178" y="110"/>
                  </a:cubicBezTo>
                  <a:cubicBezTo>
                    <a:pt x="178" y="97"/>
                    <a:pt x="185" y="91"/>
                    <a:pt x="178" y="76"/>
                  </a:cubicBezTo>
                  <a:cubicBezTo>
                    <a:pt x="178" y="63"/>
                    <a:pt x="178" y="56"/>
                    <a:pt x="172" y="41"/>
                  </a:cubicBezTo>
                  <a:cubicBezTo>
                    <a:pt x="165" y="35"/>
                    <a:pt x="159" y="28"/>
                    <a:pt x="144" y="22"/>
                  </a:cubicBezTo>
                  <a:cubicBezTo>
                    <a:pt x="137" y="15"/>
                    <a:pt x="131" y="8"/>
                    <a:pt x="1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8"/>
            <p:cNvSpPr/>
            <p:nvPr/>
          </p:nvSpPr>
          <p:spPr>
            <a:xfrm>
              <a:off x="4902400" y="796325"/>
              <a:ext cx="9800" cy="8300"/>
            </a:xfrm>
            <a:custGeom>
              <a:avLst/>
              <a:gdLst/>
              <a:ahLst/>
              <a:cxnLst/>
              <a:rect l="l" t="t" r="r" b="b"/>
              <a:pathLst>
                <a:path w="392" h="332" extrusionOk="0">
                  <a:moveTo>
                    <a:pt x="3" y="183"/>
                  </a:moveTo>
                  <a:lnTo>
                    <a:pt x="3" y="183"/>
                  </a:lnTo>
                  <a:cubicBezTo>
                    <a:pt x="0" y="191"/>
                    <a:pt x="0" y="196"/>
                    <a:pt x="0" y="200"/>
                  </a:cubicBezTo>
                  <a:cubicBezTo>
                    <a:pt x="0" y="195"/>
                    <a:pt x="2" y="189"/>
                    <a:pt x="3" y="183"/>
                  </a:cubicBezTo>
                  <a:close/>
                  <a:moveTo>
                    <a:pt x="239" y="0"/>
                  </a:moveTo>
                  <a:cubicBezTo>
                    <a:pt x="214" y="0"/>
                    <a:pt x="190" y="7"/>
                    <a:pt x="165" y="16"/>
                  </a:cubicBezTo>
                  <a:lnTo>
                    <a:pt x="158" y="16"/>
                  </a:lnTo>
                  <a:cubicBezTo>
                    <a:pt x="145" y="16"/>
                    <a:pt x="124" y="16"/>
                    <a:pt x="110" y="30"/>
                  </a:cubicBezTo>
                  <a:cubicBezTo>
                    <a:pt x="104" y="30"/>
                    <a:pt x="104" y="36"/>
                    <a:pt x="97" y="36"/>
                  </a:cubicBezTo>
                  <a:cubicBezTo>
                    <a:pt x="97" y="44"/>
                    <a:pt x="97" y="44"/>
                    <a:pt x="89" y="44"/>
                  </a:cubicBezTo>
                  <a:cubicBezTo>
                    <a:pt x="82" y="51"/>
                    <a:pt x="76" y="58"/>
                    <a:pt x="69" y="71"/>
                  </a:cubicBezTo>
                  <a:cubicBezTo>
                    <a:pt x="69" y="71"/>
                    <a:pt x="69" y="71"/>
                    <a:pt x="68" y="71"/>
                  </a:cubicBezTo>
                  <a:lnTo>
                    <a:pt x="68" y="71"/>
                  </a:lnTo>
                  <a:cubicBezTo>
                    <a:pt x="73" y="64"/>
                    <a:pt x="78" y="56"/>
                    <a:pt x="82" y="51"/>
                  </a:cubicBezTo>
                  <a:lnTo>
                    <a:pt x="82" y="51"/>
                  </a:lnTo>
                  <a:cubicBezTo>
                    <a:pt x="76" y="58"/>
                    <a:pt x="69" y="64"/>
                    <a:pt x="63" y="64"/>
                  </a:cubicBezTo>
                  <a:cubicBezTo>
                    <a:pt x="48" y="77"/>
                    <a:pt x="41" y="92"/>
                    <a:pt x="35" y="105"/>
                  </a:cubicBezTo>
                  <a:cubicBezTo>
                    <a:pt x="28" y="112"/>
                    <a:pt x="22" y="118"/>
                    <a:pt x="22" y="127"/>
                  </a:cubicBezTo>
                  <a:cubicBezTo>
                    <a:pt x="15" y="140"/>
                    <a:pt x="7" y="146"/>
                    <a:pt x="7" y="159"/>
                  </a:cubicBezTo>
                  <a:cubicBezTo>
                    <a:pt x="7" y="168"/>
                    <a:pt x="5" y="176"/>
                    <a:pt x="3" y="183"/>
                  </a:cubicBezTo>
                  <a:lnTo>
                    <a:pt x="3" y="183"/>
                  </a:lnTo>
                  <a:cubicBezTo>
                    <a:pt x="4" y="181"/>
                    <a:pt x="5" y="178"/>
                    <a:pt x="7" y="174"/>
                  </a:cubicBezTo>
                  <a:lnTo>
                    <a:pt x="7" y="174"/>
                  </a:lnTo>
                  <a:cubicBezTo>
                    <a:pt x="0" y="194"/>
                    <a:pt x="0" y="215"/>
                    <a:pt x="7" y="235"/>
                  </a:cubicBezTo>
                  <a:cubicBezTo>
                    <a:pt x="7" y="256"/>
                    <a:pt x="22" y="269"/>
                    <a:pt x="35" y="283"/>
                  </a:cubicBezTo>
                  <a:lnTo>
                    <a:pt x="35" y="291"/>
                  </a:lnTo>
                  <a:cubicBezTo>
                    <a:pt x="48" y="297"/>
                    <a:pt x="63" y="310"/>
                    <a:pt x="82" y="317"/>
                  </a:cubicBezTo>
                  <a:lnTo>
                    <a:pt x="117" y="317"/>
                  </a:lnTo>
                  <a:cubicBezTo>
                    <a:pt x="138" y="324"/>
                    <a:pt x="158" y="332"/>
                    <a:pt x="186" y="332"/>
                  </a:cubicBezTo>
                  <a:cubicBezTo>
                    <a:pt x="220" y="332"/>
                    <a:pt x="220" y="332"/>
                    <a:pt x="247" y="317"/>
                  </a:cubicBezTo>
                  <a:cubicBezTo>
                    <a:pt x="268" y="317"/>
                    <a:pt x="288" y="310"/>
                    <a:pt x="309" y="297"/>
                  </a:cubicBezTo>
                  <a:cubicBezTo>
                    <a:pt x="329" y="291"/>
                    <a:pt x="344" y="276"/>
                    <a:pt x="350" y="256"/>
                  </a:cubicBezTo>
                  <a:cubicBezTo>
                    <a:pt x="370" y="241"/>
                    <a:pt x="376" y="222"/>
                    <a:pt x="385" y="200"/>
                  </a:cubicBezTo>
                  <a:cubicBezTo>
                    <a:pt x="391" y="174"/>
                    <a:pt x="391" y="146"/>
                    <a:pt x="385" y="118"/>
                  </a:cubicBezTo>
                  <a:cubicBezTo>
                    <a:pt x="370" y="64"/>
                    <a:pt x="322" y="23"/>
                    <a:pt x="268" y="3"/>
                  </a:cubicBezTo>
                  <a:cubicBezTo>
                    <a:pt x="259" y="1"/>
                    <a:pt x="249" y="0"/>
                    <a:pt x="2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8"/>
            <p:cNvSpPr/>
            <p:nvPr/>
          </p:nvSpPr>
          <p:spPr>
            <a:xfrm>
              <a:off x="4995325" y="716050"/>
              <a:ext cx="201250" cy="240850"/>
            </a:xfrm>
            <a:custGeom>
              <a:avLst/>
              <a:gdLst/>
              <a:ahLst/>
              <a:cxnLst/>
              <a:rect l="l" t="t" r="r" b="b"/>
              <a:pathLst>
                <a:path w="8050" h="9634" extrusionOk="0">
                  <a:moveTo>
                    <a:pt x="7120" y="0"/>
                  </a:moveTo>
                  <a:cubicBezTo>
                    <a:pt x="6908" y="0"/>
                    <a:pt x="6697" y="20"/>
                    <a:pt x="6509" y="37"/>
                  </a:cubicBezTo>
                  <a:cubicBezTo>
                    <a:pt x="6009" y="93"/>
                    <a:pt x="5517" y="161"/>
                    <a:pt x="5024" y="258"/>
                  </a:cubicBezTo>
                  <a:cubicBezTo>
                    <a:pt x="4148" y="428"/>
                    <a:pt x="3394" y="777"/>
                    <a:pt x="2718" y="1366"/>
                  </a:cubicBezTo>
                  <a:cubicBezTo>
                    <a:pt x="1334" y="2577"/>
                    <a:pt x="1" y="4233"/>
                    <a:pt x="89" y="6178"/>
                  </a:cubicBezTo>
                  <a:cubicBezTo>
                    <a:pt x="102" y="6478"/>
                    <a:pt x="158" y="6772"/>
                    <a:pt x="226" y="7060"/>
                  </a:cubicBezTo>
                  <a:cubicBezTo>
                    <a:pt x="206" y="7088"/>
                    <a:pt x="199" y="7116"/>
                    <a:pt x="206" y="7148"/>
                  </a:cubicBezTo>
                  <a:cubicBezTo>
                    <a:pt x="288" y="7539"/>
                    <a:pt x="377" y="7916"/>
                    <a:pt x="630" y="8231"/>
                  </a:cubicBezTo>
                  <a:cubicBezTo>
                    <a:pt x="930" y="8601"/>
                    <a:pt x="1356" y="8914"/>
                    <a:pt x="1773" y="9141"/>
                  </a:cubicBezTo>
                  <a:cubicBezTo>
                    <a:pt x="2190" y="9366"/>
                    <a:pt x="2711" y="9580"/>
                    <a:pt x="3176" y="9627"/>
                  </a:cubicBezTo>
                  <a:cubicBezTo>
                    <a:pt x="3216" y="9631"/>
                    <a:pt x="3255" y="9633"/>
                    <a:pt x="3293" y="9633"/>
                  </a:cubicBezTo>
                  <a:cubicBezTo>
                    <a:pt x="3510" y="9633"/>
                    <a:pt x="3693" y="9569"/>
                    <a:pt x="3833" y="9435"/>
                  </a:cubicBezTo>
                  <a:cubicBezTo>
                    <a:pt x="3902" y="9366"/>
                    <a:pt x="3963" y="9284"/>
                    <a:pt x="4010" y="9189"/>
                  </a:cubicBezTo>
                  <a:cubicBezTo>
                    <a:pt x="4244" y="8709"/>
                    <a:pt x="4429" y="8210"/>
                    <a:pt x="4689" y="7745"/>
                  </a:cubicBezTo>
                  <a:cubicBezTo>
                    <a:pt x="4976" y="7231"/>
                    <a:pt x="5270" y="6718"/>
                    <a:pt x="5571" y="6212"/>
                  </a:cubicBezTo>
                  <a:cubicBezTo>
                    <a:pt x="6105" y="5300"/>
                    <a:pt x="6680" y="4390"/>
                    <a:pt x="7153" y="3439"/>
                  </a:cubicBezTo>
                  <a:cubicBezTo>
                    <a:pt x="7412" y="2919"/>
                    <a:pt x="7646" y="2400"/>
                    <a:pt x="7816" y="1851"/>
                  </a:cubicBezTo>
                  <a:cubicBezTo>
                    <a:pt x="7946" y="1440"/>
                    <a:pt x="8050" y="989"/>
                    <a:pt x="8050" y="558"/>
                  </a:cubicBezTo>
                  <a:cubicBezTo>
                    <a:pt x="8043" y="442"/>
                    <a:pt x="8035" y="325"/>
                    <a:pt x="8015" y="208"/>
                  </a:cubicBezTo>
                  <a:cubicBezTo>
                    <a:pt x="8015" y="181"/>
                    <a:pt x="7986" y="166"/>
                    <a:pt x="7956" y="166"/>
                  </a:cubicBezTo>
                  <a:cubicBezTo>
                    <a:pt x="7951" y="166"/>
                    <a:pt x="7945" y="166"/>
                    <a:pt x="7940" y="167"/>
                  </a:cubicBezTo>
                  <a:cubicBezTo>
                    <a:pt x="7702" y="37"/>
                    <a:pt x="7410" y="0"/>
                    <a:pt x="7120"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8"/>
            <p:cNvSpPr/>
            <p:nvPr/>
          </p:nvSpPr>
          <p:spPr>
            <a:xfrm>
              <a:off x="5002850" y="726350"/>
              <a:ext cx="193725" cy="225600"/>
            </a:xfrm>
            <a:custGeom>
              <a:avLst/>
              <a:gdLst/>
              <a:ahLst/>
              <a:cxnLst/>
              <a:rect l="l" t="t" r="r" b="b"/>
              <a:pathLst>
                <a:path w="7749" h="9024" extrusionOk="0">
                  <a:moveTo>
                    <a:pt x="6557" y="1"/>
                  </a:moveTo>
                  <a:cubicBezTo>
                    <a:pt x="6220" y="1"/>
                    <a:pt x="5883" y="49"/>
                    <a:pt x="5557" y="133"/>
                  </a:cubicBezTo>
                  <a:cubicBezTo>
                    <a:pt x="5092" y="263"/>
                    <a:pt x="4675" y="494"/>
                    <a:pt x="4217" y="652"/>
                  </a:cubicBezTo>
                  <a:cubicBezTo>
                    <a:pt x="3772" y="810"/>
                    <a:pt x="3307" y="946"/>
                    <a:pt x="2888" y="1179"/>
                  </a:cubicBezTo>
                  <a:cubicBezTo>
                    <a:pt x="2116" y="1618"/>
                    <a:pt x="1548" y="2351"/>
                    <a:pt x="1055" y="3068"/>
                  </a:cubicBezTo>
                  <a:cubicBezTo>
                    <a:pt x="555" y="3794"/>
                    <a:pt x="186" y="4622"/>
                    <a:pt x="96" y="5504"/>
                  </a:cubicBezTo>
                  <a:cubicBezTo>
                    <a:pt x="0" y="6470"/>
                    <a:pt x="294" y="7415"/>
                    <a:pt x="1007" y="8092"/>
                  </a:cubicBezTo>
                  <a:cubicBezTo>
                    <a:pt x="1328" y="8394"/>
                    <a:pt x="1712" y="8647"/>
                    <a:pt x="2136" y="8770"/>
                  </a:cubicBezTo>
                  <a:cubicBezTo>
                    <a:pt x="2587" y="8900"/>
                    <a:pt x="3067" y="8941"/>
                    <a:pt x="3532" y="9023"/>
                  </a:cubicBezTo>
                  <a:cubicBezTo>
                    <a:pt x="3601" y="8954"/>
                    <a:pt x="3662" y="8872"/>
                    <a:pt x="3709" y="8777"/>
                  </a:cubicBezTo>
                  <a:cubicBezTo>
                    <a:pt x="3943" y="8297"/>
                    <a:pt x="4128" y="7798"/>
                    <a:pt x="4388" y="7333"/>
                  </a:cubicBezTo>
                  <a:cubicBezTo>
                    <a:pt x="4675" y="6819"/>
                    <a:pt x="4969" y="6306"/>
                    <a:pt x="5270" y="5800"/>
                  </a:cubicBezTo>
                  <a:cubicBezTo>
                    <a:pt x="5804" y="4888"/>
                    <a:pt x="6379" y="3978"/>
                    <a:pt x="6852" y="3027"/>
                  </a:cubicBezTo>
                  <a:cubicBezTo>
                    <a:pt x="7111" y="2507"/>
                    <a:pt x="7345" y="1988"/>
                    <a:pt x="7515" y="1439"/>
                  </a:cubicBezTo>
                  <a:cubicBezTo>
                    <a:pt x="7645" y="1028"/>
                    <a:pt x="7749" y="577"/>
                    <a:pt x="7749" y="146"/>
                  </a:cubicBezTo>
                  <a:cubicBezTo>
                    <a:pt x="7487" y="64"/>
                    <a:pt x="7200" y="51"/>
                    <a:pt x="6947" y="23"/>
                  </a:cubicBezTo>
                  <a:cubicBezTo>
                    <a:pt x="6818" y="8"/>
                    <a:pt x="6687" y="1"/>
                    <a:pt x="6557" y="1"/>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8"/>
            <p:cNvSpPr/>
            <p:nvPr/>
          </p:nvSpPr>
          <p:spPr>
            <a:xfrm>
              <a:off x="5013650" y="792900"/>
              <a:ext cx="163050" cy="68525"/>
            </a:xfrm>
            <a:custGeom>
              <a:avLst/>
              <a:gdLst/>
              <a:ahLst/>
              <a:cxnLst/>
              <a:rect l="l" t="t" r="r" b="b"/>
              <a:pathLst>
                <a:path w="6522" h="2741" extrusionOk="0">
                  <a:moveTo>
                    <a:pt x="3765" y="0"/>
                  </a:moveTo>
                  <a:cubicBezTo>
                    <a:pt x="3694" y="0"/>
                    <a:pt x="3623" y="3"/>
                    <a:pt x="3552" y="9"/>
                  </a:cubicBezTo>
                  <a:cubicBezTo>
                    <a:pt x="3264" y="37"/>
                    <a:pt x="2977" y="119"/>
                    <a:pt x="2696" y="222"/>
                  </a:cubicBezTo>
                  <a:cubicBezTo>
                    <a:pt x="2670" y="229"/>
                    <a:pt x="2642" y="236"/>
                    <a:pt x="2620" y="249"/>
                  </a:cubicBezTo>
                  <a:cubicBezTo>
                    <a:pt x="2607" y="249"/>
                    <a:pt x="2594" y="255"/>
                    <a:pt x="2587" y="264"/>
                  </a:cubicBezTo>
                  <a:cubicBezTo>
                    <a:pt x="2579" y="264"/>
                    <a:pt x="2566" y="270"/>
                    <a:pt x="2560" y="270"/>
                  </a:cubicBezTo>
                  <a:cubicBezTo>
                    <a:pt x="2532" y="283"/>
                    <a:pt x="2512" y="296"/>
                    <a:pt x="2484" y="305"/>
                  </a:cubicBezTo>
                  <a:cubicBezTo>
                    <a:pt x="2361" y="359"/>
                    <a:pt x="2238" y="413"/>
                    <a:pt x="2114" y="475"/>
                  </a:cubicBezTo>
                  <a:cubicBezTo>
                    <a:pt x="2101" y="482"/>
                    <a:pt x="2086" y="489"/>
                    <a:pt x="2073" y="495"/>
                  </a:cubicBezTo>
                  <a:cubicBezTo>
                    <a:pt x="1732" y="666"/>
                    <a:pt x="1397" y="858"/>
                    <a:pt x="1060" y="1044"/>
                  </a:cubicBezTo>
                  <a:cubicBezTo>
                    <a:pt x="766" y="1200"/>
                    <a:pt x="355" y="1413"/>
                    <a:pt x="219" y="1748"/>
                  </a:cubicBezTo>
                  <a:lnTo>
                    <a:pt x="171" y="1748"/>
                  </a:lnTo>
                  <a:cubicBezTo>
                    <a:pt x="0" y="1762"/>
                    <a:pt x="0" y="2008"/>
                    <a:pt x="171" y="2015"/>
                  </a:cubicBezTo>
                  <a:cubicBezTo>
                    <a:pt x="478" y="2043"/>
                    <a:pt x="759" y="2185"/>
                    <a:pt x="1053" y="2254"/>
                  </a:cubicBezTo>
                  <a:cubicBezTo>
                    <a:pt x="1362" y="2330"/>
                    <a:pt x="1684" y="2364"/>
                    <a:pt x="2004" y="2399"/>
                  </a:cubicBezTo>
                  <a:cubicBezTo>
                    <a:pt x="2244" y="2425"/>
                    <a:pt x="2491" y="2447"/>
                    <a:pt x="2737" y="2460"/>
                  </a:cubicBezTo>
                  <a:cubicBezTo>
                    <a:pt x="2847" y="2473"/>
                    <a:pt x="2949" y="2481"/>
                    <a:pt x="3059" y="2481"/>
                  </a:cubicBezTo>
                  <a:cubicBezTo>
                    <a:pt x="3286" y="2501"/>
                    <a:pt x="3511" y="2522"/>
                    <a:pt x="3729" y="2563"/>
                  </a:cubicBezTo>
                  <a:cubicBezTo>
                    <a:pt x="4122" y="2635"/>
                    <a:pt x="4514" y="2741"/>
                    <a:pt x="4913" y="2741"/>
                  </a:cubicBezTo>
                  <a:cubicBezTo>
                    <a:pt x="4924" y="2741"/>
                    <a:pt x="4936" y="2741"/>
                    <a:pt x="4948" y="2741"/>
                  </a:cubicBezTo>
                  <a:cubicBezTo>
                    <a:pt x="4989" y="2741"/>
                    <a:pt x="5037" y="2741"/>
                    <a:pt x="5078" y="2734"/>
                  </a:cubicBezTo>
                  <a:cubicBezTo>
                    <a:pt x="5544" y="1954"/>
                    <a:pt x="6016" y="1180"/>
                    <a:pt x="6420" y="365"/>
                  </a:cubicBezTo>
                  <a:cubicBezTo>
                    <a:pt x="6454" y="296"/>
                    <a:pt x="6489" y="222"/>
                    <a:pt x="6522" y="153"/>
                  </a:cubicBezTo>
                  <a:cubicBezTo>
                    <a:pt x="6283" y="45"/>
                    <a:pt x="6031" y="14"/>
                    <a:pt x="5775" y="14"/>
                  </a:cubicBezTo>
                  <a:cubicBezTo>
                    <a:pt x="5439" y="14"/>
                    <a:pt x="5095" y="67"/>
                    <a:pt x="4764" y="67"/>
                  </a:cubicBezTo>
                  <a:cubicBezTo>
                    <a:pt x="4725" y="67"/>
                    <a:pt x="4686" y="66"/>
                    <a:pt x="4647" y="65"/>
                  </a:cubicBezTo>
                  <a:cubicBezTo>
                    <a:pt x="4353" y="47"/>
                    <a:pt x="4064" y="0"/>
                    <a:pt x="3765" y="0"/>
                  </a:cubicBezTo>
                  <a:close/>
                </a:path>
              </a:pathLst>
            </a:custGeom>
            <a:solidFill>
              <a:srgbClr val="E9DD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8"/>
            <p:cNvSpPr/>
            <p:nvPr/>
          </p:nvSpPr>
          <p:spPr>
            <a:xfrm>
              <a:off x="5096425" y="803375"/>
              <a:ext cx="1050" cy="725"/>
            </a:xfrm>
            <a:custGeom>
              <a:avLst/>
              <a:gdLst/>
              <a:ahLst/>
              <a:cxnLst/>
              <a:rect l="l" t="t" r="r" b="b"/>
              <a:pathLst>
                <a:path w="42" h="29" extrusionOk="0">
                  <a:moveTo>
                    <a:pt x="42" y="1"/>
                  </a:moveTo>
                  <a:lnTo>
                    <a:pt x="42" y="1"/>
                  </a:lnTo>
                  <a:cubicBezTo>
                    <a:pt x="29" y="9"/>
                    <a:pt x="16" y="15"/>
                    <a:pt x="1" y="28"/>
                  </a:cubicBezTo>
                  <a:lnTo>
                    <a:pt x="7" y="28"/>
                  </a:lnTo>
                  <a:cubicBezTo>
                    <a:pt x="7" y="22"/>
                    <a:pt x="16" y="22"/>
                    <a:pt x="22" y="15"/>
                  </a:cubicBezTo>
                  <a:cubicBezTo>
                    <a:pt x="29" y="9"/>
                    <a:pt x="35" y="9"/>
                    <a:pt x="42" y="1"/>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8"/>
            <p:cNvSpPr/>
            <p:nvPr/>
          </p:nvSpPr>
          <p:spPr>
            <a:xfrm>
              <a:off x="5081725" y="787650"/>
              <a:ext cx="18675" cy="18725"/>
            </a:xfrm>
            <a:custGeom>
              <a:avLst/>
              <a:gdLst/>
              <a:ahLst/>
              <a:cxnLst/>
              <a:rect l="l" t="t" r="r" b="b"/>
              <a:pathLst>
                <a:path w="747" h="749" extrusionOk="0">
                  <a:moveTo>
                    <a:pt x="405" y="0"/>
                  </a:moveTo>
                  <a:cubicBezTo>
                    <a:pt x="336" y="7"/>
                    <a:pt x="282" y="22"/>
                    <a:pt x="219" y="55"/>
                  </a:cubicBezTo>
                  <a:cubicBezTo>
                    <a:pt x="185" y="69"/>
                    <a:pt x="165" y="89"/>
                    <a:pt x="137" y="110"/>
                  </a:cubicBezTo>
                  <a:cubicBezTo>
                    <a:pt x="124" y="124"/>
                    <a:pt x="117" y="137"/>
                    <a:pt x="103" y="145"/>
                  </a:cubicBezTo>
                  <a:cubicBezTo>
                    <a:pt x="62" y="199"/>
                    <a:pt x="35" y="247"/>
                    <a:pt x="14" y="316"/>
                  </a:cubicBezTo>
                  <a:cubicBezTo>
                    <a:pt x="1" y="342"/>
                    <a:pt x="1" y="377"/>
                    <a:pt x="1" y="405"/>
                  </a:cubicBezTo>
                  <a:lnTo>
                    <a:pt x="1" y="424"/>
                  </a:lnTo>
                  <a:cubicBezTo>
                    <a:pt x="1" y="452"/>
                    <a:pt x="1" y="474"/>
                    <a:pt x="14" y="500"/>
                  </a:cubicBezTo>
                  <a:cubicBezTo>
                    <a:pt x="21" y="528"/>
                    <a:pt x="35" y="556"/>
                    <a:pt x="48" y="582"/>
                  </a:cubicBezTo>
                  <a:cubicBezTo>
                    <a:pt x="83" y="623"/>
                    <a:pt x="111" y="651"/>
                    <a:pt x="152" y="685"/>
                  </a:cubicBezTo>
                  <a:cubicBezTo>
                    <a:pt x="185" y="705"/>
                    <a:pt x="226" y="720"/>
                    <a:pt x="260" y="733"/>
                  </a:cubicBezTo>
                  <a:cubicBezTo>
                    <a:pt x="290" y="743"/>
                    <a:pt x="320" y="749"/>
                    <a:pt x="351" y="749"/>
                  </a:cubicBezTo>
                  <a:cubicBezTo>
                    <a:pt x="362" y="749"/>
                    <a:pt x="373" y="748"/>
                    <a:pt x="384" y="746"/>
                  </a:cubicBezTo>
                  <a:cubicBezTo>
                    <a:pt x="439" y="746"/>
                    <a:pt x="487" y="733"/>
                    <a:pt x="535" y="705"/>
                  </a:cubicBezTo>
                  <a:cubicBezTo>
                    <a:pt x="554" y="692"/>
                    <a:pt x="576" y="679"/>
                    <a:pt x="589" y="657"/>
                  </a:cubicBezTo>
                  <a:lnTo>
                    <a:pt x="595" y="657"/>
                  </a:lnTo>
                  <a:lnTo>
                    <a:pt x="595" y="651"/>
                  </a:lnTo>
                  <a:cubicBezTo>
                    <a:pt x="595" y="651"/>
                    <a:pt x="604" y="651"/>
                    <a:pt x="610" y="644"/>
                  </a:cubicBezTo>
                  <a:cubicBezTo>
                    <a:pt x="645" y="616"/>
                    <a:pt x="671" y="588"/>
                    <a:pt x="699" y="547"/>
                  </a:cubicBezTo>
                  <a:cubicBezTo>
                    <a:pt x="727" y="500"/>
                    <a:pt x="733" y="459"/>
                    <a:pt x="740" y="411"/>
                  </a:cubicBezTo>
                  <a:cubicBezTo>
                    <a:pt x="747" y="398"/>
                    <a:pt x="747" y="383"/>
                    <a:pt x="747" y="370"/>
                  </a:cubicBezTo>
                  <a:cubicBezTo>
                    <a:pt x="747" y="342"/>
                    <a:pt x="740" y="316"/>
                    <a:pt x="740" y="288"/>
                  </a:cubicBezTo>
                  <a:cubicBezTo>
                    <a:pt x="733" y="268"/>
                    <a:pt x="727" y="247"/>
                    <a:pt x="719" y="227"/>
                  </a:cubicBezTo>
                  <a:cubicBezTo>
                    <a:pt x="699" y="178"/>
                    <a:pt x="686" y="152"/>
                    <a:pt x="651" y="104"/>
                  </a:cubicBezTo>
                  <a:cubicBezTo>
                    <a:pt x="630" y="83"/>
                    <a:pt x="604" y="63"/>
                    <a:pt x="576" y="48"/>
                  </a:cubicBezTo>
                  <a:cubicBezTo>
                    <a:pt x="569" y="41"/>
                    <a:pt x="554" y="35"/>
                    <a:pt x="541" y="28"/>
                  </a:cubicBezTo>
                  <a:cubicBezTo>
                    <a:pt x="528" y="22"/>
                    <a:pt x="513" y="14"/>
                    <a:pt x="494" y="14"/>
                  </a:cubicBezTo>
                  <a:cubicBezTo>
                    <a:pt x="466" y="7"/>
                    <a:pt x="431" y="0"/>
                    <a:pt x="405" y="0"/>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8"/>
            <p:cNvSpPr/>
            <p:nvPr/>
          </p:nvSpPr>
          <p:spPr>
            <a:xfrm>
              <a:off x="5100200" y="797425"/>
              <a:ext cx="200" cy="1375"/>
            </a:xfrm>
            <a:custGeom>
              <a:avLst/>
              <a:gdLst/>
              <a:ahLst/>
              <a:cxnLst/>
              <a:rect l="l" t="t" r="r" b="b"/>
              <a:pathLst>
                <a:path w="8" h="55" extrusionOk="0">
                  <a:moveTo>
                    <a:pt x="8" y="0"/>
                  </a:moveTo>
                  <a:cubicBezTo>
                    <a:pt x="7" y="3"/>
                    <a:pt x="6" y="6"/>
                    <a:pt x="5" y="9"/>
                  </a:cubicBezTo>
                  <a:lnTo>
                    <a:pt x="5" y="9"/>
                  </a:lnTo>
                  <a:cubicBezTo>
                    <a:pt x="6" y="6"/>
                    <a:pt x="8" y="3"/>
                    <a:pt x="8" y="0"/>
                  </a:cubicBezTo>
                  <a:close/>
                  <a:moveTo>
                    <a:pt x="5" y="9"/>
                  </a:moveTo>
                  <a:cubicBezTo>
                    <a:pt x="3" y="12"/>
                    <a:pt x="1" y="16"/>
                    <a:pt x="1" y="20"/>
                  </a:cubicBezTo>
                  <a:lnTo>
                    <a:pt x="1" y="55"/>
                  </a:lnTo>
                  <a:cubicBezTo>
                    <a:pt x="1" y="36"/>
                    <a:pt x="1" y="24"/>
                    <a:pt x="5" y="9"/>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8"/>
            <p:cNvSpPr/>
            <p:nvPr/>
          </p:nvSpPr>
          <p:spPr>
            <a:xfrm>
              <a:off x="5112375" y="797225"/>
              <a:ext cx="4625" cy="4500"/>
            </a:xfrm>
            <a:custGeom>
              <a:avLst/>
              <a:gdLst/>
              <a:ahLst/>
              <a:cxnLst/>
              <a:rect l="l" t="t" r="r" b="b"/>
              <a:pathLst>
                <a:path w="185" h="180" extrusionOk="0">
                  <a:moveTo>
                    <a:pt x="95" y="0"/>
                  </a:moveTo>
                  <a:cubicBezTo>
                    <a:pt x="82" y="0"/>
                    <a:pt x="68" y="0"/>
                    <a:pt x="61" y="8"/>
                  </a:cubicBezTo>
                  <a:cubicBezTo>
                    <a:pt x="48" y="15"/>
                    <a:pt x="41" y="22"/>
                    <a:pt x="27" y="28"/>
                  </a:cubicBezTo>
                  <a:cubicBezTo>
                    <a:pt x="20" y="35"/>
                    <a:pt x="13" y="49"/>
                    <a:pt x="13" y="56"/>
                  </a:cubicBezTo>
                  <a:cubicBezTo>
                    <a:pt x="7" y="69"/>
                    <a:pt x="0" y="76"/>
                    <a:pt x="7" y="91"/>
                  </a:cubicBezTo>
                  <a:lnTo>
                    <a:pt x="7" y="117"/>
                  </a:lnTo>
                  <a:cubicBezTo>
                    <a:pt x="13" y="132"/>
                    <a:pt x="20" y="145"/>
                    <a:pt x="27" y="151"/>
                  </a:cubicBezTo>
                  <a:lnTo>
                    <a:pt x="48" y="164"/>
                  </a:lnTo>
                  <a:cubicBezTo>
                    <a:pt x="61" y="173"/>
                    <a:pt x="76" y="179"/>
                    <a:pt x="95" y="179"/>
                  </a:cubicBezTo>
                  <a:cubicBezTo>
                    <a:pt x="102" y="179"/>
                    <a:pt x="117" y="179"/>
                    <a:pt x="130" y="173"/>
                  </a:cubicBezTo>
                  <a:cubicBezTo>
                    <a:pt x="137" y="164"/>
                    <a:pt x="150" y="164"/>
                    <a:pt x="158" y="151"/>
                  </a:cubicBezTo>
                  <a:cubicBezTo>
                    <a:pt x="164" y="145"/>
                    <a:pt x="171" y="138"/>
                    <a:pt x="171" y="123"/>
                  </a:cubicBezTo>
                  <a:cubicBezTo>
                    <a:pt x="178" y="117"/>
                    <a:pt x="184" y="104"/>
                    <a:pt x="178" y="91"/>
                  </a:cubicBezTo>
                  <a:lnTo>
                    <a:pt x="178" y="69"/>
                  </a:lnTo>
                  <a:cubicBezTo>
                    <a:pt x="171" y="49"/>
                    <a:pt x="164" y="41"/>
                    <a:pt x="158" y="28"/>
                  </a:cubicBezTo>
                  <a:cubicBezTo>
                    <a:pt x="150" y="22"/>
                    <a:pt x="143" y="22"/>
                    <a:pt x="137" y="15"/>
                  </a:cubicBezTo>
                  <a:cubicBezTo>
                    <a:pt x="123" y="8"/>
                    <a:pt x="109" y="0"/>
                    <a:pt x="95" y="0"/>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8"/>
            <p:cNvSpPr/>
            <p:nvPr/>
          </p:nvSpPr>
          <p:spPr>
            <a:xfrm>
              <a:off x="5135975" y="806325"/>
              <a:ext cx="9275" cy="9775"/>
            </a:xfrm>
            <a:custGeom>
              <a:avLst/>
              <a:gdLst/>
              <a:ahLst/>
              <a:cxnLst/>
              <a:rect l="l" t="t" r="r" b="b"/>
              <a:pathLst>
                <a:path w="371" h="391" extrusionOk="0">
                  <a:moveTo>
                    <a:pt x="199" y="1"/>
                  </a:moveTo>
                  <a:cubicBezTo>
                    <a:pt x="192" y="1"/>
                    <a:pt x="185" y="2"/>
                    <a:pt x="178" y="6"/>
                  </a:cubicBezTo>
                  <a:cubicBezTo>
                    <a:pt x="158" y="6"/>
                    <a:pt x="137" y="14"/>
                    <a:pt x="124" y="21"/>
                  </a:cubicBezTo>
                  <a:cubicBezTo>
                    <a:pt x="103" y="34"/>
                    <a:pt x="83" y="55"/>
                    <a:pt x="62" y="68"/>
                  </a:cubicBezTo>
                  <a:cubicBezTo>
                    <a:pt x="55" y="68"/>
                    <a:pt x="55" y="75"/>
                    <a:pt x="48" y="75"/>
                  </a:cubicBezTo>
                  <a:cubicBezTo>
                    <a:pt x="27" y="109"/>
                    <a:pt x="20" y="116"/>
                    <a:pt x="7" y="150"/>
                  </a:cubicBezTo>
                  <a:lnTo>
                    <a:pt x="7" y="163"/>
                  </a:lnTo>
                  <a:cubicBezTo>
                    <a:pt x="1" y="178"/>
                    <a:pt x="1" y="198"/>
                    <a:pt x="1" y="211"/>
                  </a:cubicBezTo>
                  <a:lnTo>
                    <a:pt x="1" y="232"/>
                  </a:lnTo>
                  <a:lnTo>
                    <a:pt x="1" y="239"/>
                  </a:lnTo>
                  <a:cubicBezTo>
                    <a:pt x="1" y="274"/>
                    <a:pt x="7" y="287"/>
                    <a:pt x="20" y="315"/>
                  </a:cubicBezTo>
                  <a:lnTo>
                    <a:pt x="20" y="321"/>
                  </a:lnTo>
                  <a:cubicBezTo>
                    <a:pt x="27" y="334"/>
                    <a:pt x="42" y="349"/>
                    <a:pt x="62" y="362"/>
                  </a:cubicBezTo>
                  <a:cubicBezTo>
                    <a:pt x="76" y="375"/>
                    <a:pt x="89" y="384"/>
                    <a:pt x="109" y="390"/>
                  </a:cubicBezTo>
                  <a:lnTo>
                    <a:pt x="144" y="390"/>
                  </a:lnTo>
                  <a:cubicBezTo>
                    <a:pt x="172" y="390"/>
                    <a:pt x="200" y="384"/>
                    <a:pt x="219" y="375"/>
                  </a:cubicBezTo>
                  <a:cubicBezTo>
                    <a:pt x="226" y="369"/>
                    <a:pt x="232" y="362"/>
                    <a:pt x="241" y="362"/>
                  </a:cubicBezTo>
                  <a:lnTo>
                    <a:pt x="254" y="362"/>
                  </a:lnTo>
                  <a:cubicBezTo>
                    <a:pt x="267" y="356"/>
                    <a:pt x="282" y="349"/>
                    <a:pt x="288" y="349"/>
                  </a:cubicBezTo>
                  <a:cubicBezTo>
                    <a:pt x="308" y="334"/>
                    <a:pt x="329" y="315"/>
                    <a:pt x="342" y="293"/>
                  </a:cubicBezTo>
                  <a:cubicBezTo>
                    <a:pt x="342" y="287"/>
                    <a:pt x="349" y="287"/>
                    <a:pt x="349" y="280"/>
                  </a:cubicBezTo>
                  <a:cubicBezTo>
                    <a:pt x="364" y="246"/>
                    <a:pt x="370" y="226"/>
                    <a:pt x="370" y="191"/>
                  </a:cubicBezTo>
                  <a:cubicBezTo>
                    <a:pt x="370" y="178"/>
                    <a:pt x="370" y="157"/>
                    <a:pt x="364" y="144"/>
                  </a:cubicBezTo>
                  <a:cubicBezTo>
                    <a:pt x="364" y="129"/>
                    <a:pt x="356" y="116"/>
                    <a:pt x="349" y="103"/>
                  </a:cubicBezTo>
                  <a:cubicBezTo>
                    <a:pt x="336" y="81"/>
                    <a:pt x="323" y="62"/>
                    <a:pt x="301" y="47"/>
                  </a:cubicBezTo>
                  <a:cubicBezTo>
                    <a:pt x="288" y="40"/>
                    <a:pt x="282" y="34"/>
                    <a:pt x="273" y="21"/>
                  </a:cubicBezTo>
                  <a:cubicBezTo>
                    <a:pt x="254" y="14"/>
                    <a:pt x="232" y="6"/>
                    <a:pt x="219" y="6"/>
                  </a:cubicBezTo>
                  <a:cubicBezTo>
                    <a:pt x="213" y="2"/>
                    <a:pt x="206" y="1"/>
                    <a:pt x="199" y="1"/>
                  </a:cubicBezTo>
                  <a:close/>
                </a:path>
              </a:pathLst>
            </a:custGeom>
            <a:solidFill>
              <a:srgbClr val="F1EA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8"/>
            <p:cNvSpPr/>
            <p:nvPr/>
          </p:nvSpPr>
          <p:spPr>
            <a:xfrm>
              <a:off x="5092325" y="767975"/>
              <a:ext cx="200" cy="450"/>
            </a:xfrm>
            <a:custGeom>
              <a:avLst/>
              <a:gdLst/>
              <a:ahLst/>
              <a:cxnLst/>
              <a:rect l="l" t="t" r="r" b="b"/>
              <a:pathLst>
                <a:path w="8" h="18" extrusionOk="0">
                  <a:moveTo>
                    <a:pt x="1" y="1"/>
                  </a:moveTo>
                  <a:lnTo>
                    <a:pt x="1" y="1"/>
                  </a:lnTo>
                  <a:cubicBezTo>
                    <a:pt x="5" y="13"/>
                    <a:pt x="6" y="18"/>
                    <a:pt x="7" y="18"/>
                  </a:cubicBezTo>
                  <a:cubicBezTo>
                    <a:pt x="7" y="18"/>
                    <a:pt x="7" y="16"/>
                    <a:pt x="7" y="14"/>
                  </a:cubicBezTo>
                  <a:cubicBezTo>
                    <a:pt x="7" y="7"/>
                    <a:pt x="1" y="1"/>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8"/>
            <p:cNvSpPr/>
            <p:nvPr/>
          </p:nvSpPr>
          <p:spPr>
            <a:xfrm>
              <a:off x="5092175" y="762850"/>
              <a:ext cx="8400" cy="7900"/>
            </a:xfrm>
            <a:custGeom>
              <a:avLst/>
              <a:gdLst/>
              <a:ahLst/>
              <a:cxnLst/>
              <a:rect l="l" t="t" r="r" b="b"/>
              <a:pathLst>
                <a:path w="336" h="316" extrusionOk="0">
                  <a:moveTo>
                    <a:pt x="294" y="240"/>
                  </a:moveTo>
                  <a:lnTo>
                    <a:pt x="294" y="240"/>
                  </a:lnTo>
                  <a:cubicBezTo>
                    <a:pt x="291" y="243"/>
                    <a:pt x="288" y="245"/>
                    <a:pt x="285" y="247"/>
                  </a:cubicBezTo>
                  <a:lnTo>
                    <a:pt x="285" y="247"/>
                  </a:lnTo>
                  <a:cubicBezTo>
                    <a:pt x="288" y="246"/>
                    <a:pt x="289" y="245"/>
                    <a:pt x="294" y="240"/>
                  </a:cubicBezTo>
                  <a:close/>
                  <a:moveTo>
                    <a:pt x="285" y="247"/>
                  </a:moveTo>
                  <a:cubicBezTo>
                    <a:pt x="284" y="247"/>
                    <a:pt x="283" y="247"/>
                    <a:pt x="281" y="247"/>
                  </a:cubicBezTo>
                  <a:lnTo>
                    <a:pt x="281" y="253"/>
                  </a:lnTo>
                  <a:cubicBezTo>
                    <a:pt x="281" y="250"/>
                    <a:pt x="283" y="248"/>
                    <a:pt x="285" y="247"/>
                  </a:cubicBezTo>
                  <a:close/>
                  <a:moveTo>
                    <a:pt x="136" y="0"/>
                  </a:moveTo>
                  <a:lnTo>
                    <a:pt x="136" y="7"/>
                  </a:lnTo>
                  <a:lnTo>
                    <a:pt x="130" y="7"/>
                  </a:lnTo>
                  <a:cubicBezTo>
                    <a:pt x="117" y="13"/>
                    <a:pt x="104" y="13"/>
                    <a:pt x="89" y="20"/>
                  </a:cubicBezTo>
                  <a:cubicBezTo>
                    <a:pt x="76" y="28"/>
                    <a:pt x="62" y="41"/>
                    <a:pt x="48" y="48"/>
                  </a:cubicBezTo>
                  <a:cubicBezTo>
                    <a:pt x="41" y="61"/>
                    <a:pt x="28" y="76"/>
                    <a:pt x="21" y="82"/>
                  </a:cubicBezTo>
                  <a:lnTo>
                    <a:pt x="21" y="89"/>
                  </a:lnTo>
                  <a:lnTo>
                    <a:pt x="7" y="123"/>
                  </a:lnTo>
                  <a:lnTo>
                    <a:pt x="0" y="165"/>
                  </a:lnTo>
                  <a:cubicBezTo>
                    <a:pt x="0" y="171"/>
                    <a:pt x="7" y="206"/>
                    <a:pt x="13" y="219"/>
                  </a:cubicBezTo>
                  <a:cubicBezTo>
                    <a:pt x="13" y="225"/>
                    <a:pt x="21" y="234"/>
                    <a:pt x="21" y="240"/>
                  </a:cubicBezTo>
                  <a:cubicBezTo>
                    <a:pt x="28" y="253"/>
                    <a:pt x="35" y="260"/>
                    <a:pt x="48" y="275"/>
                  </a:cubicBezTo>
                  <a:cubicBezTo>
                    <a:pt x="54" y="281"/>
                    <a:pt x="69" y="288"/>
                    <a:pt x="76" y="294"/>
                  </a:cubicBezTo>
                  <a:cubicBezTo>
                    <a:pt x="104" y="307"/>
                    <a:pt x="110" y="307"/>
                    <a:pt x="136" y="316"/>
                  </a:cubicBezTo>
                  <a:lnTo>
                    <a:pt x="158" y="316"/>
                  </a:lnTo>
                  <a:cubicBezTo>
                    <a:pt x="171" y="316"/>
                    <a:pt x="186" y="316"/>
                    <a:pt x="199" y="307"/>
                  </a:cubicBezTo>
                  <a:lnTo>
                    <a:pt x="233" y="294"/>
                  </a:lnTo>
                  <a:cubicBezTo>
                    <a:pt x="246" y="288"/>
                    <a:pt x="253" y="281"/>
                    <a:pt x="268" y="266"/>
                  </a:cubicBezTo>
                  <a:cubicBezTo>
                    <a:pt x="268" y="266"/>
                    <a:pt x="274" y="260"/>
                    <a:pt x="274" y="253"/>
                  </a:cubicBezTo>
                  <a:cubicBezTo>
                    <a:pt x="274" y="253"/>
                    <a:pt x="281" y="253"/>
                    <a:pt x="281" y="247"/>
                  </a:cubicBezTo>
                  <a:cubicBezTo>
                    <a:pt x="288" y="240"/>
                    <a:pt x="301" y="234"/>
                    <a:pt x="309" y="225"/>
                  </a:cubicBezTo>
                  <a:cubicBezTo>
                    <a:pt x="322" y="212"/>
                    <a:pt x="329" y="192"/>
                    <a:pt x="329" y="178"/>
                  </a:cubicBezTo>
                  <a:cubicBezTo>
                    <a:pt x="335" y="158"/>
                    <a:pt x="335" y="137"/>
                    <a:pt x="335" y="117"/>
                  </a:cubicBezTo>
                  <a:cubicBezTo>
                    <a:pt x="335" y="102"/>
                    <a:pt x="329" y="82"/>
                    <a:pt x="315" y="69"/>
                  </a:cubicBezTo>
                  <a:cubicBezTo>
                    <a:pt x="309" y="54"/>
                    <a:pt x="301" y="48"/>
                    <a:pt x="294" y="41"/>
                  </a:cubicBezTo>
                  <a:cubicBezTo>
                    <a:pt x="281" y="20"/>
                    <a:pt x="260" y="7"/>
                    <a:pt x="23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8"/>
            <p:cNvSpPr/>
            <p:nvPr/>
          </p:nvSpPr>
          <p:spPr>
            <a:xfrm>
              <a:off x="5137175" y="747275"/>
              <a:ext cx="3100" cy="3100"/>
            </a:xfrm>
            <a:custGeom>
              <a:avLst/>
              <a:gdLst/>
              <a:ahLst/>
              <a:cxnLst/>
              <a:rect l="l" t="t" r="r" b="b"/>
              <a:pathLst>
                <a:path w="124" h="124" extrusionOk="0">
                  <a:moveTo>
                    <a:pt x="61" y="1"/>
                  </a:moveTo>
                  <a:cubicBezTo>
                    <a:pt x="55" y="1"/>
                    <a:pt x="41" y="7"/>
                    <a:pt x="35" y="7"/>
                  </a:cubicBezTo>
                  <a:cubicBezTo>
                    <a:pt x="28" y="7"/>
                    <a:pt x="20" y="14"/>
                    <a:pt x="20" y="20"/>
                  </a:cubicBezTo>
                  <a:cubicBezTo>
                    <a:pt x="14" y="27"/>
                    <a:pt x="7" y="35"/>
                    <a:pt x="7" y="42"/>
                  </a:cubicBezTo>
                  <a:cubicBezTo>
                    <a:pt x="0" y="48"/>
                    <a:pt x="0" y="55"/>
                    <a:pt x="0" y="61"/>
                  </a:cubicBezTo>
                  <a:lnTo>
                    <a:pt x="0" y="83"/>
                  </a:lnTo>
                  <a:cubicBezTo>
                    <a:pt x="7" y="89"/>
                    <a:pt x="7" y="96"/>
                    <a:pt x="20" y="103"/>
                  </a:cubicBezTo>
                  <a:cubicBezTo>
                    <a:pt x="20" y="109"/>
                    <a:pt x="28" y="109"/>
                    <a:pt x="28" y="117"/>
                  </a:cubicBezTo>
                  <a:cubicBezTo>
                    <a:pt x="41" y="124"/>
                    <a:pt x="48" y="124"/>
                    <a:pt x="61" y="124"/>
                  </a:cubicBezTo>
                  <a:cubicBezTo>
                    <a:pt x="69" y="124"/>
                    <a:pt x="76" y="124"/>
                    <a:pt x="83" y="117"/>
                  </a:cubicBezTo>
                  <a:cubicBezTo>
                    <a:pt x="89" y="117"/>
                    <a:pt x="96" y="109"/>
                    <a:pt x="102" y="103"/>
                  </a:cubicBezTo>
                  <a:cubicBezTo>
                    <a:pt x="110" y="103"/>
                    <a:pt x="117" y="96"/>
                    <a:pt x="117" y="89"/>
                  </a:cubicBezTo>
                  <a:cubicBezTo>
                    <a:pt x="117" y="83"/>
                    <a:pt x="124" y="68"/>
                    <a:pt x="124" y="61"/>
                  </a:cubicBezTo>
                  <a:cubicBezTo>
                    <a:pt x="124" y="55"/>
                    <a:pt x="117" y="55"/>
                    <a:pt x="117" y="48"/>
                  </a:cubicBezTo>
                  <a:cubicBezTo>
                    <a:pt x="117" y="35"/>
                    <a:pt x="110" y="27"/>
                    <a:pt x="102" y="20"/>
                  </a:cubicBezTo>
                  <a:cubicBezTo>
                    <a:pt x="96" y="14"/>
                    <a:pt x="96" y="14"/>
                    <a:pt x="89" y="14"/>
                  </a:cubicBezTo>
                  <a:cubicBezTo>
                    <a:pt x="83" y="7"/>
                    <a:pt x="69" y="1"/>
                    <a:pt x="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8"/>
            <p:cNvSpPr/>
            <p:nvPr/>
          </p:nvSpPr>
          <p:spPr>
            <a:xfrm>
              <a:off x="5143500" y="753600"/>
              <a:ext cx="7750" cy="7925"/>
            </a:xfrm>
            <a:custGeom>
              <a:avLst/>
              <a:gdLst/>
              <a:ahLst/>
              <a:cxnLst/>
              <a:rect l="l" t="t" r="r" b="b"/>
              <a:pathLst>
                <a:path w="310" h="317" extrusionOk="0">
                  <a:moveTo>
                    <a:pt x="186" y="1"/>
                  </a:moveTo>
                  <a:cubicBezTo>
                    <a:pt x="178" y="1"/>
                    <a:pt x="165" y="1"/>
                    <a:pt x="158" y="7"/>
                  </a:cubicBezTo>
                  <a:cubicBezTo>
                    <a:pt x="151" y="7"/>
                    <a:pt x="137" y="14"/>
                    <a:pt x="130" y="14"/>
                  </a:cubicBezTo>
                  <a:lnTo>
                    <a:pt x="124" y="20"/>
                  </a:lnTo>
                  <a:cubicBezTo>
                    <a:pt x="124" y="20"/>
                    <a:pt x="117" y="20"/>
                    <a:pt x="117" y="29"/>
                  </a:cubicBezTo>
                  <a:cubicBezTo>
                    <a:pt x="109" y="33"/>
                    <a:pt x="100" y="37"/>
                    <a:pt x="91" y="43"/>
                  </a:cubicBezTo>
                  <a:lnTo>
                    <a:pt x="91" y="43"/>
                  </a:lnTo>
                  <a:cubicBezTo>
                    <a:pt x="92" y="42"/>
                    <a:pt x="94" y="42"/>
                    <a:pt x="96" y="42"/>
                  </a:cubicBezTo>
                  <a:lnTo>
                    <a:pt x="96" y="42"/>
                  </a:lnTo>
                  <a:cubicBezTo>
                    <a:pt x="96" y="42"/>
                    <a:pt x="89" y="42"/>
                    <a:pt x="89" y="48"/>
                  </a:cubicBezTo>
                  <a:cubicBezTo>
                    <a:pt x="87" y="48"/>
                    <a:pt x="84" y="49"/>
                    <a:pt x="82" y="49"/>
                  </a:cubicBezTo>
                  <a:lnTo>
                    <a:pt x="82" y="49"/>
                  </a:lnTo>
                  <a:cubicBezTo>
                    <a:pt x="85" y="47"/>
                    <a:pt x="88" y="45"/>
                    <a:pt x="91" y="43"/>
                  </a:cubicBezTo>
                  <a:lnTo>
                    <a:pt x="91" y="43"/>
                  </a:lnTo>
                  <a:cubicBezTo>
                    <a:pt x="88" y="44"/>
                    <a:pt x="85" y="46"/>
                    <a:pt x="82" y="49"/>
                  </a:cubicBezTo>
                  <a:lnTo>
                    <a:pt x="82" y="49"/>
                  </a:lnTo>
                  <a:cubicBezTo>
                    <a:pt x="82" y="49"/>
                    <a:pt x="82" y="49"/>
                    <a:pt x="82" y="49"/>
                  </a:cubicBezTo>
                  <a:lnTo>
                    <a:pt x="82" y="49"/>
                  </a:lnTo>
                  <a:cubicBezTo>
                    <a:pt x="80" y="51"/>
                    <a:pt x="78" y="53"/>
                    <a:pt x="76" y="55"/>
                  </a:cubicBezTo>
                  <a:cubicBezTo>
                    <a:pt x="78" y="53"/>
                    <a:pt x="80" y="51"/>
                    <a:pt x="82" y="49"/>
                  </a:cubicBezTo>
                  <a:lnTo>
                    <a:pt x="82" y="49"/>
                  </a:lnTo>
                  <a:cubicBezTo>
                    <a:pt x="73" y="51"/>
                    <a:pt x="68" y="56"/>
                    <a:pt x="63" y="61"/>
                  </a:cubicBezTo>
                  <a:cubicBezTo>
                    <a:pt x="63" y="70"/>
                    <a:pt x="55" y="76"/>
                    <a:pt x="48" y="83"/>
                  </a:cubicBezTo>
                  <a:lnTo>
                    <a:pt x="41" y="89"/>
                  </a:lnTo>
                  <a:cubicBezTo>
                    <a:pt x="35" y="103"/>
                    <a:pt x="28" y="111"/>
                    <a:pt x="22" y="117"/>
                  </a:cubicBezTo>
                  <a:cubicBezTo>
                    <a:pt x="13" y="130"/>
                    <a:pt x="7" y="137"/>
                    <a:pt x="7" y="152"/>
                  </a:cubicBezTo>
                  <a:lnTo>
                    <a:pt x="0" y="158"/>
                  </a:lnTo>
                  <a:lnTo>
                    <a:pt x="0" y="206"/>
                  </a:lnTo>
                  <a:cubicBezTo>
                    <a:pt x="0" y="226"/>
                    <a:pt x="7" y="240"/>
                    <a:pt x="13" y="254"/>
                  </a:cubicBezTo>
                  <a:cubicBezTo>
                    <a:pt x="22" y="260"/>
                    <a:pt x="28" y="267"/>
                    <a:pt x="35" y="282"/>
                  </a:cubicBezTo>
                  <a:cubicBezTo>
                    <a:pt x="48" y="295"/>
                    <a:pt x="63" y="301"/>
                    <a:pt x="76" y="308"/>
                  </a:cubicBezTo>
                  <a:cubicBezTo>
                    <a:pt x="89" y="308"/>
                    <a:pt x="96" y="316"/>
                    <a:pt x="110" y="316"/>
                  </a:cubicBezTo>
                  <a:lnTo>
                    <a:pt x="158" y="316"/>
                  </a:lnTo>
                  <a:cubicBezTo>
                    <a:pt x="171" y="308"/>
                    <a:pt x="178" y="301"/>
                    <a:pt x="193" y="301"/>
                  </a:cubicBezTo>
                  <a:cubicBezTo>
                    <a:pt x="199" y="295"/>
                    <a:pt x="199" y="288"/>
                    <a:pt x="206" y="288"/>
                  </a:cubicBezTo>
                  <a:cubicBezTo>
                    <a:pt x="212" y="282"/>
                    <a:pt x="227" y="275"/>
                    <a:pt x="234" y="275"/>
                  </a:cubicBezTo>
                  <a:lnTo>
                    <a:pt x="240" y="267"/>
                  </a:lnTo>
                  <a:cubicBezTo>
                    <a:pt x="247" y="260"/>
                    <a:pt x="260" y="254"/>
                    <a:pt x="268" y="247"/>
                  </a:cubicBezTo>
                  <a:cubicBezTo>
                    <a:pt x="275" y="240"/>
                    <a:pt x="281" y="226"/>
                    <a:pt x="288" y="219"/>
                  </a:cubicBezTo>
                  <a:cubicBezTo>
                    <a:pt x="294" y="206"/>
                    <a:pt x="301" y="193"/>
                    <a:pt x="309" y="178"/>
                  </a:cubicBezTo>
                  <a:lnTo>
                    <a:pt x="309" y="111"/>
                  </a:lnTo>
                  <a:cubicBezTo>
                    <a:pt x="301" y="103"/>
                    <a:pt x="294" y="96"/>
                    <a:pt x="294" y="89"/>
                  </a:cubicBezTo>
                  <a:cubicBezTo>
                    <a:pt x="288" y="76"/>
                    <a:pt x="288" y="61"/>
                    <a:pt x="281" y="55"/>
                  </a:cubicBezTo>
                  <a:cubicBezTo>
                    <a:pt x="268" y="20"/>
                    <a:pt x="227" y="1"/>
                    <a:pt x="1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8"/>
            <p:cNvSpPr/>
            <p:nvPr/>
          </p:nvSpPr>
          <p:spPr>
            <a:xfrm>
              <a:off x="4777850" y="816125"/>
              <a:ext cx="581600" cy="549775"/>
            </a:xfrm>
            <a:custGeom>
              <a:avLst/>
              <a:gdLst/>
              <a:ahLst/>
              <a:cxnLst/>
              <a:rect l="l" t="t" r="r" b="b"/>
              <a:pathLst>
                <a:path w="23264" h="21991" extrusionOk="0">
                  <a:moveTo>
                    <a:pt x="11638" y="0"/>
                  </a:moveTo>
                  <a:cubicBezTo>
                    <a:pt x="11178" y="0"/>
                    <a:pt x="10718" y="27"/>
                    <a:pt x="10260" y="80"/>
                  </a:cubicBezTo>
                  <a:cubicBezTo>
                    <a:pt x="7987" y="353"/>
                    <a:pt x="5810" y="1256"/>
                    <a:pt x="4072" y="2756"/>
                  </a:cubicBezTo>
                  <a:cubicBezTo>
                    <a:pt x="2389" y="4200"/>
                    <a:pt x="1170" y="6184"/>
                    <a:pt x="582" y="8320"/>
                  </a:cubicBezTo>
                  <a:cubicBezTo>
                    <a:pt x="0" y="10442"/>
                    <a:pt x="54" y="12701"/>
                    <a:pt x="800" y="14767"/>
                  </a:cubicBezTo>
                  <a:cubicBezTo>
                    <a:pt x="1520" y="16760"/>
                    <a:pt x="2834" y="18608"/>
                    <a:pt x="4578" y="19827"/>
                  </a:cubicBezTo>
                  <a:cubicBezTo>
                    <a:pt x="4770" y="19963"/>
                    <a:pt x="4963" y="20086"/>
                    <a:pt x="5161" y="20196"/>
                  </a:cubicBezTo>
                  <a:cubicBezTo>
                    <a:pt x="5449" y="20462"/>
                    <a:pt x="5804" y="20668"/>
                    <a:pt x="6154" y="20819"/>
                  </a:cubicBezTo>
                  <a:cubicBezTo>
                    <a:pt x="6571" y="20996"/>
                    <a:pt x="7001" y="21126"/>
                    <a:pt x="7446" y="21223"/>
                  </a:cubicBezTo>
                  <a:cubicBezTo>
                    <a:pt x="8542" y="21660"/>
                    <a:pt x="9692" y="21941"/>
                    <a:pt x="10861" y="21982"/>
                  </a:cubicBezTo>
                  <a:cubicBezTo>
                    <a:pt x="10990" y="21988"/>
                    <a:pt x="11119" y="21991"/>
                    <a:pt x="11249" y="21991"/>
                  </a:cubicBezTo>
                  <a:cubicBezTo>
                    <a:pt x="11731" y="21991"/>
                    <a:pt x="12216" y="21951"/>
                    <a:pt x="12696" y="21887"/>
                  </a:cubicBezTo>
                  <a:cubicBezTo>
                    <a:pt x="12776" y="21888"/>
                    <a:pt x="12856" y="21889"/>
                    <a:pt x="12935" y="21889"/>
                  </a:cubicBezTo>
                  <a:cubicBezTo>
                    <a:pt x="13616" y="21889"/>
                    <a:pt x="14294" y="21837"/>
                    <a:pt x="14961" y="21707"/>
                  </a:cubicBezTo>
                  <a:cubicBezTo>
                    <a:pt x="16003" y="21523"/>
                    <a:pt x="16967" y="21119"/>
                    <a:pt x="17857" y="20558"/>
                  </a:cubicBezTo>
                  <a:cubicBezTo>
                    <a:pt x="18761" y="19983"/>
                    <a:pt x="19630" y="19319"/>
                    <a:pt x="20404" y="18573"/>
                  </a:cubicBezTo>
                  <a:cubicBezTo>
                    <a:pt x="21128" y="17875"/>
                    <a:pt x="21744" y="17060"/>
                    <a:pt x="22183" y="16150"/>
                  </a:cubicBezTo>
                  <a:cubicBezTo>
                    <a:pt x="22600" y="15275"/>
                    <a:pt x="22874" y="14343"/>
                    <a:pt x="23032" y="13392"/>
                  </a:cubicBezTo>
                  <a:cubicBezTo>
                    <a:pt x="23203" y="12366"/>
                    <a:pt x="23263" y="11326"/>
                    <a:pt x="23216" y="10284"/>
                  </a:cubicBezTo>
                  <a:cubicBezTo>
                    <a:pt x="23216" y="10250"/>
                    <a:pt x="23222" y="10224"/>
                    <a:pt x="23222" y="10189"/>
                  </a:cubicBezTo>
                  <a:cubicBezTo>
                    <a:pt x="23216" y="10004"/>
                    <a:pt x="23209" y="9826"/>
                    <a:pt x="23190" y="9642"/>
                  </a:cubicBezTo>
                  <a:cubicBezTo>
                    <a:pt x="23155" y="9100"/>
                    <a:pt x="23086" y="8478"/>
                    <a:pt x="22833" y="8000"/>
                  </a:cubicBezTo>
                  <a:cubicBezTo>
                    <a:pt x="22662" y="7457"/>
                    <a:pt x="22450" y="6924"/>
                    <a:pt x="22217" y="6411"/>
                  </a:cubicBezTo>
                  <a:cubicBezTo>
                    <a:pt x="21744" y="5350"/>
                    <a:pt x="21156" y="4330"/>
                    <a:pt x="20376" y="3467"/>
                  </a:cubicBezTo>
                  <a:cubicBezTo>
                    <a:pt x="19535" y="2538"/>
                    <a:pt x="18473" y="1894"/>
                    <a:pt x="17337" y="1388"/>
                  </a:cubicBezTo>
                  <a:cubicBezTo>
                    <a:pt x="16139" y="867"/>
                    <a:pt x="14894" y="394"/>
                    <a:pt x="13606" y="169"/>
                  </a:cubicBezTo>
                  <a:cubicBezTo>
                    <a:pt x="12956" y="56"/>
                    <a:pt x="12298" y="0"/>
                    <a:pt x="11638" y="0"/>
                  </a:cubicBezTo>
                  <a:close/>
                </a:path>
              </a:pathLst>
            </a:custGeom>
            <a:solidFill>
              <a:srgbClr val="EDC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8"/>
            <p:cNvSpPr/>
            <p:nvPr/>
          </p:nvSpPr>
          <p:spPr>
            <a:xfrm>
              <a:off x="4826950" y="859025"/>
              <a:ext cx="307650" cy="273300"/>
            </a:xfrm>
            <a:custGeom>
              <a:avLst/>
              <a:gdLst/>
              <a:ahLst/>
              <a:cxnLst/>
              <a:rect l="l" t="t" r="r" b="b"/>
              <a:pathLst>
                <a:path w="12306" h="10932" extrusionOk="0">
                  <a:moveTo>
                    <a:pt x="9269" y="1"/>
                  </a:moveTo>
                  <a:cubicBezTo>
                    <a:pt x="8332" y="1"/>
                    <a:pt x="7377" y="200"/>
                    <a:pt x="6489" y="396"/>
                  </a:cubicBezTo>
                  <a:cubicBezTo>
                    <a:pt x="5826" y="547"/>
                    <a:pt x="5169" y="740"/>
                    <a:pt x="4553" y="1047"/>
                  </a:cubicBezTo>
                  <a:cubicBezTo>
                    <a:pt x="3978" y="1328"/>
                    <a:pt x="3498" y="1745"/>
                    <a:pt x="2999" y="2142"/>
                  </a:cubicBezTo>
                  <a:cubicBezTo>
                    <a:pt x="2478" y="2560"/>
                    <a:pt x="1957" y="2983"/>
                    <a:pt x="1520" y="3476"/>
                  </a:cubicBezTo>
                  <a:cubicBezTo>
                    <a:pt x="1321" y="3696"/>
                    <a:pt x="1136" y="3935"/>
                    <a:pt x="999" y="4189"/>
                  </a:cubicBezTo>
                  <a:cubicBezTo>
                    <a:pt x="829" y="4503"/>
                    <a:pt x="774" y="4838"/>
                    <a:pt x="719" y="5188"/>
                  </a:cubicBezTo>
                  <a:cubicBezTo>
                    <a:pt x="671" y="5557"/>
                    <a:pt x="561" y="5879"/>
                    <a:pt x="411" y="6228"/>
                  </a:cubicBezTo>
                  <a:cubicBezTo>
                    <a:pt x="282" y="6522"/>
                    <a:pt x="172" y="6809"/>
                    <a:pt x="131" y="7125"/>
                  </a:cubicBezTo>
                  <a:cubicBezTo>
                    <a:pt x="55" y="7706"/>
                    <a:pt x="76" y="8302"/>
                    <a:pt x="185" y="8877"/>
                  </a:cubicBezTo>
                  <a:cubicBezTo>
                    <a:pt x="1" y="9774"/>
                    <a:pt x="822" y="10760"/>
                    <a:pt x="1704" y="10909"/>
                  </a:cubicBezTo>
                  <a:cubicBezTo>
                    <a:pt x="1790" y="10924"/>
                    <a:pt x="1873" y="10931"/>
                    <a:pt x="1952" y="10931"/>
                  </a:cubicBezTo>
                  <a:cubicBezTo>
                    <a:pt x="2833" y="10931"/>
                    <a:pt x="3353" y="10070"/>
                    <a:pt x="3710" y="9342"/>
                  </a:cubicBezTo>
                  <a:cubicBezTo>
                    <a:pt x="3922" y="8904"/>
                    <a:pt x="4121" y="8473"/>
                    <a:pt x="4395" y="8069"/>
                  </a:cubicBezTo>
                  <a:cubicBezTo>
                    <a:pt x="4784" y="7494"/>
                    <a:pt x="5210" y="6926"/>
                    <a:pt x="5681" y="6413"/>
                  </a:cubicBezTo>
                  <a:cubicBezTo>
                    <a:pt x="6146" y="5914"/>
                    <a:pt x="6660" y="5454"/>
                    <a:pt x="7270" y="5134"/>
                  </a:cubicBezTo>
                  <a:cubicBezTo>
                    <a:pt x="7844" y="4825"/>
                    <a:pt x="8474" y="4641"/>
                    <a:pt x="9090" y="4442"/>
                  </a:cubicBezTo>
                  <a:cubicBezTo>
                    <a:pt x="10198" y="4086"/>
                    <a:pt x="11575" y="3614"/>
                    <a:pt x="12094" y="2464"/>
                  </a:cubicBezTo>
                  <a:cubicBezTo>
                    <a:pt x="12293" y="2026"/>
                    <a:pt x="12306" y="1520"/>
                    <a:pt x="12053" y="1094"/>
                  </a:cubicBezTo>
                  <a:cubicBezTo>
                    <a:pt x="11739" y="575"/>
                    <a:pt x="11123" y="294"/>
                    <a:pt x="10555" y="150"/>
                  </a:cubicBezTo>
                  <a:cubicBezTo>
                    <a:pt x="10136" y="44"/>
                    <a:pt x="9705" y="1"/>
                    <a:pt x="9269" y="1"/>
                  </a:cubicBezTo>
                  <a:close/>
                </a:path>
              </a:pathLst>
            </a:custGeom>
            <a:solidFill>
              <a:srgbClr val="FFE1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8"/>
            <p:cNvSpPr/>
            <p:nvPr/>
          </p:nvSpPr>
          <p:spPr>
            <a:xfrm>
              <a:off x="4870400" y="1046225"/>
              <a:ext cx="29475" cy="98900"/>
            </a:xfrm>
            <a:custGeom>
              <a:avLst/>
              <a:gdLst/>
              <a:ahLst/>
              <a:cxnLst/>
              <a:rect l="l" t="t" r="r" b="b"/>
              <a:pathLst>
                <a:path w="1179" h="3956" extrusionOk="0">
                  <a:moveTo>
                    <a:pt x="47" y="1"/>
                  </a:moveTo>
                  <a:cubicBezTo>
                    <a:pt x="31" y="1"/>
                    <a:pt x="14" y="13"/>
                    <a:pt x="14" y="34"/>
                  </a:cubicBezTo>
                  <a:cubicBezTo>
                    <a:pt x="1" y="192"/>
                    <a:pt x="22" y="341"/>
                    <a:pt x="35" y="499"/>
                  </a:cubicBezTo>
                  <a:cubicBezTo>
                    <a:pt x="48" y="663"/>
                    <a:pt x="35" y="827"/>
                    <a:pt x="42" y="992"/>
                  </a:cubicBezTo>
                  <a:cubicBezTo>
                    <a:pt x="55" y="1361"/>
                    <a:pt x="152" y="1718"/>
                    <a:pt x="213" y="2081"/>
                  </a:cubicBezTo>
                  <a:cubicBezTo>
                    <a:pt x="282" y="2457"/>
                    <a:pt x="392" y="2820"/>
                    <a:pt x="500" y="3181"/>
                  </a:cubicBezTo>
                  <a:cubicBezTo>
                    <a:pt x="576" y="3436"/>
                    <a:pt x="679" y="3901"/>
                    <a:pt x="986" y="3955"/>
                  </a:cubicBezTo>
                  <a:cubicBezTo>
                    <a:pt x="1014" y="3955"/>
                    <a:pt x="1055" y="3949"/>
                    <a:pt x="1062" y="3921"/>
                  </a:cubicBezTo>
                  <a:cubicBezTo>
                    <a:pt x="1178" y="3668"/>
                    <a:pt x="1008" y="3319"/>
                    <a:pt x="932" y="3066"/>
                  </a:cubicBezTo>
                  <a:cubicBezTo>
                    <a:pt x="829" y="2710"/>
                    <a:pt x="740" y="2354"/>
                    <a:pt x="623" y="2005"/>
                  </a:cubicBezTo>
                  <a:cubicBezTo>
                    <a:pt x="507" y="1677"/>
                    <a:pt x="418" y="1333"/>
                    <a:pt x="301" y="1005"/>
                  </a:cubicBezTo>
                  <a:cubicBezTo>
                    <a:pt x="193" y="691"/>
                    <a:pt x="76" y="369"/>
                    <a:pt x="76" y="34"/>
                  </a:cubicBezTo>
                  <a:cubicBezTo>
                    <a:pt x="76" y="11"/>
                    <a:pt x="62" y="1"/>
                    <a:pt x="47" y="1"/>
                  </a:cubicBezTo>
                  <a:close/>
                </a:path>
              </a:pathLst>
            </a:custGeom>
            <a:solidFill>
              <a:srgbClr val="EDC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8"/>
            <p:cNvSpPr/>
            <p:nvPr/>
          </p:nvSpPr>
          <p:spPr>
            <a:xfrm>
              <a:off x="4927025" y="909925"/>
              <a:ext cx="34075" cy="141550"/>
            </a:xfrm>
            <a:custGeom>
              <a:avLst/>
              <a:gdLst/>
              <a:ahLst/>
              <a:cxnLst/>
              <a:rect l="l" t="t" r="r" b="b"/>
              <a:pathLst>
                <a:path w="1363" h="5662" extrusionOk="0">
                  <a:moveTo>
                    <a:pt x="171" y="0"/>
                  </a:moveTo>
                  <a:cubicBezTo>
                    <a:pt x="163" y="0"/>
                    <a:pt x="154" y="3"/>
                    <a:pt x="145" y="9"/>
                  </a:cubicBezTo>
                  <a:cubicBezTo>
                    <a:pt x="57" y="106"/>
                    <a:pt x="49" y="236"/>
                    <a:pt x="42" y="366"/>
                  </a:cubicBezTo>
                  <a:cubicBezTo>
                    <a:pt x="29" y="565"/>
                    <a:pt x="1" y="770"/>
                    <a:pt x="35" y="969"/>
                  </a:cubicBezTo>
                  <a:cubicBezTo>
                    <a:pt x="124" y="1509"/>
                    <a:pt x="187" y="2063"/>
                    <a:pt x="310" y="2597"/>
                  </a:cubicBezTo>
                  <a:cubicBezTo>
                    <a:pt x="371" y="2864"/>
                    <a:pt x="433" y="3124"/>
                    <a:pt x="467" y="3398"/>
                  </a:cubicBezTo>
                  <a:cubicBezTo>
                    <a:pt x="494" y="3664"/>
                    <a:pt x="541" y="3926"/>
                    <a:pt x="623" y="4179"/>
                  </a:cubicBezTo>
                  <a:cubicBezTo>
                    <a:pt x="775" y="4658"/>
                    <a:pt x="768" y="5233"/>
                    <a:pt x="1116" y="5622"/>
                  </a:cubicBezTo>
                  <a:cubicBezTo>
                    <a:pt x="1140" y="5650"/>
                    <a:pt x="1168" y="5662"/>
                    <a:pt x="1197" y="5662"/>
                  </a:cubicBezTo>
                  <a:cubicBezTo>
                    <a:pt x="1261" y="5662"/>
                    <a:pt x="1324" y="5604"/>
                    <a:pt x="1330" y="5534"/>
                  </a:cubicBezTo>
                  <a:cubicBezTo>
                    <a:pt x="1363" y="5082"/>
                    <a:pt x="1289" y="4596"/>
                    <a:pt x="1166" y="4157"/>
                  </a:cubicBezTo>
                  <a:cubicBezTo>
                    <a:pt x="1028" y="3679"/>
                    <a:pt x="1021" y="3172"/>
                    <a:pt x="870" y="2694"/>
                  </a:cubicBezTo>
                  <a:cubicBezTo>
                    <a:pt x="796" y="2460"/>
                    <a:pt x="692" y="2248"/>
                    <a:pt x="632" y="2015"/>
                  </a:cubicBezTo>
                  <a:cubicBezTo>
                    <a:pt x="563" y="1784"/>
                    <a:pt x="515" y="1544"/>
                    <a:pt x="426" y="1310"/>
                  </a:cubicBezTo>
                  <a:cubicBezTo>
                    <a:pt x="336" y="1085"/>
                    <a:pt x="213" y="880"/>
                    <a:pt x="187" y="634"/>
                  </a:cubicBezTo>
                  <a:cubicBezTo>
                    <a:pt x="165" y="461"/>
                    <a:pt x="124" y="208"/>
                    <a:pt x="206" y="51"/>
                  </a:cubicBezTo>
                  <a:cubicBezTo>
                    <a:pt x="217" y="26"/>
                    <a:pt x="197" y="0"/>
                    <a:pt x="171" y="0"/>
                  </a:cubicBezTo>
                  <a:close/>
                </a:path>
              </a:pathLst>
            </a:custGeom>
            <a:solidFill>
              <a:srgbClr val="EDC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8"/>
            <p:cNvSpPr/>
            <p:nvPr/>
          </p:nvSpPr>
          <p:spPr>
            <a:xfrm>
              <a:off x="5037750" y="883775"/>
              <a:ext cx="21925" cy="99550"/>
            </a:xfrm>
            <a:custGeom>
              <a:avLst/>
              <a:gdLst/>
              <a:ahLst/>
              <a:cxnLst/>
              <a:rect l="l" t="t" r="r" b="b"/>
              <a:pathLst>
                <a:path w="877" h="3982" extrusionOk="0">
                  <a:moveTo>
                    <a:pt x="157" y="0"/>
                  </a:moveTo>
                  <a:cubicBezTo>
                    <a:pt x="150" y="0"/>
                    <a:pt x="143" y="3"/>
                    <a:pt x="137" y="9"/>
                  </a:cubicBezTo>
                  <a:cubicBezTo>
                    <a:pt x="1" y="180"/>
                    <a:pt x="28" y="536"/>
                    <a:pt x="35" y="742"/>
                  </a:cubicBezTo>
                  <a:cubicBezTo>
                    <a:pt x="55" y="1070"/>
                    <a:pt x="234" y="1364"/>
                    <a:pt x="253" y="1693"/>
                  </a:cubicBezTo>
                  <a:cubicBezTo>
                    <a:pt x="268" y="1877"/>
                    <a:pt x="260" y="2069"/>
                    <a:pt x="288" y="2255"/>
                  </a:cubicBezTo>
                  <a:cubicBezTo>
                    <a:pt x="322" y="2439"/>
                    <a:pt x="364" y="2631"/>
                    <a:pt x="377" y="2815"/>
                  </a:cubicBezTo>
                  <a:cubicBezTo>
                    <a:pt x="405" y="3199"/>
                    <a:pt x="342" y="3575"/>
                    <a:pt x="521" y="3930"/>
                  </a:cubicBezTo>
                  <a:cubicBezTo>
                    <a:pt x="542" y="3965"/>
                    <a:pt x="579" y="3982"/>
                    <a:pt x="616" y="3982"/>
                  </a:cubicBezTo>
                  <a:cubicBezTo>
                    <a:pt x="652" y="3982"/>
                    <a:pt x="688" y="3965"/>
                    <a:pt x="705" y="3930"/>
                  </a:cubicBezTo>
                  <a:cubicBezTo>
                    <a:pt x="876" y="3595"/>
                    <a:pt x="843" y="3247"/>
                    <a:pt x="809" y="2884"/>
                  </a:cubicBezTo>
                  <a:cubicBezTo>
                    <a:pt x="794" y="2713"/>
                    <a:pt x="753" y="2542"/>
                    <a:pt x="705" y="2378"/>
                  </a:cubicBezTo>
                  <a:cubicBezTo>
                    <a:pt x="658" y="2186"/>
                    <a:pt x="664" y="2000"/>
                    <a:pt x="644" y="1809"/>
                  </a:cubicBezTo>
                  <a:cubicBezTo>
                    <a:pt x="623" y="1481"/>
                    <a:pt x="534" y="1200"/>
                    <a:pt x="405" y="899"/>
                  </a:cubicBezTo>
                  <a:cubicBezTo>
                    <a:pt x="336" y="761"/>
                    <a:pt x="260" y="612"/>
                    <a:pt x="212" y="461"/>
                  </a:cubicBezTo>
                  <a:cubicBezTo>
                    <a:pt x="171" y="310"/>
                    <a:pt x="199" y="187"/>
                    <a:pt x="193" y="37"/>
                  </a:cubicBezTo>
                  <a:cubicBezTo>
                    <a:pt x="193" y="17"/>
                    <a:pt x="175" y="0"/>
                    <a:pt x="157" y="0"/>
                  </a:cubicBezTo>
                  <a:close/>
                </a:path>
              </a:pathLst>
            </a:custGeom>
            <a:solidFill>
              <a:srgbClr val="EDC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8"/>
            <p:cNvSpPr/>
            <p:nvPr/>
          </p:nvSpPr>
          <p:spPr>
            <a:xfrm>
              <a:off x="4841950" y="867025"/>
              <a:ext cx="516475" cy="498875"/>
            </a:xfrm>
            <a:custGeom>
              <a:avLst/>
              <a:gdLst/>
              <a:ahLst/>
              <a:cxnLst/>
              <a:rect l="l" t="t" r="r" b="b"/>
              <a:pathLst>
                <a:path w="20659" h="19955" extrusionOk="0">
                  <a:moveTo>
                    <a:pt x="15114" y="1"/>
                  </a:moveTo>
                  <a:cubicBezTo>
                    <a:pt x="15082" y="1"/>
                    <a:pt x="15054" y="29"/>
                    <a:pt x="15054" y="63"/>
                  </a:cubicBezTo>
                  <a:cubicBezTo>
                    <a:pt x="15047" y="446"/>
                    <a:pt x="15019" y="830"/>
                    <a:pt x="14999" y="1213"/>
                  </a:cubicBezTo>
                  <a:cubicBezTo>
                    <a:pt x="14978" y="1602"/>
                    <a:pt x="15006" y="1987"/>
                    <a:pt x="14972" y="2369"/>
                  </a:cubicBezTo>
                  <a:cubicBezTo>
                    <a:pt x="14937" y="2760"/>
                    <a:pt x="14868" y="3156"/>
                    <a:pt x="14712" y="3519"/>
                  </a:cubicBezTo>
                  <a:cubicBezTo>
                    <a:pt x="14548" y="3902"/>
                    <a:pt x="14375" y="4280"/>
                    <a:pt x="14239" y="4669"/>
                  </a:cubicBezTo>
                  <a:cubicBezTo>
                    <a:pt x="13992" y="5374"/>
                    <a:pt x="13800" y="6078"/>
                    <a:pt x="13376" y="6703"/>
                  </a:cubicBezTo>
                  <a:cubicBezTo>
                    <a:pt x="12946" y="7345"/>
                    <a:pt x="12343" y="7866"/>
                    <a:pt x="11781" y="8393"/>
                  </a:cubicBezTo>
                  <a:cubicBezTo>
                    <a:pt x="11152" y="8981"/>
                    <a:pt x="10508" y="9563"/>
                    <a:pt x="9866" y="10144"/>
                  </a:cubicBezTo>
                  <a:cubicBezTo>
                    <a:pt x="9283" y="10658"/>
                    <a:pt x="8682" y="11158"/>
                    <a:pt x="8148" y="11726"/>
                  </a:cubicBezTo>
                  <a:cubicBezTo>
                    <a:pt x="7264" y="12657"/>
                    <a:pt x="6458" y="13738"/>
                    <a:pt x="5280" y="14313"/>
                  </a:cubicBezTo>
                  <a:cubicBezTo>
                    <a:pt x="4897" y="14497"/>
                    <a:pt x="4478" y="14601"/>
                    <a:pt x="4061" y="14702"/>
                  </a:cubicBezTo>
                  <a:cubicBezTo>
                    <a:pt x="3596" y="14819"/>
                    <a:pt x="3123" y="14929"/>
                    <a:pt x="2658" y="15039"/>
                  </a:cubicBezTo>
                  <a:cubicBezTo>
                    <a:pt x="2109" y="15171"/>
                    <a:pt x="1527" y="15329"/>
                    <a:pt x="955" y="15329"/>
                  </a:cubicBezTo>
                  <a:cubicBezTo>
                    <a:pt x="756" y="15329"/>
                    <a:pt x="559" y="15310"/>
                    <a:pt x="365" y="15264"/>
                  </a:cubicBezTo>
                  <a:cubicBezTo>
                    <a:pt x="358" y="15258"/>
                    <a:pt x="352" y="15251"/>
                    <a:pt x="352" y="15251"/>
                  </a:cubicBezTo>
                  <a:cubicBezTo>
                    <a:pt x="320" y="15193"/>
                    <a:pt x="270" y="15169"/>
                    <a:pt x="221" y="15169"/>
                  </a:cubicBezTo>
                  <a:cubicBezTo>
                    <a:pt x="111" y="15169"/>
                    <a:pt x="1" y="15286"/>
                    <a:pt x="71" y="15409"/>
                  </a:cubicBezTo>
                  <a:cubicBezTo>
                    <a:pt x="680" y="16455"/>
                    <a:pt x="1502" y="17482"/>
                    <a:pt x="2645" y="17968"/>
                  </a:cubicBezTo>
                  <a:cubicBezTo>
                    <a:pt x="3322" y="18262"/>
                    <a:pt x="4026" y="18502"/>
                    <a:pt x="4684" y="18844"/>
                  </a:cubicBezTo>
                  <a:cubicBezTo>
                    <a:pt x="5308" y="19159"/>
                    <a:pt x="5909" y="19453"/>
                    <a:pt x="6573" y="19665"/>
                  </a:cubicBezTo>
                  <a:cubicBezTo>
                    <a:pt x="6730" y="19721"/>
                    <a:pt x="6888" y="19768"/>
                    <a:pt x="7046" y="19816"/>
                  </a:cubicBezTo>
                  <a:cubicBezTo>
                    <a:pt x="7463" y="19885"/>
                    <a:pt x="7874" y="19933"/>
                    <a:pt x="8297" y="19946"/>
                  </a:cubicBezTo>
                  <a:cubicBezTo>
                    <a:pt x="8426" y="19952"/>
                    <a:pt x="8555" y="19955"/>
                    <a:pt x="8685" y="19955"/>
                  </a:cubicBezTo>
                  <a:cubicBezTo>
                    <a:pt x="9167" y="19955"/>
                    <a:pt x="9652" y="19915"/>
                    <a:pt x="10132" y="19851"/>
                  </a:cubicBezTo>
                  <a:cubicBezTo>
                    <a:pt x="10212" y="19852"/>
                    <a:pt x="10292" y="19853"/>
                    <a:pt x="10371" y="19853"/>
                  </a:cubicBezTo>
                  <a:cubicBezTo>
                    <a:pt x="11052" y="19853"/>
                    <a:pt x="11730" y="19801"/>
                    <a:pt x="12397" y="19671"/>
                  </a:cubicBezTo>
                  <a:cubicBezTo>
                    <a:pt x="13439" y="19487"/>
                    <a:pt x="14403" y="19083"/>
                    <a:pt x="15293" y="18522"/>
                  </a:cubicBezTo>
                  <a:cubicBezTo>
                    <a:pt x="16197" y="17947"/>
                    <a:pt x="17066" y="17283"/>
                    <a:pt x="17840" y="16537"/>
                  </a:cubicBezTo>
                  <a:cubicBezTo>
                    <a:pt x="18564" y="15839"/>
                    <a:pt x="19180" y="15024"/>
                    <a:pt x="19619" y="14114"/>
                  </a:cubicBezTo>
                  <a:cubicBezTo>
                    <a:pt x="20036" y="13239"/>
                    <a:pt x="20310" y="12307"/>
                    <a:pt x="20468" y="11356"/>
                  </a:cubicBezTo>
                  <a:cubicBezTo>
                    <a:pt x="20576" y="10727"/>
                    <a:pt x="20639" y="10083"/>
                    <a:pt x="20658" y="9446"/>
                  </a:cubicBezTo>
                  <a:cubicBezTo>
                    <a:pt x="20632" y="9227"/>
                    <a:pt x="20598" y="9016"/>
                    <a:pt x="20576" y="8797"/>
                  </a:cubicBezTo>
                  <a:cubicBezTo>
                    <a:pt x="20535" y="8419"/>
                    <a:pt x="20550" y="8050"/>
                    <a:pt x="20522" y="7674"/>
                  </a:cubicBezTo>
                  <a:cubicBezTo>
                    <a:pt x="20453" y="6962"/>
                    <a:pt x="20289" y="6264"/>
                    <a:pt x="20057" y="5586"/>
                  </a:cubicBezTo>
                  <a:cubicBezTo>
                    <a:pt x="19830" y="4943"/>
                    <a:pt x="19578" y="4306"/>
                    <a:pt x="19180" y="3746"/>
                  </a:cubicBezTo>
                  <a:cubicBezTo>
                    <a:pt x="18983" y="3458"/>
                    <a:pt x="18756" y="3178"/>
                    <a:pt x="18564" y="2884"/>
                  </a:cubicBezTo>
                  <a:cubicBezTo>
                    <a:pt x="18380" y="2609"/>
                    <a:pt x="18222" y="2322"/>
                    <a:pt x="18038" y="2047"/>
                  </a:cubicBezTo>
                  <a:cubicBezTo>
                    <a:pt x="17736" y="1630"/>
                    <a:pt x="17347" y="1295"/>
                    <a:pt x="16949" y="967"/>
                  </a:cubicBezTo>
                  <a:cubicBezTo>
                    <a:pt x="16552" y="645"/>
                    <a:pt x="16135" y="344"/>
                    <a:pt x="15663" y="139"/>
                  </a:cubicBezTo>
                  <a:cubicBezTo>
                    <a:pt x="15492" y="63"/>
                    <a:pt x="15307" y="9"/>
                    <a:pt x="15114" y="1"/>
                  </a:cubicBezTo>
                  <a:close/>
                </a:path>
              </a:pathLst>
            </a:custGeom>
            <a:solidFill>
              <a:srgbClr val="EDB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8"/>
            <p:cNvSpPr/>
            <p:nvPr/>
          </p:nvSpPr>
          <p:spPr>
            <a:xfrm>
              <a:off x="5002675" y="1169800"/>
              <a:ext cx="58500" cy="123175"/>
            </a:xfrm>
            <a:custGeom>
              <a:avLst/>
              <a:gdLst/>
              <a:ahLst/>
              <a:cxnLst/>
              <a:rect l="l" t="t" r="r" b="b"/>
              <a:pathLst>
                <a:path w="2340" h="4927" extrusionOk="0">
                  <a:moveTo>
                    <a:pt x="187" y="0"/>
                  </a:moveTo>
                  <a:cubicBezTo>
                    <a:pt x="153" y="0"/>
                    <a:pt x="120" y="19"/>
                    <a:pt x="103" y="45"/>
                  </a:cubicBezTo>
                  <a:cubicBezTo>
                    <a:pt x="1" y="203"/>
                    <a:pt x="96" y="456"/>
                    <a:pt x="117" y="628"/>
                  </a:cubicBezTo>
                  <a:cubicBezTo>
                    <a:pt x="158" y="867"/>
                    <a:pt x="193" y="1106"/>
                    <a:pt x="247" y="1346"/>
                  </a:cubicBezTo>
                  <a:cubicBezTo>
                    <a:pt x="308" y="1586"/>
                    <a:pt x="364" y="1819"/>
                    <a:pt x="452" y="2051"/>
                  </a:cubicBezTo>
                  <a:cubicBezTo>
                    <a:pt x="548" y="2304"/>
                    <a:pt x="664" y="2544"/>
                    <a:pt x="740" y="2797"/>
                  </a:cubicBezTo>
                  <a:cubicBezTo>
                    <a:pt x="891" y="3283"/>
                    <a:pt x="1116" y="3687"/>
                    <a:pt x="1417" y="4091"/>
                  </a:cubicBezTo>
                  <a:cubicBezTo>
                    <a:pt x="1622" y="4372"/>
                    <a:pt x="1903" y="4844"/>
                    <a:pt x="2266" y="4926"/>
                  </a:cubicBezTo>
                  <a:cubicBezTo>
                    <a:pt x="2269" y="4926"/>
                    <a:pt x="2272" y="4926"/>
                    <a:pt x="2275" y="4926"/>
                  </a:cubicBezTo>
                  <a:cubicBezTo>
                    <a:pt x="2317" y="4926"/>
                    <a:pt x="2340" y="4882"/>
                    <a:pt x="2314" y="4850"/>
                  </a:cubicBezTo>
                  <a:cubicBezTo>
                    <a:pt x="2171" y="4686"/>
                    <a:pt x="2000" y="4556"/>
                    <a:pt x="1868" y="4379"/>
                  </a:cubicBezTo>
                  <a:cubicBezTo>
                    <a:pt x="1760" y="4214"/>
                    <a:pt x="1656" y="4029"/>
                    <a:pt x="1581" y="3845"/>
                  </a:cubicBezTo>
                  <a:cubicBezTo>
                    <a:pt x="1479" y="3612"/>
                    <a:pt x="1451" y="3359"/>
                    <a:pt x="1384" y="3119"/>
                  </a:cubicBezTo>
                  <a:cubicBezTo>
                    <a:pt x="1321" y="2872"/>
                    <a:pt x="1239" y="2633"/>
                    <a:pt x="1157" y="2394"/>
                  </a:cubicBezTo>
                  <a:cubicBezTo>
                    <a:pt x="1088" y="2168"/>
                    <a:pt x="980" y="1956"/>
                    <a:pt x="904" y="1729"/>
                  </a:cubicBezTo>
                  <a:cubicBezTo>
                    <a:pt x="829" y="1511"/>
                    <a:pt x="774" y="1277"/>
                    <a:pt x="705" y="1059"/>
                  </a:cubicBezTo>
                  <a:cubicBezTo>
                    <a:pt x="636" y="847"/>
                    <a:pt x="576" y="628"/>
                    <a:pt x="493" y="423"/>
                  </a:cubicBezTo>
                  <a:cubicBezTo>
                    <a:pt x="431" y="265"/>
                    <a:pt x="383" y="67"/>
                    <a:pt x="213" y="4"/>
                  </a:cubicBezTo>
                  <a:cubicBezTo>
                    <a:pt x="204" y="2"/>
                    <a:pt x="196" y="0"/>
                    <a:pt x="187" y="0"/>
                  </a:cubicBezTo>
                  <a:close/>
                </a:path>
              </a:pathLst>
            </a:custGeom>
            <a:solidFill>
              <a:srgbClr val="EDC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8"/>
            <p:cNvSpPr/>
            <p:nvPr/>
          </p:nvSpPr>
          <p:spPr>
            <a:xfrm>
              <a:off x="5072975" y="1069325"/>
              <a:ext cx="34175" cy="96150"/>
            </a:xfrm>
            <a:custGeom>
              <a:avLst/>
              <a:gdLst/>
              <a:ahLst/>
              <a:cxnLst/>
              <a:rect l="l" t="t" r="r" b="b"/>
              <a:pathLst>
                <a:path w="1367" h="3846" extrusionOk="0">
                  <a:moveTo>
                    <a:pt x="169" y="1"/>
                  </a:moveTo>
                  <a:cubicBezTo>
                    <a:pt x="124" y="1"/>
                    <a:pt x="77" y="27"/>
                    <a:pt x="70" y="74"/>
                  </a:cubicBezTo>
                  <a:cubicBezTo>
                    <a:pt x="1" y="368"/>
                    <a:pt x="111" y="684"/>
                    <a:pt x="221" y="958"/>
                  </a:cubicBezTo>
                  <a:cubicBezTo>
                    <a:pt x="344" y="1259"/>
                    <a:pt x="502" y="1553"/>
                    <a:pt x="604" y="1862"/>
                  </a:cubicBezTo>
                  <a:cubicBezTo>
                    <a:pt x="720" y="2197"/>
                    <a:pt x="727" y="2553"/>
                    <a:pt x="837" y="2895"/>
                  </a:cubicBezTo>
                  <a:cubicBezTo>
                    <a:pt x="939" y="3223"/>
                    <a:pt x="1069" y="3558"/>
                    <a:pt x="1289" y="3833"/>
                  </a:cubicBezTo>
                  <a:cubicBezTo>
                    <a:pt x="1296" y="3842"/>
                    <a:pt x="1305" y="3846"/>
                    <a:pt x="1314" y="3846"/>
                  </a:cubicBezTo>
                  <a:cubicBezTo>
                    <a:pt x="1340" y="3846"/>
                    <a:pt x="1367" y="3817"/>
                    <a:pt x="1356" y="3792"/>
                  </a:cubicBezTo>
                  <a:cubicBezTo>
                    <a:pt x="1267" y="3435"/>
                    <a:pt x="1226" y="3079"/>
                    <a:pt x="1192" y="2717"/>
                  </a:cubicBezTo>
                  <a:cubicBezTo>
                    <a:pt x="1166" y="2374"/>
                    <a:pt x="1166" y="2039"/>
                    <a:pt x="1042" y="1710"/>
                  </a:cubicBezTo>
                  <a:cubicBezTo>
                    <a:pt x="939" y="1423"/>
                    <a:pt x="796" y="1163"/>
                    <a:pt x="645" y="896"/>
                  </a:cubicBezTo>
                  <a:cubicBezTo>
                    <a:pt x="494" y="623"/>
                    <a:pt x="392" y="327"/>
                    <a:pt x="256" y="48"/>
                  </a:cubicBezTo>
                  <a:cubicBezTo>
                    <a:pt x="238" y="16"/>
                    <a:pt x="204" y="1"/>
                    <a:pt x="169" y="1"/>
                  </a:cubicBezTo>
                  <a:close/>
                </a:path>
              </a:pathLst>
            </a:custGeom>
            <a:solidFill>
              <a:srgbClr val="EDC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8"/>
            <p:cNvSpPr/>
            <p:nvPr/>
          </p:nvSpPr>
          <p:spPr>
            <a:xfrm>
              <a:off x="5108825" y="1178700"/>
              <a:ext cx="40150" cy="71325"/>
            </a:xfrm>
            <a:custGeom>
              <a:avLst/>
              <a:gdLst/>
              <a:ahLst/>
              <a:cxnLst/>
              <a:rect l="l" t="t" r="r" b="b"/>
              <a:pathLst>
                <a:path w="1606" h="2853" extrusionOk="0">
                  <a:moveTo>
                    <a:pt x="22" y="1"/>
                  </a:moveTo>
                  <a:cubicBezTo>
                    <a:pt x="11" y="1"/>
                    <a:pt x="1" y="7"/>
                    <a:pt x="4" y="18"/>
                  </a:cubicBezTo>
                  <a:cubicBezTo>
                    <a:pt x="12" y="272"/>
                    <a:pt x="32" y="532"/>
                    <a:pt x="114" y="772"/>
                  </a:cubicBezTo>
                  <a:cubicBezTo>
                    <a:pt x="203" y="1025"/>
                    <a:pt x="326" y="1265"/>
                    <a:pt x="464" y="1490"/>
                  </a:cubicBezTo>
                  <a:cubicBezTo>
                    <a:pt x="601" y="1716"/>
                    <a:pt x="717" y="1956"/>
                    <a:pt x="847" y="2188"/>
                  </a:cubicBezTo>
                  <a:cubicBezTo>
                    <a:pt x="916" y="2304"/>
                    <a:pt x="998" y="2408"/>
                    <a:pt x="1072" y="2516"/>
                  </a:cubicBezTo>
                  <a:cubicBezTo>
                    <a:pt x="1148" y="2626"/>
                    <a:pt x="1210" y="2750"/>
                    <a:pt x="1318" y="2825"/>
                  </a:cubicBezTo>
                  <a:cubicBezTo>
                    <a:pt x="1347" y="2844"/>
                    <a:pt x="1376" y="2853"/>
                    <a:pt x="1403" y="2853"/>
                  </a:cubicBezTo>
                  <a:cubicBezTo>
                    <a:pt x="1493" y="2853"/>
                    <a:pt x="1568" y="2763"/>
                    <a:pt x="1580" y="2674"/>
                  </a:cubicBezTo>
                  <a:cubicBezTo>
                    <a:pt x="1606" y="2449"/>
                    <a:pt x="1359" y="2194"/>
                    <a:pt x="1230" y="2024"/>
                  </a:cubicBezTo>
                  <a:cubicBezTo>
                    <a:pt x="1072" y="1818"/>
                    <a:pt x="957" y="1578"/>
                    <a:pt x="806" y="1366"/>
                  </a:cubicBezTo>
                  <a:cubicBezTo>
                    <a:pt x="655" y="1155"/>
                    <a:pt x="464" y="977"/>
                    <a:pt x="341" y="744"/>
                  </a:cubicBezTo>
                  <a:cubicBezTo>
                    <a:pt x="224" y="511"/>
                    <a:pt x="121" y="272"/>
                    <a:pt x="45" y="18"/>
                  </a:cubicBezTo>
                  <a:cubicBezTo>
                    <a:pt x="42" y="6"/>
                    <a:pt x="32" y="1"/>
                    <a:pt x="22" y="1"/>
                  </a:cubicBezTo>
                  <a:close/>
                </a:path>
              </a:pathLst>
            </a:custGeom>
            <a:solidFill>
              <a:srgbClr val="EDC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8"/>
            <p:cNvSpPr/>
            <p:nvPr/>
          </p:nvSpPr>
          <p:spPr>
            <a:xfrm>
              <a:off x="5176350" y="992450"/>
              <a:ext cx="75300" cy="181025"/>
            </a:xfrm>
            <a:custGeom>
              <a:avLst/>
              <a:gdLst/>
              <a:ahLst/>
              <a:cxnLst/>
              <a:rect l="l" t="t" r="r" b="b"/>
              <a:pathLst>
                <a:path w="3012" h="7241" extrusionOk="0">
                  <a:moveTo>
                    <a:pt x="188" y="1"/>
                  </a:moveTo>
                  <a:cubicBezTo>
                    <a:pt x="118" y="1"/>
                    <a:pt x="53" y="66"/>
                    <a:pt x="48" y="138"/>
                  </a:cubicBezTo>
                  <a:cubicBezTo>
                    <a:pt x="0" y="748"/>
                    <a:pt x="111" y="1370"/>
                    <a:pt x="295" y="1945"/>
                  </a:cubicBezTo>
                  <a:cubicBezTo>
                    <a:pt x="405" y="2302"/>
                    <a:pt x="541" y="2643"/>
                    <a:pt x="664" y="2992"/>
                  </a:cubicBezTo>
                  <a:cubicBezTo>
                    <a:pt x="774" y="3300"/>
                    <a:pt x="843" y="3616"/>
                    <a:pt x="917" y="3930"/>
                  </a:cubicBezTo>
                  <a:cubicBezTo>
                    <a:pt x="1062" y="4560"/>
                    <a:pt x="1246" y="5209"/>
                    <a:pt x="1630" y="5730"/>
                  </a:cubicBezTo>
                  <a:cubicBezTo>
                    <a:pt x="1835" y="6004"/>
                    <a:pt x="2075" y="6236"/>
                    <a:pt x="2272" y="6510"/>
                  </a:cubicBezTo>
                  <a:cubicBezTo>
                    <a:pt x="2363" y="6640"/>
                    <a:pt x="2458" y="6770"/>
                    <a:pt x="2540" y="6908"/>
                  </a:cubicBezTo>
                  <a:cubicBezTo>
                    <a:pt x="2622" y="7024"/>
                    <a:pt x="2676" y="7154"/>
                    <a:pt x="2800" y="7230"/>
                  </a:cubicBezTo>
                  <a:cubicBezTo>
                    <a:pt x="2812" y="7237"/>
                    <a:pt x="2826" y="7240"/>
                    <a:pt x="2839" y="7240"/>
                  </a:cubicBezTo>
                  <a:cubicBezTo>
                    <a:pt x="2875" y="7240"/>
                    <a:pt x="2908" y="7216"/>
                    <a:pt x="2923" y="7180"/>
                  </a:cubicBezTo>
                  <a:cubicBezTo>
                    <a:pt x="3011" y="6927"/>
                    <a:pt x="2773" y="6579"/>
                    <a:pt x="2642" y="6380"/>
                  </a:cubicBezTo>
                  <a:cubicBezTo>
                    <a:pt x="2451" y="6106"/>
                    <a:pt x="2225" y="5853"/>
                    <a:pt x="2041" y="5572"/>
                  </a:cubicBezTo>
                  <a:cubicBezTo>
                    <a:pt x="1684" y="5004"/>
                    <a:pt x="1589" y="4327"/>
                    <a:pt x="1444" y="3677"/>
                  </a:cubicBezTo>
                  <a:cubicBezTo>
                    <a:pt x="1295" y="2992"/>
                    <a:pt x="1034" y="2349"/>
                    <a:pt x="835" y="1677"/>
                  </a:cubicBezTo>
                  <a:cubicBezTo>
                    <a:pt x="740" y="1357"/>
                    <a:pt x="699" y="1035"/>
                    <a:pt x="630" y="713"/>
                  </a:cubicBezTo>
                  <a:cubicBezTo>
                    <a:pt x="569" y="454"/>
                    <a:pt x="500" y="173"/>
                    <a:pt x="253" y="22"/>
                  </a:cubicBezTo>
                  <a:cubicBezTo>
                    <a:pt x="232" y="7"/>
                    <a:pt x="210" y="1"/>
                    <a:pt x="188" y="1"/>
                  </a:cubicBezTo>
                  <a:close/>
                </a:path>
              </a:pathLst>
            </a:custGeom>
            <a:solidFill>
              <a:srgbClr val="EDC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8"/>
            <p:cNvSpPr/>
            <p:nvPr/>
          </p:nvSpPr>
          <p:spPr>
            <a:xfrm>
              <a:off x="5041875" y="881825"/>
              <a:ext cx="113975" cy="375900"/>
            </a:xfrm>
            <a:custGeom>
              <a:avLst/>
              <a:gdLst/>
              <a:ahLst/>
              <a:cxnLst/>
              <a:rect l="l" t="t" r="r" b="b"/>
              <a:pathLst>
                <a:path w="4559" h="15036" extrusionOk="0">
                  <a:moveTo>
                    <a:pt x="177" y="0"/>
                  </a:moveTo>
                  <a:cubicBezTo>
                    <a:pt x="168" y="0"/>
                    <a:pt x="159" y="2"/>
                    <a:pt x="151" y="5"/>
                  </a:cubicBezTo>
                  <a:cubicBezTo>
                    <a:pt x="140" y="3"/>
                    <a:pt x="130" y="2"/>
                    <a:pt x="119" y="2"/>
                  </a:cubicBezTo>
                  <a:cubicBezTo>
                    <a:pt x="56" y="2"/>
                    <a:pt x="1" y="37"/>
                    <a:pt x="6" y="115"/>
                  </a:cubicBezTo>
                  <a:cubicBezTo>
                    <a:pt x="34" y="388"/>
                    <a:pt x="103" y="655"/>
                    <a:pt x="199" y="908"/>
                  </a:cubicBezTo>
                  <a:cubicBezTo>
                    <a:pt x="253" y="1161"/>
                    <a:pt x="322" y="1408"/>
                    <a:pt x="391" y="1654"/>
                  </a:cubicBezTo>
                  <a:cubicBezTo>
                    <a:pt x="527" y="2147"/>
                    <a:pt x="527" y="2646"/>
                    <a:pt x="547" y="3154"/>
                  </a:cubicBezTo>
                  <a:cubicBezTo>
                    <a:pt x="588" y="4213"/>
                    <a:pt x="678" y="5303"/>
                    <a:pt x="1020" y="6316"/>
                  </a:cubicBezTo>
                  <a:cubicBezTo>
                    <a:pt x="1191" y="6809"/>
                    <a:pt x="1307" y="7315"/>
                    <a:pt x="1478" y="7808"/>
                  </a:cubicBezTo>
                  <a:cubicBezTo>
                    <a:pt x="1656" y="8320"/>
                    <a:pt x="1936" y="8787"/>
                    <a:pt x="2142" y="9286"/>
                  </a:cubicBezTo>
                  <a:cubicBezTo>
                    <a:pt x="2511" y="10209"/>
                    <a:pt x="2451" y="11236"/>
                    <a:pt x="2764" y="12174"/>
                  </a:cubicBezTo>
                  <a:cubicBezTo>
                    <a:pt x="3108" y="13207"/>
                    <a:pt x="3964" y="13961"/>
                    <a:pt x="4340" y="14981"/>
                  </a:cubicBezTo>
                  <a:cubicBezTo>
                    <a:pt x="4340" y="14981"/>
                    <a:pt x="4340" y="14988"/>
                    <a:pt x="4346" y="14988"/>
                  </a:cubicBezTo>
                  <a:cubicBezTo>
                    <a:pt x="4359" y="15014"/>
                    <a:pt x="4381" y="15035"/>
                    <a:pt x="4415" y="15035"/>
                  </a:cubicBezTo>
                  <a:cubicBezTo>
                    <a:pt x="4428" y="15035"/>
                    <a:pt x="4435" y="15029"/>
                    <a:pt x="4448" y="15022"/>
                  </a:cubicBezTo>
                  <a:cubicBezTo>
                    <a:pt x="4451" y="15023"/>
                    <a:pt x="4455" y="15023"/>
                    <a:pt x="4458" y="15023"/>
                  </a:cubicBezTo>
                  <a:cubicBezTo>
                    <a:pt x="4491" y="15023"/>
                    <a:pt x="4529" y="14996"/>
                    <a:pt x="4517" y="14953"/>
                  </a:cubicBezTo>
                  <a:cubicBezTo>
                    <a:pt x="4264" y="13920"/>
                    <a:pt x="4558" y="12859"/>
                    <a:pt x="4428" y="11811"/>
                  </a:cubicBezTo>
                  <a:cubicBezTo>
                    <a:pt x="4305" y="10805"/>
                    <a:pt x="4011" y="9813"/>
                    <a:pt x="3812" y="8813"/>
                  </a:cubicBezTo>
                  <a:cubicBezTo>
                    <a:pt x="3402" y="6781"/>
                    <a:pt x="2485" y="4857"/>
                    <a:pt x="1588" y="3003"/>
                  </a:cubicBezTo>
                  <a:cubicBezTo>
                    <a:pt x="1253" y="2305"/>
                    <a:pt x="746" y="1634"/>
                    <a:pt x="458" y="895"/>
                  </a:cubicBezTo>
                  <a:cubicBezTo>
                    <a:pt x="391" y="614"/>
                    <a:pt x="350" y="327"/>
                    <a:pt x="246" y="53"/>
                  </a:cubicBezTo>
                  <a:cubicBezTo>
                    <a:pt x="236" y="16"/>
                    <a:pt x="206" y="0"/>
                    <a:pt x="177" y="0"/>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8"/>
            <p:cNvSpPr/>
            <p:nvPr/>
          </p:nvSpPr>
          <p:spPr>
            <a:xfrm>
              <a:off x="5166250" y="897775"/>
              <a:ext cx="95175" cy="284700"/>
            </a:xfrm>
            <a:custGeom>
              <a:avLst/>
              <a:gdLst/>
              <a:ahLst/>
              <a:cxnLst/>
              <a:rect l="l" t="t" r="r" b="b"/>
              <a:pathLst>
                <a:path w="3807" h="11388" extrusionOk="0">
                  <a:moveTo>
                    <a:pt x="140" y="0"/>
                  </a:moveTo>
                  <a:cubicBezTo>
                    <a:pt x="85" y="0"/>
                    <a:pt x="29" y="43"/>
                    <a:pt x="56" y="106"/>
                  </a:cubicBezTo>
                  <a:cubicBezTo>
                    <a:pt x="56" y="119"/>
                    <a:pt x="63" y="126"/>
                    <a:pt x="63" y="141"/>
                  </a:cubicBezTo>
                  <a:cubicBezTo>
                    <a:pt x="0" y="469"/>
                    <a:pt x="48" y="852"/>
                    <a:pt x="97" y="1187"/>
                  </a:cubicBezTo>
                  <a:cubicBezTo>
                    <a:pt x="158" y="1619"/>
                    <a:pt x="253" y="2043"/>
                    <a:pt x="309" y="2481"/>
                  </a:cubicBezTo>
                  <a:cubicBezTo>
                    <a:pt x="404" y="3268"/>
                    <a:pt x="692" y="3966"/>
                    <a:pt x="1001" y="4684"/>
                  </a:cubicBezTo>
                  <a:cubicBezTo>
                    <a:pt x="1315" y="5404"/>
                    <a:pt x="1349" y="6204"/>
                    <a:pt x="1561" y="6943"/>
                  </a:cubicBezTo>
                  <a:cubicBezTo>
                    <a:pt x="1773" y="7676"/>
                    <a:pt x="2041" y="8402"/>
                    <a:pt x="2335" y="9106"/>
                  </a:cubicBezTo>
                  <a:cubicBezTo>
                    <a:pt x="2657" y="9867"/>
                    <a:pt x="3039" y="10585"/>
                    <a:pt x="3519" y="11255"/>
                  </a:cubicBezTo>
                  <a:cubicBezTo>
                    <a:pt x="3512" y="11283"/>
                    <a:pt x="3506" y="11311"/>
                    <a:pt x="3498" y="11345"/>
                  </a:cubicBezTo>
                  <a:cubicBezTo>
                    <a:pt x="3493" y="11367"/>
                    <a:pt x="3517" y="11387"/>
                    <a:pt x="3539" y="11387"/>
                  </a:cubicBezTo>
                  <a:cubicBezTo>
                    <a:pt x="3550" y="11387"/>
                    <a:pt x="3560" y="11383"/>
                    <a:pt x="3567" y="11371"/>
                  </a:cubicBezTo>
                  <a:cubicBezTo>
                    <a:pt x="3573" y="11358"/>
                    <a:pt x="3580" y="11345"/>
                    <a:pt x="3588" y="11324"/>
                  </a:cubicBezTo>
                  <a:cubicBezTo>
                    <a:pt x="3601" y="11324"/>
                    <a:pt x="3614" y="11311"/>
                    <a:pt x="3608" y="11289"/>
                  </a:cubicBezTo>
                  <a:lnTo>
                    <a:pt x="3601" y="11289"/>
                  </a:lnTo>
                  <a:cubicBezTo>
                    <a:pt x="3806" y="10797"/>
                    <a:pt x="3683" y="10146"/>
                    <a:pt x="3573" y="9661"/>
                  </a:cubicBezTo>
                  <a:cubicBezTo>
                    <a:pt x="3491" y="9312"/>
                    <a:pt x="3368" y="8976"/>
                    <a:pt x="3266" y="8641"/>
                  </a:cubicBezTo>
                  <a:cubicBezTo>
                    <a:pt x="3136" y="8203"/>
                    <a:pt x="3020" y="7772"/>
                    <a:pt x="2903" y="7340"/>
                  </a:cubicBezTo>
                  <a:cubicBezTo>
                    <a:pt x="2676" y="6519"/>
                    <a:pt x="2417" y="5719"/>
                    <a:pt x="2101" y="4931"/>
                  </a:cubicBezTo>
                  <a:cubicBezTo>
                    <a:pt x="1794" y="4144"/>
                    <a:pt x="1452" y="3378"/>
                    <a:pt x="1172" y="2583"/>
                  </a:cubicBezTo>
                  <a:cubicBezTo>
                    <a:pt x="1014" y="2153"/>
                    <a:pt x="884" y="1714"/>
                    <a:pt x="733" y="1276"/>
                  </a:cubicBezTo>
                  <a:cubicBezTo>
                    <a:pt x="597" y="858"/>
                    <a:pt x="452" y="413"/>
                    <a:pt x="212" y="37"/>
                  </a:cubicBezTo>
                  <a:cubicBezTo>
                    <a:pt x="196" y="12"/>
                    <a:pt x="168" y="0"/>
                    <a:pt x="140" y="0"/>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8"/>
            <p:cNvSpPr/>
            <p:nvPr/>
          </p:nvSpPr>
          <p:spPr>
            <a:xfrm>
              <a:off x="4929250" y="907250"/>
              <a:ext cx="139150" cy="390550"/>
            </a:xfrm>
            <a:custGeom>
              <a:avLst/>
              <a:gdLst/>
              <a:ahLst/>
              <a:cxnLst/>
              <a:rect l="l" t="t" r="r" b="b"/>
              <a:pathLst>
                <a:path w="5566" h="15622" extrusionOk="0">
                  <a:moveTo>
                    <a:pt x="273" y="1"/>
                  </a:moveTo>
                  <a:cubicBezTo>
                    <a:pt x="240" y="1"/>
                    <a:pt x="209" y="18"/>
                    <a:pt x="193" y="43"/>
                  </a:cubicBezTo>
                  <a:cubicBezTo>
                    <a:pt x="185" y="40"/>
                    <a:pt x="176" y="39"/>
                    <a:pt x="167" y="39"/>
                  </a:cubicBezTo>
                  <a:cubicBezTo>
                    <a:pt x="125" y="39"/>
                    <a:pt x="82" y="68"/>
                    <a:pt x="76" y="125"/>
                  </a:cubicBezTo>
                  <a:cubicBezTo>
                    <a:pt x="1" y="1247"/>
                    <a:pt x="398" y="2286"/>
                    <a:pt x="755" y="3328"/>
                  </a:cubicBezTo>
                  <a:cubicBezTo>
                    <a:pt x="1144" y="4469"/>
                    <a:pt x="1206" y="5695"/>
                    <a:pt x="1520" y="6860"/>
                  </a:cubicBezTo>
                  <a:cubicBezTo>
                    <a:pt x="1801" y="7919"/>
                    <a:pt x="2432" y="8837"/>
                    <a:pt x="2925" y="9802"/>
                  </a:cubicBezTo>
                  <a:cubicBezTo>
                    <a:pt x="3458" y="10835"/>
                    <a:pt x="3567" y="12019"/>
                    <a:pt x="4012" y="13087"/>
                  </a:cubicBezTo>
                  <a:cubicBezTo>
                    <a:pt x="4362" y="13930"/>
                    <a:pt x="4559" y="15058"/>
                    <a:pt x="5367" y="15607"/>
                  </a:cubicBezTo>
                  <a:cubicBezTo>
                    <a:pt x="5372" y="15610"/>
                    <a:pt x="5376" y="15611"/>
                    <a:pt x="5381" y="15611"/>
                  </a:cubicBezTo>
                  <a:cubicBezTo>
                    <a:pt x="5396" y="15611"/>
                    <a:pt x="5408" y="15594"/>
                    <a:pt x="5408" y="15579"/>
                  </a:cubicBezTo>
                  <a:cubicBezTo>
                    <a:pt x="5421" y="15579"/>
                    <a:pt x="5430" y="15572"/>
                    <a:pt x="5436" y="15566"/>
                  </a:cubicBezTo>
                  <a:lnTo>
                    <a:pt x="5436" y="15585"/>
                  </a:lnTo>
                  <a:cubicBezTo>
                    <a:pt x="5436" y="15609"/>
                    <a:pt x="5455" y="15621"/>
                    <a:pt x="5474" y="15621"/>
                  </a:cubicBezTo>
                  <a:cubicBezTo>
                    <a:pt x="5493" y="15621"/>
                    <a:pt x="5512" y="15609"/>
                    <a:pt x="5512" y="15585"/>
                  </a:cubicBezTo>
                  <a:cubicBezTo>
                    <a:pt x="5566" y="14504"/>
                    <a:pt x="5421" y="13437"/>
                    <a:pt x="5183" y="12389"/>
                  </a:cubicBezTo>
                  <a:cubicBezTo>
                    <a:pt x="4929" y="11301"/>
                    <a:pt x="4600" y="10219"/>
                    <a:pt x="4183" y="9186"/>
                  </a:cubicBezTo>
                  <a:cubicBezTo>
                    <a:pt x="3738" y="8105"/>
                    <a:pt x="3219" y="7057"/>
                    <a:pt x="2773" y="5976"/>
                  </a:cubicBezTo>
                  <a:cubicBezTo>
                    <a:pt x="2328" y="4915"/>
                    <a:pt x="1788" y="3903"/>
                    <a:pt x="1364" y="2835"/>
                  </a:cubicBezTo>
                  <a:cubicBezTo>
                    <a:pt x="1001" y="1932"/>
                    <a:pt x="1027" y="760"/>
                    <a:pt x="337" y="28"/>
                  </a:cubicBezTo>
                  <a:cubicBezTo>
                    <a:pt x="317" y="9"/>
                    <a:pt x="295" y="1"/>
                    <a:pt x="273" y="1"/>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8"/>
            <p:cNvSpPr/>
            <p:nvPr/>
          </p:nvSpPr>
          <p:spPr>
            <a:xfrm>
              <a:off x="4871550" y="1044300"/>
              <a:ext cx="64250" cy="172425"/>
            </a:xfrm>
            <a:custGeom>
              <a:avLst/>
              <a:gdLst/>
              <a:ahLst/>
              <a:cxnLst/>
              <a:rect l="l" t="t" r="r" b="b"/>
              <a:pathLst>
                <a:path w="2570" h="6897" extrusionOk="0">
                  <a:moveTo>
                    <a:pt x="113" y="1"/>
                  </a:moveTo>
                  <a:cubicBezTo>
                    <a:pt x="60" y="1"/>
                    <a:pt x="1" y="45"/>
                    <a:pt x="9" y="111"/>
                  </a:cubicBezTo>
                  <a:cubicBezTo>
                    <a:pt x="30" y="228"/>
                    <a:pt x="58" y="336"/>
                    <a:pt x="99" y="446"/>
                  </a:cubicBezTo>
                  <a:cubicBezTo>
                    <a:pt x="119" y="980"/>
                    <a:pt x="270" y="1520"/>
                    <a:pt x="413" y="2026"/>
                  </a:cubicBezTo>
                  <a:cubicBezTo>
                    <a:pt x="599" y="2657"/>
                    <a:pt x="811" y="3280"/>
                    <a:pt x="1003" y="3909"/>
                  </a:cubicBezTo>
                  <a:cubicBezTo>
                    <a:pt x="1187" y="4518"/>
                    <a:pt x="1461" y="5106"/>
                    <a:pt x="1679" y="5709"/>
                  </a:cubicBezTo>
                  <a:cubicBezTo>
                    <a:pt x="1824" y="6120"/>
                    <a:pt x="2021" y="6667"/>
                    <a:pt x="2419" y="6894"/>
                  </a:cubicBezTo>
                  <a:cubicBezTo>
                    <a:pt x="2422" y="6895"/>
                    <a:pt x="2425" y="6896"/>
                    <a:pt x="2428" y="6896"/>
                  </a:cubicBezTo>
                  <a:cubicBezTo>
                    <a:pt x="2435" y="6896"/>
                    <a:pt x="2438" y="6890"/>
                    <a:pt x="2432" y="6880"/>
                  </a:cubicBezTo>
                  <a:cubicBezTo>
                    <a:pt x="2425" y="6866"/>
                    <a:pt x="2412" y="6846"/>
                    <a:pt x="2399" y="6831"/>
                  </a:cubicBezTo>
                  <a:cubicBezTo>
                    <a:pt x="2412" y="6818"/>
                    <a:pt x="2425" y="6805"/>
                    <a:pt x="2419" y="6784"/>
                  </a:cubicBezTo>
                  <a:cubicBezTo>
                    <a:pt x="2412" y="6764"/>
                    <a:pt x="2412" y="6736"/>
                    <a:pt x="2406" y="6716"/>
                  </a:cubicBezTo>
                  <a:lnTo>
                    <a:pt x="2406" y="6716"/>
                  </a:lnTo>
                  <a:cubicBezTo>
                    <a:pt x="2419" y="6749"/>
                    <a:pt x="2432" y="6777"/>
                    <a:pt x="2447" y="6811"/>
                  </a:cubicBezTo>
                  <a:cubicBezTo>
                    <a:pt x="2452" y="6819"/>
                    <a:pt x="2462" y="6823"/>
                    <a:pt x="2473" y="6823"/>
                  </a:cubicBezTo>
                  <a:cubicBezTo>
                    <a:pt x="2490" y="6823"/>
                    <a:pt x="2507" y="6814"/>
                    <a:pt x="2507" y="6798"/>
                  </a:cubicBezTo>
                  <a:cubicBezTo>
                    <a:pt x="2473" y="6496"/>
                    <a:pt x="2481" y="6230"/>
                    <a:pt x="2522" y="5936"/>
                  </a:cubicBezTo>
                  <a:cubicBezTo>
                    <a:pt x="2555" y="5640"/>
                    <a:pt x="2570" y="5361"/>
                    <a:pt x="2522" y="5074"/>
                  </a:cubicBezTo>
                  <a:cubicBezTo>
                    <a:pt x="2425" y="4443"/>
                    <a:pt x="2185" y="3827"/>
                    <a:pt x="1919" y="3252"/>
                  </a:cubicBezTo>
                  <a:cubicBezTo>
                    <a:pt x="1660" y="2692"/>
                    <a:pt x="1303" y="2184"/>
                    <a:pt x="975" y="1665"/>
                  </a:cubicBezTo>
                  <a:cubicBezTo>
                    <a:pt x="666" y="1164"/>
                    <a:pt x="277" y="658"/>
                    <a:pt x="188" y="63"/>
                  </a:cubicBezTo>
                  <a:cubicBezTo>
                    <a:pt x="179" y="20"/>
                    <a:pt x="148" y="1"/>
                    <a:pt x="113" y="1"/>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8"/>
            <p:cNvSpPr/>
            <p:nvPr/>
          </p:nvSpPr>
          <p:spPr>
            <a:xfrm>
              <a:off x="5002525" y="1293475"/>
              <a:ext cx="4975" cy="4600"/>
            </a:xfrm>
            <a:custGeom>
              <a:avLst/>
              <a:gdLst/>
              <a:ahLst/>
              <a:cxnLst/>
              <a:rect l="l" t="t" r="r" b="b"/>
              <a:pathLst>
                <a:path w="199" h="184" extrusionOk="0">
                  <a:moveTo>
                    <a:pt x="95" y="0"/>
                  </a:moveTo>
                  <a:cubicBezTo>
                    <a:pt x="89" y="0"/>
                    <a:pt x="76" y="7"/>
                    <a:pt x="67" y="7"/>
                  </a:cubicBezTo>
                  <a:lnTo>
                    <a:pt x="61" y="7"/>
                  </a:lnTo>
                  <a:cubicBezTo>
                    <a:pt x="54" y="13"/>
                    <a:pt x="48" y="13"/>
                    <a:pt x="41" y="13"/>
                  </a:cubicBezTo>
                  <a:lnTo>
                    <a:pt x="41" y="20"/>
                  </a:lnTo>
                  <a:cubicBezTo>
                    <a:pt x="26" y="26"/>
                    <a:pt x="13" y="34"/>
                    <a:pt x="7" y="48"/>
                  </a:cubicBezTo>
                  <a:cubicBezTo>
                    <a:pt x="0" y="61"/>
                    <a:pt x="0" y="76"/>
                    <a:pt x="0" y="95"/>
                  </a:cubicBezTo>
                  <a:lnTo>
                    <a:pt x="0" y="117"/>
                  </a:lnTo>
                  <a:cubicBezTo>
                    <a:pt x="7" y="130"/>
                    <a:pt x="13" y="143"/>
                    <a:pt x="20" y="158"/>
                  </a:cubicBezTo>
                  <a:cubicBezTo>
                    <a:pt x="26" y="164"/>
                    <a:pt x="41" y="171"/>
                    <a:pt x="48" y="177"/>
                  </a:cubicBezTo>
                  <a:cubicBezTo>
                    <a:pt x="61" y="177"/>
                    <a:pt x="76" y="184"/>
                    <a:pt x="82" y="184"/>
                  </a:cubicBezTo>
                  <a:cubicBezTo>
                    <a:pt x="102" y="184"/>
                    <a:pt x="117" y="177"/>
                    <a:pt x="130" y="171"/>
                  </a:cubicBezTo>
                  <a:lnTo>
                    <a:pt x="136" y="164"/>
                  </a:lnTo>
                  <a:lnTo>
                    <a:pt x="143" y="164"/>
                  </a:lnTo>
                  <a:cubicBezTo>
                    <a:pt x="143" y="164"/>
                    <a:pt x="150" y="158"/>
                    <a:pt x="158" y="158"/>
                  </a:cubicBezTo>
                  <a:cubicBezTo>
                    <a:pt x="171" y="149"/>
                    <a:pt x="178" y="143"/>
                    <a:pt x="184" y="136"/>
                  </a:cubicBezTo>
                  <a:cubicBezTo>
                    <a:pt x="184" y="130"/>
                    <a:pt x="191" y="123"/>
                    <a:pt x="191" y="117"/>
                  </a:cubicBezTo>
                  <a:cubicBezTo>
                    <a:pt x="199" y="108"/>
                    <a:pt x="199" y="95"/>
                    <a:pt x="199" y="89"/>
                  </a:cubicBezTo>
                  <a:lnTo>
                    <a:pt x="199" y="67"/>
                  </a:lnTo>
                  <a:cubicBezTo>
                    <a:pt x="191" y="61"/>
                    <a:pt x="191" y="54"/>
                    <a:pt x="191" y="48"/>
                  </a:cubicBezTo>
                  <a:cubicBezTo>
                    <a:pt x="184" y="34"/>
                    <a:pt x="178" y="26"/>
                    <a:pt x="171" y="20"/>
                  </a:cubicBezTo>
                  <a:cubicBezTo>
                    <a:pt x="158" y="13"/>
                    <a:pt x="150" y="13"/>
                    <a:pt x="143" y="7"/>
                  </a:cubicBezTo>
                  <a:lnTo>
                    <a:pt x="130" y="7"/>
                  </a:lnTo>
                  <a:cubicBezTo>
                    <a:pt x="123" y="7"/>
                    <a:pt x="109" y="7"/>
                    <a:pt x="102" y="0"/>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8"/>
            <p:cNvSpPr/>
            <p:nvPr/>
          </p:nvSpPr>
          <p:spPr>
            <a:xfrm>
              <a:off x="5106700" y="1308325"/>
              <a:ext cx="7200" cy="7225"/>
            </a:xfrm>
            <a:custGeom>
              <a:avLst/>
              <a:gdLst/>
              <a:ahLst/>
              <a:cxnLst/>
              <a:rect l="l" t="t" r="r" b="b"/>
              <a:pathLst>
                <a:path w="288" h="289" extrusionOk="0">
                  <a:moveTo>
                    <a:pt x="145" y="1"/>
                  </a:moveTo>
                  <a:cubicBezTo>
                    <a:pt x="124" y="1"/>
                    <a:pt x="111" y="7"/>
                    <a:pt x="89" y="15"/>
                  </a:cubicBezTo>
                  <a:cubicBezTo>
                    <a:pt x="76" y="22"/>
                    <a:pt x="56" y="29"/>
                    <a:pt x="42" y="42"/>
                  </a:cubicBezTo>
                  <a:cubicBezTo>
                    <a:pt x="28" y="56"/>
                    <a:pt x="22" y="70"/>
                    <a:pt x="15" y="89"/>
                  </a:cubicBezTo>
                  <a:cubicBezTo>
                    <a:pt x="7" y="104"/>
                    <a:pt x="1" y="124"/>
                    <a:pt x="1" y="145"/>
                  </a:cubicBezTo>
                  <a:cubicBezTo>
                    <a:pt x="7" y="158"/>
                    <a:pt x="7" y="171"/>
                    <a:pt x="7" y="180"/>
                  </a:cubicBezTo>
                  <a:cubicBezTo>
                    <a:pt x="15" y="206"/>
                    <a:pt x="28" y="227"/>
                    <a:pt x="42" y="240"/>
                  </a:cubicBezTo>
                  <a:cubicBezTo>
                    <a:pt x="56" y="254"/>
                    <a:pt x="63" y="262"/>
                    <a:pt x="76" y="268"/>
                  </a:cubicBezTo>
                  <a:cubicBezTo>
                    <a:pt x="97" y="282"/>
                    <a:pt x="117" y="288"/>
                    <a:pt x="145" y="288"/>
                  </a:cubicBezTo>
                  <a:cubicBezTo>
                    <a:pt x="165" y="288"/>
                    <a:pt x="180" y="282"/>
                    <a:pt x="199" y="275"/>
                  </a:cubicBezTo>
                  <a:cubicBezTo>
                    <a:pt x="212" y="268"/>
                    <a:pt x="234" y="262"/>
                    <a:pt x="247" y="240"/>
                  </a:cubicBezTo>
                  <a:cubicBezTo>
                    <a:pt x="262" y="234"/>
                    <a:pt x="268" y="213"/>
                    <a:pt x="275" y="199"/>
                  </a:cubicBezTo>
                  <a:cubicBezTo>
                    <a:pt x="281" y="180"/>
                    <a:pt x="288" y="165"/>
                    <a:pt x="288" y="145"/>
                  </a:cubicBezTo>
                  <a:cubicBezTo>
                    <a:pt x="281" y="130"/>
                    <a:pt x="281" y="117"/>
                    <a:pt x="281" y="104"/>
                  </a:cubicBezTo>
                  <a:cubicBezTo>
                    <a:pt x="275" y="83"/>
                    <a:pt x="262" y="63"/>
                    <a:pt x="247" y="42"/>
                  </a:cubicBezTo>
                  <a:cubicBezTo>
                    <a:pt x="234" y="35"/>
                    <a:pt x="227" y="29"/>
                    <a:pt x="212" y="22"/>
                  </a:cubicBezTo>
                  <a:cubicBezTo>
                    <a:pt x="193" y="7"/>
                    <a:pt x="171" y="1"/>
                    <a:pt x="145" y="1"/>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8"/>
            <p:cNvSpPr/>
            <p:nvPr/>
          </p:nvSpPr>
          <p:spPr>
            <a:xfrm>
              <a:off x="5173100" y="1282175"/>
              <a:ext cx="4825" cy="3600"/>
            </a:xfrm>
            <a:custGeom>
              <a:avLst/>
              <a:gdLst/>
              <a:ahLst/>
              <a:cxnLst/>
              <a:rect l="l" t="t" r="r" b="b"/>
              <a:pathLst>
                <a:path w="193" h="144" extrusionOk="0">
                  <a:moveTo>
                    <a:pt x="96" y="0"/>
                  </a:moveTo>
                  <a:cubicBezTo>
                    <a:pt x="1" y="0"/>
                    <a:pt x="1" y="143"/>
                    <a:pt x="96" y="143"/>
                  </a:cubicBezTo>
                  <a:cubicBezTo>
                    <a:pt x="193" y="143"/>
                    <a:pt x="193" y="0"/>
                    <a:pt x="96" y="0"/>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8"/>
            <p:cNvSpPr/>
            <p:nvPr/>
          </p:nvSpPr>
          <p:spPr>
            <a:xfrm>
              <a:off x="5188675" y="1274050"/>
              <a:ext cx="6350" cy="6550"/>
            </a:xfrm>
            <a:custGeom>
              <a:avLst/>
              <a:gdLst/>
              <a:ahLst/>
              <a:cxnLst/>
              <a:rect l="l" t="t" r="r" b="b"/>
              <a:pathLst>
                <a:path w="254" h="262" extrusionOk="0">
                  <a:moveTo>
                    <a:pt x="137" y="0"/>
                  </a:moveTo>
                  <a:cubicBezTo>
                    <a:pt x="128" y="0"/>
                    <a:pt x="119" y="3"/>
                    <a:pt x="110" y="3"/>
                  </a:cubicBezTo>
                  <a:cubicBezTo>
                    <a:pt x="96" y="10"/>
                    <a:pt x="89" y="10"/>
                    <a:pt x="82" y="16"/>
                  </a:cubicBezTo>
                  <a:lnTo>
                    <a:pt x="76" y="16"/>
                  </a:lnTo>
                  <a:lnTo>
                    <a:pt x="69" y="23"/>
                  </a:lnTo>
                  <a:lnTo>
                    <a:pt x="63" y="23"/>
                  </a:lnTo>
                  <a:cubicBezTo>
                    <a:pt x="63" y="31"/>
                    <a:pt x="41" y="44"/>
                    <a:pt x="41" y="44"/>
                  </a:cubicBezTo>
                  <a:lnTo>
                    <a:pt x="35" y="44"/>
                  </a:lnTo>
                  <a:cubicBezTo>
                    <a:pt x="22" y="64"/>
                    <a:pt x="13" y="79"/>
                    <a:pt x="7" y="99"/>
                  </a:cubicBezTo>
                  <a:cubicBezTo>
                    <a:pt x="0" y="127"/>
                    <a:pt x="0" y="146"/>
                    <a:pt x="7" y="168"/>
                  </a:cubicBezTo>
                  <a:cubicBezTo>
                    <a:pt x="13" y="209"/>
                    <a:pt x="48" y="243"/>
                    <a:pt x="96" y="256"/>
                  </a:cubicBezTo>
                  <a:cubicBezTo>
                    <a:pt x="106" y="260"/>
                    <a:pt x="117" y="261"/>
                    <a:pt x="128" y="261"/>
                  </a:cubicBezTo>
                  <a:cubicBezTo>
                    <a:pt x="160" y="261"/>
                    <a:pt x="193" y="247"/>
                    <a:pt x="212" y="222"/>
                  </a:cubicBezTo>
                  <a:cubicBezTo>
                    <a:pt x="234" y="209"/>
                    <a:pt x="240" y="187"/>
                    <a:pt x="247" y="168"/>
                  </a:cubicBezTo>
                  <a:cubicBezTo>
                    <a:pt x="251" y="154"/>
                    <a:pt x="252" y="142"/>
                    <a:pt x="251" y="129"/>
                  </a:cubicBezTo>
                  <a:lnTo>
                    <a:pt x="251" y="129"/>
                  </a:lnTo>
                  <a:cubicBezTo>
                    <a:pt x="252" y="130"/>
                    <a:pt x="253" y="132"/>
                    <a:pt x="253" y="133"/>
                  </a:cubicBezTo>
                  <a:lnTo>
                    <a:pt x="253" y="127"/>
                  </a:lnTo>
                  <a:lnTo>
                    <a:pt x="253" y="120"/>
                  </a:lnTo>
                  <a:lnTo>
                    <a:pt x="253" y="113"/>
                  </a:lnTo>
                  <a:cubicBezTo>
                    <a:pt x="253" y="92"/>
                    <a:pt x="247" y="72"/>
                    <a:pt x="234" y="58"/>
                  </a:cubicBezTo>
                  <a:lnTo>
                    <a:pt x="234" y="51"/>
                  </a:lnTo>
                  <a:cubicBezTo>
                    <a:pt x="234" y="51"/>
                    <a:pt x="234" y="44"/>
                    <a:pt x="227" y="44"/>
                  </a:cubicBezTo>
                  <a:cubicBezTo>
                    <a:pt x="227" y="31"/>
                    <a:pt x="219" y="23"/>
                    <a:pt x="212" y="23"/>
                  </a:cubicBezTo>
                  <a:cubicBezTo>
                    <a:pt x="206" y="16"/>
                    <a:pt x="192" y="10"/>
                    <a:pt x="186" y="10"/>
                  </a:cubicBezTo>
                  <a:lnTo>
                    <a:pt x="171" y="10"/>
                  </a:lnTo>
                  <a:cubicBezTo>
                    <a:pt x="165" y="3"/>
                    <a:pt x="158" y="3"/>
                    <a:pt x="151" y="3"/>
                  </a:cubicBezTo>
                  <a:cubicBezTo>
                    <a:pt x="146" y="1"/>
                    <a:pt x="142" y="0"/>
                    <a:pt x="137" y="0"/>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8"/>
            <p:cNvSpPr/>
            <p:nvPr/>
          </p:nvSpPr>
          <p:spPr>
            <a:xfrm>
              <a:off x="5292525" y="1091200"/>
              <a:ext cx="8075" cy="6200"/>
            </a:xfrm>
            <a:custGeom>
              <a:avLst/>
              <a:gdLst/>
              <a:ahLst/>
              <a:cxnLst/>
              <a:rect l="l" t="t" r="r" b="b"/>
              <a:pathLst>
                <a:path w="323" h="248" extrusionOk="0">
                  <a:moveTo>
                    <a:pt x="158" y="1"/>
                  </a:moveTo>
                  <a:cubicBezTo>
                    <a:pt x="1" y="1"/>
                    <a:pt x="1" y="247"/>
                    <a:pt x="158" y="247"/>
                  </a:cubicBezTo>
                  <a:cubicBezTo>
                    <a:pt x="316" y="247"/>
                    <a:pt x="323" y="1"/>
                    <a:pt x="158" y="1"/>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8"/>
            <p:cNvSpPr/>
            <p:nvPr/>
          </p:nvSpPr>
          <p:spPr>
            <a:xfrm>
              <a:off x="5170200" y="1107975"/>
              <a:ext cx="3625" cy="4275"/>
            </a:xfrm>
            <a:custGeom>
              <a:avLst/>
              <a:gdLst/>
              <a:ahLst/>
              <a:cxnLst/>
              <a:rect l="l" t="t" r="r" b="b"/>
              <a:pathLst>
                <a:path w="145" h="171" extrusionOk="0">
                  <a:moveTo>
                    <a:pt x="54" y="0"/>
                  </a:moveTo>
                  <a:cubicBezTo>
                    <a:pt x="54" y="0"/>
                    <a:pt x="48" y="7"/>
                    <a:pt x="41" y="7"/>
                  </a:cubicBezTo>
                  <a:cubicBezTo>
                    <a:pt x="35" y="7"/>
                    <a:pt x="28" y="13"/>
                    <a:pt x="28" y="21"/>
                  </a:cubicBezTo>
                  <a:cubicBezTo>
                    <a:pt x="21" y="28"/>
                    <a:pt x="13" y="35"/>
                    <a:pt x="13" y="41"/>
                  </a:cubicBezTo>
                  <a:lnTo>
                    <a:pt x="7" y="82"/>
                  </a:lnTo>
                  <a:cubicBezTo>
                    <a:pt x="0" y="95"/>
                    <a:pt x="0" y="110"/>
                    <a:pt x="7" y="123"/>
                  </a:cubicBezTo>
                  <a:cubicBezTo>
                    <a:pt x="7" y="130"/>
                    <a:pt x="13" y="145"/>
                    <a:pt x="21" y="151"/>
                  </a:cubicBezTo>
                  <a:lnTo>
                    <a:pt x="35" y="164"/>
                  </a:lnTo>
                  <a:cubicBezTo>
                    <a:pt x="48" y="171"/>
                    <a:pt x="63" y="171"/>
                    <a:pt x="76" y="171"/>
                  </a:cubicBezTo>
                  <a:cubicBezTo>
                    <a:pt x="82" y="171"/>
                    <a:pt x="89" y="171"/>
                    <a:pt x="95" y="164"/>
                  </a:cubicBezTo>
                  <a:cubicBezTo>
                    <a:pt x="110" y="164"/>
                    <a:pt x="117" y="158"/>
                    <a:pt x="123" y="151"/>
                  </a:cubicBezTo>
                  <a:cubicBezTo>
                    <a:pt x="130" y="145"/>
                    <a:pt x="136" y="130"/>
                    <a:pt x="136" y="123"/>
                  </a:cubicBezTo>
                  <a:cubicBezTo>
                    <a:pt x="145" y="110"/>
                    <a:pt x="145" y="95"/>
                    <a:pt x="136" y="82"/>
                  </a:cubicBezTo>
                  <a:lnTo>
                    <a:pt x="130" y="41"/>
                  </a:lnTo>
                  <a:cubicBezTo>
                    <a:pt x="130" y="35"/>
                    <a:pt x="123" y="35"/>
                    <a:pt x="123" y="28"/>
                  </a:cubicBezTo>
                  <a:cubicBezTo>
                    <a:pt x="117" y="21"/>
                    <a:pt x="117" y="13"/>
                    <a:pt x="110" y="13"/>
                  </a:cubicBezTo>
                  <a:cubicBezTo>
                    <a:pt x="104" y="7"/>
                    <a:pt x="104" y="7"/>
                    <a:pt x="95" y="0"/>
                  </a:cubicBezTo>
                  <a:close/>
                </a:path>
              </a:pathLst>
            </a:custGeom>
            <a:solidFill>
              <a:srgbClr val="7D40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8"/>
            <p:cNvSpPr/>
            <p:nvPr/>
          </p:nvSpPr>
          <p:spPr>
            <a:xfrm>
              <a:off x="4867325" y="922600"/>
              <a:ext cx="34225" cy="38750"/>
            </a:xfrm>
            <a:custGeom>
              <a:avLst/>
              <a:gdLst/>
              <a:ahLst/>
              <a:cxnLst/>
              <a:rect l="l" t="t" r="r" b="b"/>
              <a:pathLst>
                <a:path w="1369" h="1550" extrusionOk="0">
                  <a:moveTo>
                    <a:pt x="791" y="1"/>
                  </a:moveTo>
                  <a:cubicBezTo>
                    <a:pt x="752" y="1"/>
                    <a:pt x="714" y="11"/>
                    <a:pt x="685" y="30"/>
                  </a:cubicBezTo>
                  <a:cubicBezTo>
                    <a:pt x="465" y="153"/>
                    <a:pt x="309" y="365"/>
                    <a:pt x="199" y="598"/>
                  </a:cubicBezTo>
                  <a:cubicBezTo>
                    <a:pt x="89" y="825"/>
                    <a:pt x="22" y="1071"/>
                    <a:pt x="7" y="1331"/>
                  </a:cubicBezTo>
                  <a:cubicBezTo>
                    <a:pt x="0" y="1447"/>
                    <a:pt x="111" y="1543"/>
                    <a:pt x="227" y="1549"/>
                  </a:cubicBezTo>
                  <a:cubicBezTo>
                    <a:pt x="231" y="1549"/>
                    <a:pt x="236" y="1549"/>
                    <a:pt x="240" y="1549"/>
                  </a:cubicBezTo>
                  <a:cubicBezTo>
                    <a:pt x="482" y="1549"/>
                    <a:pt x="715" y="1369"/>
                    <a:pt x="891" y="1221"/>
                  </a:cubicBezTo>
                  <a:cubicBezTo>
                    <a:pt x="993" y="1132"/>
                    <a:pt x="1081" y="1037"/>
                    <a:pt x="1163" y="927"/>
                  </a:cubicBezTo>
                  <a:cubicBezTo>
                    <a:pt x="1239" y="831"/>
                    <a:pt x="1301" y="728"/>
                    <a:pt x="1336" y="611"/>
                  </a:cubicBezTo>
                  <a:cubicBezTo>
                    <a:pt x="1369" y="496"/>
                    <a:pt x="1369" y="358"/>
                    <a:pt x="1308" y="250"/>
                  </a:cubicBezTo>
                  <a:cubicBezTo>
                    <a:pt x="1280" y="187"/>
                    <a:pt x="1232" y="146"/>
                    <a:pt x="1178" y="112"/>
                  </a:cubicBezTo>
                  <a:cubicBezTo>
                    <a:pt x="1163" y="105"/>
                    <a:pt x="1157" y="99"/>
                    <a:pt x="1150" y="92"/>
                  </a:cubicBezTo>
                  <a:cubicBezTo>
                    <a:pt x="1131" y="86"/>
                    <a:pt x="1109" y="77"/>
                    <a:pt x="1090" y="71"/>
                  </a:cubicBezTo>
                  <a:lnTo>
                    <a:pt x="1081" y="71"/>
                  </a:lnTo>
                  <a:cubicBezTo>
                    <a:pt x="1062" y="64"/>
                    <a:pt x="1034" y="58"/>
                    <a:pt x="1007" y="51"/>
                  </a:cubicBezTo>
                  <a:cubicBezTo>
                    <a:pt x="980" y="45"/>
                    <a:pt x="945" y="45"/>
                    <a:pt x="917" y="45"/>
                  </a:cubicBezTo>
                  <a:cubicBezTo>
                    <a:pt x="884" y="14"/>
                    <a:pt x="837" y="1"/>
                    <a:pt x="7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8"/>
            <p:cNvSpPr/>
            <p:nvPr/>
          </p:nvSpPr>
          <p:spPr>
            <a:xfrm>
              <a:off x="4958850" y="873025"/>
              <a:ext cx="17850" cy="14400"/>
            </a:xfrm>
            <a:custGeom>
              <a:avLst/>
              <a:gdLst/>
              <a:ahLst/>
              <a:cxnLst/>
              <a:rect l="l" t="t" r="r" b="b"/>
              <a:pathLst>
                <a:path w="714" h="576" extrusionOk="0">
                  <a:moveTo>
                    <a:pt x="427" y="23"/>
                  </a:moveTo>
                  <a:cubicBezTo>
                    <a:pt x="424" y="25"/>
                    <a:pt x="421" y="27"/>
                    <a:pt x="418" y="28"/>
                  </a:cubicBezTo>
                  <a:cubicBezTo>
                    <a:pt x="421" y="26"/>
                    <a:pt x="424" y="24"/>
                    <a:pt x="427" y="23"/>
                  </a:cubicBezTo>
                  <a:close/>
                  <a:moveTo>
                    <a:pt x="487" y="1"/>
                  </a:moveTo>
                  <a:cubicBezTo>
                    <a:pt x="466" y="5"/>
                    <a:pt x="450" y="11"/>
                    <a:pt x="434" y="20"/>
                  </a:cubicBezTo>
                  <a:lnTo>
                    <a:pt x="434" y="20"/>
                  </a:lnTo>
                  <a:cubicBezTo>
                    <a:pt x="420" y="25"/>
                    <a:pt x="407" y="30"/>
                    <a:pt x="392" y="35"/>
                  </a:cubicBezTo>
                  <a:cubicBezTo>
                    <a:pt x="371" y="28"/>
                    <a:pt x="351" y="28"/>
                    <a:pt x="330" y="28"/>
                  </a:cubicBezTo>
                  <a:lnTo>
                    <a:pt x="282" y="28"/>
                  </a:lnTo>
                  <a:cubicBezTo>
                    <a:pt x="269" y="35"/>
                    <a:pt x="254" y="35"/>
                    <a:pt x="241" y="42"/>
                  </a:cubicBezTo>
                  <a:cubicBezTo>
                    <a:pt x="206" y="48"/>
                    <a:pt x="180" y="63"/>
                    <a:pt x="152" y="83"/>
                  </a:cubicBezTo>
                  <a:cubicBezTo>
                    <a:pt x="118" y="104"/>
                    <a:pt x="90" y="130"/>
                    <a:pt x="57" y="152"/>
                  </a:cubicBezTo>
                  <a:cubicBezTo>
                    <a:pt x="35" y="180"/>
                    <a:pt x="16" y="206"/>
                    <a:pt x="8" y="234"/>
                  </a:cubicBezTo>
                  <a:cubicBezTo>
                    <a:pt x="1" y="262"/>
                    <a:pt x="1" y="281"/>
                    <a:pt x="8" y="309"/>
                  </a:cubicBezTo>
                  <a:cubicBezTo>
                    <a:pt x="8" y="329"/>
                    <a:pt x="16" y="344"/>
                    <a:pt x="29" y="364"/>
                  </a:cubicBezTo>
                  <a:lnTo>
                    <a:pt x="29" y="398"/>
                  </a:lnTo>
                  <a:cubicBezTo>
                    <a:pt x="29" y="426"/>
                    <a:pt x="35" y="452"/>
                    <a:pt x="49" y="474"/>
                  </a:cubicBezTo>
                  <a:cubicBezTo>
                    <a:pt x="70" y="500"/>
                    <a:pt x="98" y="528"/>
                    <a:pt x="124" y="541"/>
                  </a:cubicBezTo>
                  <a:cubicBezTo>
                    <a:pt x="159" y="562"/>
                    <a:pt x="206" y="575"/>
                    <a:pt x="241" y="575"/>
                  </a:cubicBezTo>
                  <a:cubicBezTo>
                    <a:pt x="269" y="575"/>
                    <a:pt x="288" y="569"/>
                    <a:pt x="316" y="569"/>
                  </a:cubicBezTo>
                  <a:cubicBezTo>
                    <a:pt x="330" y="562"/>
                    <a:pt x="351" y="562"/>
                    <a:pt x="364" y="556"/>
                  </a:cubicBezTo>
                  <a:cubicBezTo>
                    <a:pt x="405" y="549"/>
                    <a:pt x="453" y="528"/>
                    <a:pt x="494" y="515"/>
                  </a:cubicBezTo>
                  <a:cubicBezTo>
                    <a:pt x="528" y="493"/>
                    <a:pt x="569" y="467"/>
                    <a:pt x="597" y="433"/>
                  </a:cubicBezTo>
                  <a:cubicBezTo>
                    <a:pt x="604" y="426"/>
                    <a:pt x="610" y="426"/>
                    <a:pt x="617" y="418"/>
                  </a:cubicBezTo>
                  <a:cubicBezTo>
                    <a:pt x="632" y="398"/>
                    <a:pt x="645" y="377"/>
                    <a:pt x="658" y="357"/>
                  </a:cubicBezTo>
                  <a:cubicBezTo>
                    <a:pt x="665" y="336"/>
                    <a:pt x="679" y="316"/>
                    <a:pt x="686" y="288"/>
                  </a:cubicBezTo>
                  <a:cubicBezTo>
                    <a:pt x="686" y="288"/>
                    <a:pt x="693" y="281"/>
                    <a:pt x="693" y="275"/>
                  </a:cubicBezTo>
                  <a:lnTo>
                    <a:pt x="693" y="268"/>
                  </a:lnTo>
                  <a:cubicBezTo>
                    <a:pt x="699" y="262"/>
                    <a:pt x="699" y="253"/>
                    <a:pt x="699" y="247"/>
                  </a:cubicBezTo>
                  <a:cubicBezTo>
                    <a:pt x="714" y="221"/>
                    <a:pt x="714" y="193"/>
                    <a:pt x="706" y="171"/>
                  </a:cubicBezTo>
                  <a:cubicBezTo>
                    <a:pt x="699" y="130"/>
                    <a:pt x="686" y="89"/>
                    <a:pt x="651" y="56"/>
                  </a:cubicBezTo>
                  <a:cubicBezTo>
                    <a:pt x="624" y="35"/>
                    <a:pt x="597" y="15"/>
                    <a:pt x="569" y="7"/>
                  </a:cubicBezTo>
                  <a:cubicBezTo>
                    <a:pt x="541" y="1"/>
                    <a:pt x="515" y="1"/>
                    <a:pt x="48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8"/>
            <p:cNvSpPr/>
            <p:nvPr/>
          </p:nvSpPr>
          <p:spPr>
            <a:xfrm>
              <a:off x="4976150" y="87972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3" name="Google Shape;1253;p8"/>
          <p:cNvGrpSpPr/>
          <p:nvPr/>
        </p:nvGrpSpPr>
        <p:grpSpPr>
          <a:xfrm rot="1291466">
            <a:off x="5243012" y="478328"/>
            <a:ext cx="4628084" cy="4433294"/>
            <a:chOff x="607000" y="662725"/>
            <a:chExt cx="1139850" cy="1091875"/>
          </a:xfrm>
        </p:grpSpPr>
        <p:sp>
          <p:nvSpPr>
            <p:cNvPr id="1254" name="Google Shape;1254;p8"/>
            <p:cNvSpPr/>
            <p:nvPr/>
          </p:nvSpPr>
          <p:spPr>
            <a:xfrm>
              <a:off x="628075" y="670775"/>
              <a:ext cx="1118775" cy="1083825"/>
            </a:xfrm>
            <a:custGeom>
              <a:avLst/>
              <a:gdLst/>
              <a:ahLst/>
              <a:cxnLst/>
              <a:rect l="l" t="t" r="r" b="b"/>
              <a:pathLst>
                <a:path w="44751" h="43353" extrusionOk="0">
                  <a:moveTo>
                    <a:pt x="22615" y="0"/>
                  </a:moveTo>
                  <a:cubicBezTo>
                    <a:pt x="22600" y="0"/>
                    <a:pt x="22581" y="7"/>
                    <a:pt x="22566" y="15"/>
                  </a:cubicBezTo>
                  <a:cubicBezTo>
                    <a:pt x="22546" y="7"/>
                    <a:pt x="22524" y="2"/>
                    <a:pt x="22502" y="2"/>
                  </a:cubicBezTo>
                  <a:cubicBezTo>
                    <a:pt x="22464" y="2"/>
                    <a:pt x="22425" y="17"/>
                    <a:pt x="22395" y="56"/>
                  </a:cubicBezTo>
                  <a:cubicBezTo>
                    <a:pt x="21827" y="802"/>
                    <a:pt x="21081" y="1370"/>
                    <a:pt x="20383" y="1986"/>
                  </a:cubicBezTo>
                  <a:cubicBezTo>
                    <a:pt x="19624" y="2663"/>
                    <a:pt x="18932" y="3409"/>
                    <a:pt x="18241" y="4155"/>
                  </a:cubicBezTo>
                  <a:cubicBezTo>
                    <a:pt x="16851" y="5654"/>
                    <a:pt x="15435" y="7133"/>
                    <a:pt x="14004" y="8598"/>
                  </a:cubicBezTo>
                  <a:cubicBezTo>
                    <a:pt x="12930" y="9686"/>
                    <a:pt x="11848" y="10766"/>
                    <a:pt x="10760" y="11842"/>
                  </a:cubicBezTo>
                  <a:cubicBezTo>
                    <a:pt x="10390" y="12197"/>
                    <a:pt x="10027" y="12554"/>
                    <a:pt x="9664" y="12910"/>
                  </a:cubicBezTo>
                  <a:cubicBezTo>
                    <a:pt x="8562" y="13970"/>
                    <a:pt x="7453" y="15024"/>
                    <a:pt x="6338" y="16072"/>
                  </a:cubicBezTo>
                  <a:cubicBezTo>
                    <a:pt x="5962" y="16420"/>
                    <a:pt x="5592" y="16762"/>
                    <a:pt x="5216" y="17112"/>
                  </a:cubicBezTo>
                  <a:cubicBezTo>
                    <a:pt x="3710" y="18495"/>
                    <a:pt x="2164" y="19842"/>
                    <a:pt x="664" y="21232"/>
                  </a:cubicBezTo>
                  <a:cubicBezTo>
                    <a:pt x="480" y="21396"/>
                    <a:pt x="301" y="21567"/>
                    <a:pt x="117" y="21731"/>
                  </a:cubicBezTo>
                  <a:cubicBezTo>
                    <a:pt x="117" y="21731"/>
                    <a:pt x="117" y="21739"/>
                    <a:pt x="111" y="21739"/>
                  </a:cubicBezTo>
                  <a:cubicBezTo>
                    <a:pt x="103" y="21746"/>
                    <a:pt x="103" y="21752"/>
                    <a:pt x="96" y="21759"/>
                  </a:cubicBezTo>
                  <a:cubicBezTo>
                    <a:pt x="76" y="21772"/>
                    <a:pt x="61" y="21794"/>
                    <a:pt x="42" y="21807"/>
                  </a:cubicBezTo>
                  <a:cubicBezTo>
                    <a:pt x="42" y="21813"/>
                    <a:pt x="35" y="21813"/>
                    <a:pt x="35" y="21821"/>
                  </a:cubicBezTo>
                  <a:cubicBezTo>
                    <a:pt x="29" y="21828"/>
                    <a:pt x="20" y="21828"/>
                    <a:pt x="14" y="21841"/>
                  </a:cubicBezTo>
                  <a:cubicBezTo>
                    <a:pt x="1" y="21854"/>
                    <a:pt x="1" y="21869"/>
                    <a:pt x="1" y="21889"/>
                  </a:cubicBezTo>
                  <a:cubicBezTo>
                    <a:pt x="1" y="21895"/>
                    <a:pt x="7" y="21910"/>
                    <a:pt x="14" y="21917"/>
                  </a:cubicBezTo>
                  <a:cubicBezTo>
                    <a:pt x="89" y="22005"/>
                    <a:pt x="172" y="22088"/>
                    <a:pt x="254" y="22170"/>
                  </a:cubicBezTo>
                  <a:cubicBezTo>
                    <a:pt x="260" y="22176"/>
                    <a:pt x="267" y="22183"/>
                    <a:pt x="267" y="22191"/>
                  </a:cubicBezTo>
                  <a:cubicBezTo>
                    <a:pt x="357" y="22286"/>
                    <a:pt x="452" y="22368"/>
                    <a:pt x="541" y="22457"/>
                  </a:cubicBezTo>
                  <a:cubicBezTo>
                    <a:pt x="727" y="22628"/>
                    <a:pt x="911" y="22799"/>
                    <a:pt x="1096" y="22971"/>
                  </a:cubicBezTo>
                  <a:cubicBezTo>
                    <a:pt x="1466" y="23313"/>
                    <a:pt x="1836" y="23661"/>
                    <a:pt x="2197" y="24005"/>
                  </a:cubicBezTo>
                  <a:cubicBezTo>
                    <a:pt x="2389" y="24182"/>
                    <a:pt x="2581" y="24359"/>
                    <a:pt x="2765" y="24538"/>
                  </a:cubicBezTo>
                  <a:cubicBezTo>
                    <a:pt x="3314" y="25051"/>
                    <a:pt x="3854" y="25565"/>
                    <a:pt x="4401" y="26084"/>
                  </a:cubicBezTo>
                  <a:cubicBezTo>
                    <a:pt x="5860" y="27474"/>
                    <a:pt x="7289" y="28891"/>
                    <a:pt x="8713" y="30322"/>
                  </a:cubicBezTo>
                  <a:cubicBezTo>
                    <a:pt x="10131" y="31745"/>
                    <a:pt x="11534" y="33189"/>
                    <a:pt x="12909" y="34647"/>
                  </a:cubicBezTo>
                  <a:cubicBezTo>
                    <a:pt x="14292" y="36104"/>
                    <a:pt x="15654" y="37583"/>
                    <a:pt x="17002" y="39076"/>
                  </a:cubicBezTo>
                  <a:cubicBezTo>
                    <a:pt x="18241" y="40444"/>
                    <a:pt x="19419" y="41944"/>
                    <a:pt x="20964" y="42990"/>
                  </a:cubicBezTo>
                  <a:cubicBezTo>
                    <a:pt x="21150" y="43114"/>
                    <a:pt x="21342" y="43230"/>
                    <a:pt x="21533" y="43340"/>
                  </a:cubicBezTo>
                  <a:cubicBezTo>
                    <a:pt x="21552" y="43348"/>
                    <a:pt x="21570" y="43352"/>
                    <a:pt x="21587" y="43352"/>
                  </a:cubicBezTo>
                  <a:cubicBezTo>
                    <a:pt x="21623" y="43352"/>
                    <a:pt x="21651" y="43334"/>
                    <a:pt x="21671" y="43306"/>
                  </a:cubicBezTo>
                  <a:cubicBezTo>
                    <a:pt x="21684" y="43306"/>
                    <a:pt x="21697" y="43299"/>
                    <a:pt x="21712" y="43299"/>
                  </a:cubicBezTo>
                  <a:cubicBezTo>
                    <a:pt x="21718" y="43299"/>
                    <a:pt x="21718" y="43291"/>
                    <a:pt x="21712" y="43284"/>
                  </a:cubicBezTo>
                  <a:cubicBezTo>
                    <a:pt x="21677" y="43271"/>
                    <a:pt x="21697" y="43250"/>
                    <a:pt x="21697" y="43224"/>
                  </a:cubicBezTo>
                  <a:cubicBezTo>
                    <a:pt x="21697" y="43168"/>
                    <a:pt x="21703" y="43148"/>
                    <a:pt x="21753" y="43120"/>
                  </a:cubicBezTo>
                  <a:cubicBezTo>
                    <a:pt x="21814" y="43079"/>
                    <a:pt x="21902" y="43059"/>
                    <a:pt x="21978" y="43031"/>
                  </a:cubicBezTo>
                  <a:cubicBezTo>
                    <a:pt x="22135" y="42971"/>
                    <a:pt x="22287" y="42889"/>
                    <a:pt x="22430" y="42798"/>
                  </a:cubicBezTo>
                  <a:cubicBezTo>
                    <a:pt x="22717" y="42627"/>
                    <a:pt x="22985" y="42415"/>
                    <a:pt x="23238" y="42190"/>
                  </a:cubicBezTo>
                  <a:cubicBezTo>
                    <a:pt x="23785" y="41711"/>
                    <a:pt x="24299" y="41183"/>
                    <a:pt x="24811" y="40663"/>
                  </a:cubicBezTo>
                  <a:cubicBezTo>
                    <a:pt x="25646" y="39965"/>
                    <a:pt x="26475" y="39266"/>
                    <a:pt x="27310" y="38568"/>
                  </a:cubicBezTo>
                  <a:cubicBezTo>
                    <a:pt x="28864" y="37262"/>
                    <a:pt x="30403" y="35933"/>
                    <a:pt x="31862" y="34518"/>
                  </a:cubicBezTo>
                  <a:cubicBezTo>
                    <a:pt x="33251" y="33169"/>
                    <a:pt x="34607" y="31779"/>
                    <a:pt x="36003" y="30445"/>
                  </a:cubicBezTo>
                  <a:cubicBezTo>
                    <a:pt x="37391" y="29103"/>
                    <a:pt x="38828" y="27817"/>
                    <a:pt x="40376" y="26659"/>
                  </a:cubicBezTo>
                  <a:cubicBezTo>
                    <a:pt x="41080" y="26133"/>
                    <a:pt x="41806" y="25619"/>
                    <a:pt x="42491" y="25066"/>
                  </a:cubicBezTo>
                  <a:cubicBezTo>
                    <a:pt x="43161" y="24517"/>
                    <a:pt x="43805" y="23922"/>
                    <a:pt x="44311" y="23209"/>
                  </a:cubicBezTo>
                  <a:cubicBezTo>
                    <a:pt x="44413" y="23073"/>
                    <a:pt x="44504" y="22922"/>
                    <a:pt x="44586" y="22773"/>
                  </a:cubicBezTo>
                  <a:cubicBezTo>
                    <a:pt x="44592" y="22774"/>
                    <a:pt x="44598" y="22775"/>
                    <a:pt x="44604" y="22775"/>
                  </a:cubicBezTo>
                  <a:cubicBezTo>
                    <a:pt x="44680" y="22775"/>
                    <a:pt x="44751" y="22669"/>
                    <a:pt x="44681" y="22594"/>
                  </a:cubicBezTo>
                  <a:cubicBezTo>
                    <a:pt x="43291" y="21082"/>
                    <a:pt x="41854" y="19604"/>
                    <a:pt x="40382" y="18158"/>
                  </a:cubicBezTo>
                  <a:cubicBezTo>
                    <a:pt x="38925" y="16721"/>
                    <a:pt x="37432" y="15305"/>
                    <a:pt x="35947" y="13887"/>
                  </a:cubicBezTo>
                  <a:cubicBezTo>
                    <a:pt x="34462" y="12471"/>
                    <a:pt x="32970" y="11062"/>
                    <a:pt x="31499" y="9631"/>
                  </a:cubicBezTo>
                  <a:cubicBezTo>
                    <a:pt x="30033" y="8194"/>
                    <a:pt x="28583" y="6729"/>
                    <a:pt x="27187" y="5231"/>
                  </a:cubicBezTo>
                  <a:cubicBezTo>
                    <a:pt x="26564" y="4565"/>
                    <a:pt x="25961" y="3889"/>
                    <a:pt x="25367" y="3204"/>
                  </a:cubicBezTo>
                  <a:cubicBezTo>
                    <a:pt x="24613" y="2348"/>
                    <a:pt x="23880" y="1479"/>
                    <a:pt x="23149" y="603"/>
                  </a:cubicBezTo>
                  <a:cubicBezTo>
                    <a:pt x="22985" y="411"/>
                    <a:pt x="22827" y="221"/>
                    <a:pt x="22669" y="28"/>
                  </a:cubicBezTo>
                  <a:cubicBezTo>
                    <a:pt x="22663" y="15"/>
                    <a:pt x="22656" y="7"/>
                    <a:pt x="22641" y="7"/>
                  </a:cubicBezTo>
                  <a:cubicBezTo>
                    <a:pt x="22635" y="0"/>
                    <a:pt x="22628" y="0"/>
                    <a:pt x="226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8"/>
            <p:cNvSpPr/>
            <p:nvPr/>
          </p:nvSpPr>
          <p:spPr>
            <a:xfrm>
              <a:off x="607000" y="662725"/>
              <a:ext cx="1119150" cy="1083825"/>
            </a:xfrm>
            <a:custGeom>
              <a:avLst/>
              <a:gdLst/>
              <a:ahLst/>
              <a:cxnLst/>
              <a:rect l="l" t="t" r="r" b="b"/>
              <a:pathLst>
                <a:path w="44766" h="43353" extrusionOk="0">
                  <a:moveTo>
                    <a:pt x="22626" y="1"/>
                  </a:moveTo>
                  <a:cubicBezTo>
                    <a:pt x="22609" y="1"/>
                    <a:pt x="22593" y="6"/>
                    <a:pt x="22581" y="15"/>
                  </a:cubicBezTo>
                  <a:cubicBezTo>
                    <a:pt x="22560" y="7"/>
                    <a:pt x="22537" y="2"/>
                    <a:pt x="22514" y="2"/>
                  </a:cubicBezTo>
                  <a:cubicBezTo>
                    <a:pt x="22477" y="2"/>
                    <a:pt x="22440" y="15"/>
                    <a:pt x="22410" y="50"/>
                  </a:cubicBezTo>
                  <a:cubicBezTo>
                    <a:pt x="21848" y="802"/>
                    <a:pt x="21096" y="1370"/>
                    <a:pt x="20398" y="1986"/>
                  </a:cubicBezTo>
                  <a:cubicBezTo>
                    <a:pt x="19639" y="2663"/>
                    <a:pt x="18954" y="3409"/>
                    <a:pt x="18262" y="4156"/>
                  </a:cubicBezTo>
                  <a:cubicBezTo>
                    <a:pt x="16866" y="5654"/>
                    <a:pt x="15450" y="7133"/>
                    <a:pt x="14019" y="8598"/>
                  </a:cubicBezTo>
                  <a:cubicBezTo>
                    <a:pt x="13862" y="8756"/>
                    <a:pt x="13704" y="8920"/>
                    <a:pt x="13546" y="9076"/>
                  </a:cubicBezTo>
                  <a:cubicBezTo>
                    <a:pt x="13280" y="9344"/>
                    <a:pt x="13012" y="9618"/>
                    <a:pt x="12746" y="9884"/>
                  </a:cubicBezTo>
                  <a:cubicBezTo>
                    <a:pt x="12630" y="10001"/>
                    <a:pt x="12520" y="10111"/>
                    <a:pt x="12403" y="10226"/>
                  </a:cubicBezTo>
                  <a:cubicBezTo>
                    <a:pt x="12396" y="10234"/>
                    <a:pt x="12396" y="10234"/>
                    <a:pt x="12390" y="10241"/>
                  </a:cubicBezTo>
                  <a:cubicBezTo>
                    <a:pt x="12137" y="10494"/>
                    <a:pt x="11884" y="10740"/>
                    <a:pt x="11638" y="10993"/>
                  </a:cubicBezTo>
                  <a:cubicBezTo>
                    <a:pt x="11623" y="11000"/>
                    <a:pt x="11610" y="11014"/>
                    <a:pt x="11603" y="11028"/>
                  </a:cubicBezTo>
                  <a:cubicBezTo>
                    <a:pt x="11322" y="11302"/>
                    <a:pt x="11048" y="11568"/>
                    <a:pt x="10775" y="11842"/>
                  </a:cubicBezTo>
                  <a:cubicBezTo>
                    <a:pt x="10678" y="11938"/>
                    <a:pt x="10576" y="12033"/>
                    <a:pt x="10481" y="12130"/>
                  </a:cubicBezTo>
                  <a:cubicBezTo>
                    <a:pt x="10213" y="12389"/>
                    <a:pt x="9947" y="12649"/>
                    <a:pt x="9680" y="12910"/>
                  </a:cubicBezTo>
                  <a:cubicBezTo>
                    <a:pt x="8214" y="14326"/>
                    <a:pt x="6729" y="15729"/>
                    <a:pt x="5231" y="17112"/>
                  </a:cubicBezTo>
                  <a:cubicBezTo>
                    <a:pt x="5032" y="17298"/>
                    <a:pt x="4827" y="17482"/>
                    <a:pt x="4622" y="17667"/>
                  </a:cubicBezTo>
                  <a:cubicBezTo>
                    <a:pt x="3883" y="18344"/>
                    <a:pt x="3130" y="19008"/>
                    <a:pt x="2383" y="19679"/>
                  </a:cubicBezTo>
                  <a:cubicBezTo>
                    <a:pt x="2192" y="19850"/>
                    <a:pt x="2000" y="20021"/>
                    <a:pt x="1816" y="20192"/>
                  </a:cubicBezTo>
                  <a:cubicBezTo>
                    <a:pt x="1624" y="20363"/>
                    <a:pt x="1432" y="20542"/>
                    <a:pt x="1248" y="20713"/>
                  </a:cubicBezTo>
                  <a:cubicBezTo>
                    <a:pt x="1056" y="20884"/>
                    <a:pt x="872" y="21054"/>
                    <a:pt x="679" y="21232"/>
                  </a:cubicBezTo>
                  <a:cubicBezTo>
                    <a:pt x="638" y="21273"/>
                    <a:pt x="591" y="21307"/>
                    <a:pt x="550" y="21348"/>
                  </a:cubicBezTo>
                  <a:cubicBezTo>
                    <a:pt x="509" y="21383"/>
                    <a:pt x="474" y="21424"/>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16" y="21835"/>
                    <a:pt x="1" y="21882"/>
                    <a:pt x="29" y="21917"/>
                  </a:cubicBezTo>
                  <a:cubicBezTo>
                    <a:pt x="357" y="22300"/>
                    <a:pt x="740" y="22628"/>
                    <a:pt x="1110" y="22971"/>
                  </a:cubicBezTo>
                  <a:cubicBezTo>
                    <a:pt x="1479" y="23313"/>
                    <a:pt x="1849" y="23663"/>
                    <a:pt x="2219" y="24005"/>
                  </a:cubicBezTo>
                  <a:cubicBezTo>
                    <a:pt x="2541" y="24305"/>
                    <a:pt x="2869" y="24614"/>
                    <a:pt x="3191" y="24921"/>
                  </a:cubicBezTo>
                  <a:cubicBezTo>
                    <a:pt x="3513" y="25223"/>
                    <a:pt x="3835" y="25531"/>
                    <a:pt x="4157" y="25839"/>
                  </a:cubicBezTo>
                  <a:cubicBezTo>
                    <a:pt x="4246" y="25922"/>
                    <a:pt x="4328" y="26004"/>
                    <a:pt x="4416" y="26086"/>
                  </a:cubicBezTo>
                  <a:cubicBezTo>
                    <a:pt x="4553" y="26216"/>
                    <a:pt x="4697" y="26352"/>
                    <a:pt x="4834" y="26488"/>
                  </a:cubicBezTo>
                  <a:cubicBezTo>
                    <a:pt x="6148" y="27748"/>
                    <a:pt x="7449" y="29028"/>
                    <a:pt x="8728" y="30322"/>
                  </a:cubicBezTo>
                  <a:cubicBezTo>
                    <a:pt x="10144" y="31738"/>
                    <a:pt x="11541" y="33182"/>
                    <a:pt x="12917" y="34634"/>
                  </a:cubicBezTo>
                  <a:cubicBezTo>
                    <a:pt x="12917" y="34641"/>
                    <a:pt x="12924" y="34641"/>
                    <a:pt x="12924" y="34647"/>
                  </a:cubicBezTo>
                  <a:cubicBezTo>
                    <a:pt x="14026" y="35819"/>
                    <a:pt x="15122" y="36988"/>
                    <a:pt x="16203" y="38179"/>
                  </a:cubicBezTo>
                  <a:cubicBezTo>
                    <a:pt x="16477" y="38473"/>
                    <a:pt x="16750" y="38775"/>
                    <a:pt x="17017" y="39076"/>
                  </a:cubicBezTo>
                  <a:cubicBezTo>
                    <a:pt x="18256" y="40444"/>
                    <a:pt x="19434" y="41944"/>
                    <a:pt x="20979" y="42990"/>
                  </a:cubicBezTo>
                  <a:cubicBezTo>
                    <a:pt x="21165" y="43114"/>
                    <a:pt x="21356" y="43230"/>
                    <a:pt x="21554" y="43340"/>
                  </a:cubicBezTo>
                  <a:cubicBezTo>
                    <a:pt x="21572" y="43348"/>
                    <a:pt x="21588" y="43352"/>
                    <a:pt x="21604" y="43352"/>
                  </a:cubicBezTo>
                  <a:cubicBezTo>
                    <a:pt x="21638" y="43352"/>
                    <a:pt x="21666" y="43334"/>
                    <a:pt x="21684" y="43306"/>
                  </a:cubicBezTo>
                  <a:cubicBezTo>
                    <a:pt x="21699" y="43306"/>
                    <a:pt x="21712" y="43299"/>
                    <a:pt x="21725" y="43299"/>
                  </a:cubicBezTo>
                  <a:cubicBezTo>
                    <a:pt x="21733" y="43299"/>
                    <a:pt x="21733" y="43284"/>
                    <a:pt x="21725" y="43284"/>
                  </a:cubicBezTo>
                  <a:cubicBezTo>
                    <a:pt x="21692" y="43271"/>
                    <a:pt x="21712" y="43252"/>
                    <a:pt x="21712" y="43224"/>
                  </a:cubicBezTo>
                  <a:cubicBezTo>
                    <a:pt x="21712" y="43169"/>
                    <a:pt x="21719" y="43148"/>
                    <a:pt x="21766" y="43120"/>
                  </a:cubicBezTo>
                  <a:cubicBezTo>
                    <a:pt x="21835" y="43079"/>
                    <a:pt x="21917" y="43059"/>
                    <a:pt x="21993" y="43031"/>
                  </a:cubicBezTo>
                  <a:cubicBezTo>
                    <a:pt x="22151" y="42971"/>
                    <a:pt x="22300" y="42889"/>
                    <a:pt x="22445" y="42800"/>
                  </a:cubicBezTo>
                  <a:cubicBezTo>
                    <a:pt x="22732" y="42627"/>
                    <a:pt x="22998" y="42415"/>
                    <a:pt x="23253" y="42190"/>
                  </a:cubicBezTo>
                  <a:cubicBezTo>
                    <a:pt x="23800" y="41711"/>
                    <a:pt x="24312" y="41183"/>
                    <a:pt x="24826" y="40664"/>
                  </a:cubicBezTo>
                  <a:cubicBezTo>
                    <a:pt x="25661" y="39966"/>
                    <a:pt x="26489" y="39268"/>
                    <a:pt x="27325" y="38570"/>
                  </a:cubicBezTo>
                  <a:cubicBezTo>
                    <a:pt x="28153" y="37872"/>
                    <a:pt x="28981" y="37166"/>
                    <a:pt x="29789" y="36448"/>
                  </a:cubicBezTo>
                  <a:cubicBezTo>
                    <a:pt x="30500" y="35819"/>
                    <a:pt x="31198" y="35175"/>
                    <a:pt x="31877" y="34518"/>
                  </a:cubicBezTo>
                  <a:cubicBezTo>
                    <a:pt x="32402" y="34003"/>
                    <a:pt x="32930" y="33484"/>
                    <a:pt x="33450" y="32964"/>
                  </a:cubicBezTo>
                  <a:cubicBezTo>
                    <a:pt x="34300" y="32123"/>
                    <a:pt x="35147" y="31273"/>
                    <a:pt x="36016" y="30445"/>
                  </a:cubicBezTo>
                  <a:cubicBezTo>
                    <a:pt x="37406" y="29103"/>
                    <a:pt x="38843" y="27817"/>
                    <a:pt x="40391" y="26661"/>
                  </a:cubicBezTo>
                  <a:cubicBezTo>
                    <a:pt x="40808" y="26352"/>
                    <a:pt x="41225" y="26051"/>
                    <a:pt x="41636" y="25743"/>
                  </a:cubicBezTo>
                  <a:cubicBezTo>
                    <a:pt x="41930" y="25524"/>
                    <a:pt x="42217" y="25297"/>
                    <a:pt x="42505" y="25066"/>
                  </a:cubicBezTo>
                  <a:cubicBezTo>
                    <a:pt x="43177" y="24517"/>
                    <a:pt x="43819" y="23922"/>
                    <a:pt x="44326" y="23211"/>
                  </a:cubicBezTo>
                  <a:cubicBezTo>
                    <a:pt x="44428" y="23073"/>
                    <a:pt x="44517" y="22924"/>
                    <a:pt x="44599" y="22773"/>
                  </a:cubicBezTo>
                  <a:cubicBezTo>
                    <a:pt x="44606" y="22774"/>
                    <a:pt x="44613" y="22775"/>
                    <a:pt x="44620" y="22775"/>
                  </a:cubicBezTo>
                  <a:cubicBezTo>
                    <a:pt x="44701" y="22775"/>
                    <a:pt x="44766" y="22671"/>
                    <a:pt x="44696" y="22595"/>
                  </a:cubicBezTo>
                  <a:cubicBezTo>
                    <a:pt x="43306" y="21082"/>
                    <a:pt x="41869" y="19604"/>
                    <a:pt x="40404" y="18160"/>
                  </a:cubicBezTo>
                  <a:cubicBezTo>
                    <a:pt x="38940" y="16723"/>
                    <a:pt x="37454" y="15305"/>
                    <a:pt x="35962" y="13889"/>
                  </a:cubicBezTo>
                  <a:cubicBezTo>
                    <a:pt x="35141" y="13101"/>
                    <a:pt x="34313" y="12320"/>
                    <a:pt x="33491" y="11534"/>
                  </a:cubicBezTo>
                  <a:cubicBezTo>
                    <a:pt x="32828" y="10904"/>
                    <a:pt x="32171" y="10267"/>
                    <a:pt x="31514" y="9631"/>
                  </a:cubicBezTo>
                  <a:cubicBezTo>
                    <a:pt x="30048" y="8194"/>
                    <a:pt x="28605" y="6729"/>
                    <a:pt x="27202" y="5231"/>
                  </a:cubicBezTo>
                  <a:cubicBezTo>
                    <a:pt x="27064" y="5086"/>
                    <a:pt x="26934" y="4943"/>
                    <a:pt x="26804" y="4799"/>
                  </a:cubicBezTo>
                  <a:cubicBezTo>
                    <a:pt x="26325" y="4280"/>
                    <a:pt x="25847" y="3746"/>
                    <a:pt x="25380" y="3204"/>
                  </a:cubicBezTo>
                  <a:cubicBezTo>
                    <a:pt x="25189" y="2992"/>
                    <a:pt x="25004" y="2773"/>
                    <a:pt x="24820" y="2561"/>
                  </a:cubicBezTo>
                  <a:cubicBezTo>
                    <a:pt x="24634" y="2341"/>
                    <a:pt x="24450" y="2129"/>
                    <a:pt x="24265" y="1911"/>
                  </a:cubicBezTo>
                  <a:cubicBezTo>
                    <a:pt x="24107" y="1733"/>
                    <a:pt x="23957" y="1548"/>
                    <a:pt x="23800" y="1370"/>
                  </a:cubicBezTo>
                  <a:cubicBezTo>
                    <a:pt x="23588" y="1117"/>
                    <a:pt x="23376" y="863"/>
                    <a:pt x="23162" y="610"/>
                  </a:cubicBezTo>
                  <a:cubicBezTo>
                    <a:pt x="22998"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8"/>
            <p:cNvSpPr/>
            <p:nvPr/>
          </p:nvSpPr>
          <p:spPr>
            <a:xfrm>
              <a:off x="1245600" y="1038175"/>
              <a:ext cx="60100" cy="57725"/>
            </a:xfrm>
            <a:custGeom>
              <a:avLst/>
              <a:gdLst/>
              <a:ahLst/>
              <a:cxnLst/>
              <a:rect l="l" t="t" r="r" b="b"/>
              <a:pathLst>
                <a:path w="2404" h="2309" extrusionOk="0">
                  <a:moveTo>
                    <a:pt x="1429" y="1"/>
                  </a:moveTo>
                  <a:cubicBezTo>
                    <a:pt x="1246" y="1"/>
                    <a:pt x="1060" y="42"/>
                    <a:pt x="891" y="103"/>
                  </a:cubicBezTo>
                  <a:cubicBezTo>
                    <a:pt x="631" y="198"/>
                    <a:pt x="398" y="350"/>
                    <a:pt x="240" y="575"/>
                  </a:cubicBezTo>
                  <a:cubicBezTo>
                    <a:pt x="145" y="704"/>
                    <a:pt x="91" y="855"/>
                    <a:pt x="82" y="1007"/>
                  </a:cubicBezTo>
                  <a:lnTo>
                    <a:pt x="76" y="1013"/>
                  </a:lnTo>
                  <a:cubicBezTo>
                    <a:pt x="0" y="1156"/>
                    <a:pt x="97" y="1348"/>
                    <a:pt x="158" y="1485"/>
                  </a:cubicBezTo>
                  <a:cubicBezTo>
                    <a:pt x="281" y="1765"/>
                    <a:pt x="467" y="2040"/>
                    <a:pt x="748" y="2189"/>
                  </a:cubicBezTo>
                  <a:cubicBezTo>
                    <a:pt x="890" y="2267"/>
                    <a:pt x="1044" y="2308"/>
                    <a:pt x="1197" y="2308"/>
                  </a:cubicBezTo>
                  <a:cubicBezTo>
                    <a:pt x="1354" y="2308"/>
                    <a:pt x="1509" y="2266"/>
                    <a:pt x="1651" y="2176"/>
                  </a:cubicBezTo>
                  <a:cubicBezTo>
                    <a:pt x="1898" y="2018"/>
                    <a:pt x="2116" y="1765"/>
                    <a:pt x="2239" y="1506"/>
                  </a:cubicBezTo>
                  <a:cubicBezTo>
                    <a:pt x="2362" y="1238"/>
                    <a:pt x="2404" y="938"/>
                    <a:pt x="2315" y="650"/>
                  </a:cubicBezTo>
                  <a:cubicBezTo>
                    <a:pt x="2233" y="397"/>
                    <a:pt x="2054" y="170"/>
                    <a:pt x="1801" y="69"/>
                  </a:cubicBezTo>
                  <a:cubicBezTo>
                    <a:pt x="1683" y="21"/>
                    <a:pt x="1557" y="1"/>
                    <a:pt x="142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8"/>
            <p:cNvSpPr/>
            <p:nvPr/>
          </p:nvSpPr>
          <p:spPr>
            <a:xfrm>
              <a:off x="1285475" y="1126350"/>
              <a:ext cx="13050" cy="14100"/>
            </a:xfrm>
            <a:custGeom>
              <a:avLst/>
              <a:gdLst/>
              <a:ahLst/>
              <a:cxnLst/>
              <a:rect l="l" t="t" r="r" b="b"/>
              <a:pathLst>
                <a:path w="522" h="564" extrusionOk="0">
                  <a:moveTo>
                    <a:pt x="188" y="0"/>
                  </a:moveTo>
                  <a:cubicBezTo>
                    <a:pt x="160" y="0"/>
                    <a:pt x="132" y="3"/>
                    <a:pt x="104" y="11"/>
                  </a:cubicBezTo>
                  <a:cubicBezTo>
                    <a:pt x="69" y="26"/>
                    <a:pt x="35" y="39"/>
                    <a:pt x="22" y="67"/>
                  </a:cubicBezTo>
                  <a:cubicBezTo>
                    <a:pt x="15" y="73"/>
                    <a:pt x="7" y="93"/>
                    <a:pt x="7" y="108"/>
                  </a:cubicBezTo>
                  <a:cubicBezTo>
                    <a:pt x="7" y="128"/>
                    <a:pt x="0" y="149"/>
                    <a:pt x="7" y="169"/>
                  </a:cubicBezTo>
                  <a:lnTo>
                    <a:pt x="7" y="190"/>
                  </a:lnTo>
                  <a:cubicBezTo>
                    <a:pt x="7" y="210"/>
                    <a:pt x="7" y="223"/>
                    <a:pt x="15" y="238"/>
                  </a:cubicBezTo>
                  <a:cubicBezTo>
                    <a:pt x="15" y="264"/>
                    <a:pt x="28" y="292"/>
                    <a:pt x="35" y="313"/>
                  </a:cubicBezTo>
                  <a:cubicBezTo>
                    <a:pt x="41" y="326"/>
                    <a:pt x="48" y="339"/>
                    <a:pt x="63" y="354"/>
                  </a:cubicBezTo>
                  <a:cubicBezTo>
                    <a:pt x="56" y="387"/>
                    <a:pt x="63" y="415"/>
                    <a:pt x="63" y="443"/>
                  </a:cubicBezTo>
                  <a:cubicBezTo>
                    <a:pt x="63" y="477"/>
                    <a:pt x="76" y="518"/>
                    <a:pt x="110" y="532"/>
                  </a:cubicBezTo>
                  <a:cubicBezTo>
                    <a:pt x="144" y="553"/>
                    <a:pt x="180" y="564"/>
                    <a:pt x="218" y="564"/>
                  </a:cubicBezTo>
                  <a:cubicBezTo>
                    <a:pt x="241" y="564"/>
                    <a:pt x="265" y="559"/>
                    <a:pt x="288" y="551"/>
                  </a:cubicBezTo>
                  <a:cubicBezTo>
                    <a:pt x="335" y="538"/>
                    <a:pt x="385" y="504"/>
                    <a:pt x="418" y="469"/>
                  </a:cubicBezTo>
                  <a:cubicBezTo>
                    <a:pt x="493" y="380"/>
                    <a:pt x="521" y="257"/>
                    <a:pt x="467" y="155"/>
                  </a:cubicBezTo>
                  <a:cubicBezTo>
                    <a:pt x="426" y="80"/>
                    <a:pt x="335" y="17"/>
                    <a:pt x="247" y="4"/>
                  </a:cubicBezTo>
                  <a:cubicBezTo>
                    <a:pt x="227" y="2"/>
                    <a:pt x="207" y="0"/>
                    <a:pt x="188"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8"/>
            <p:cNvSpPr/>
            <p:nvPr/>
          </p:nvSpPr>
          <p:spPr>
            <a:xfrm>
              <a:off x="636300" y="710275"/>
              <a:ext cx="643025" cy="902100"/>
            </a:xfrm>
            <a:custGeom>
              <a:avLst/>
              <a:gdLst/>
              <a:ahLst/>
              <a:cxnLst/>
              <a:rect l="l" t="t" r="r" b="b"/>
              <a:pathLst>
                <a:path w="25721" h="36084" extrusionOk="0">
                  <a:moveTo>
                    <a:pt x="21412" y="1"/>
                  </a:moveTo>
                  <a:cubicBezTo>
                    <a:pt x="21263" y="1"/>
                    <a:pt x="21133" y="77"/>
                    <a:pt x="21020" y="167"/>
                  </a:cubicBezTo>
                  <a:cubicBezTo>
                    <a:pt x="20808" y="337"/>
                    <a:pt x="20609" y="530"/>
                    <a:pt x="20410" y="707"/>
                  </a:cubicBezTo>
                  <a:cubicBezTo>
                    <a:pt x="19589" y="1453"/>
                    <a:pt x="18774" y="2205"/>
                    <a:pt x="17966" y="2966"/>
                  </a:cubicBezTo>
                  <a:cubicBezTo>
                    <a:pt x="14730" y="6011"/>
                    <a:pt x="11588" y="9167"/>
                    <a:pt x="8447" y="12322"/>
                  </a:cubicBezTo>
                  <a:cubicBezTo>
                    <a:pt x="8056" y="12712"/>
                    <a:pt x="7673" y="13102"/>
                    <a:pt x="7297" y="13507"/>
                  </a:cubicBezTo>
                  <a:cubicBezTo>
                    <a:pt x="7277" y="13525"/>
                    <a:pt x="7299" y="13555"/>
                    <a:pt x="7318" y="13555"/>
                  </a:cubicBezTo>
                  <a:cubicBezTo>
                    <a:pt x="7320" y="13555"/>
                    <a:pt x="7321" y="13555"/>
                    <a:pt x="7323" y="13554"/>
                  </a:cubicBezTo>
                  <a:lnTo>
                    <a:pt x="7323" y="13554"/>
                  </a:lnTo>
                  <a:cubicBezTo>
                    <a:pt x="6564" y="14259"/>
                    <a:pt x="5797" y="14964"/>
                    <a:pt x="5023" y="15662"/>
                  </a:cubicBezTo>
                  <a:cubicBezTo>
                    <a:pt x="3915" y="16660"/>
                    <a:pt x="2786" y="17639"/>
                    <a:pt x="1567" y="18508"/>
                  </a:cubicBezTo>
                  <a:cubicBezTo>
                    <a:pt x="1260" y="18722"/>
                    <a:pt x="951" y="18934"/>
                    <a:pt x="629" y="19133"/>
                  </a:cubicBezTo>
                  <a:cubicBezTo>
                    <a:pt x="417" y="19269"/>
                    <a:pt x="151" y="19440"/>
                    <a:pt x="76" y="19699"/>
                  </a:cubicBezTo>
                  <a:cubicBezTo>
                    <a:pt x="0" y="19995"/>
                    <a:pt x="260" y="20233"/>
                    <a:pt x="439" y="20432"/>
                  </a:cubicBezTo>
                  <a:cubicBezTo>
                    <a:pt x="664" y="20685"/>
                    <a:pt x="904" y="20931"/>
                    <a:pt x="1157" y="21158"/>
                  </a:cubicBezTo>
                  <a:cubicBezTo>
                    <a:pt x="2149" y="22075"/>
                    <a:pt x="3272" y="22842"/>
                    <a:pt x="4271" y="23752"/>
                  </a:cubicBezTo>
                  <a:cubicBezTo>
                    <a:pt x="4805" y="24231"/>
                    <a:pt x="5276" y="24765"/>
                    <a:pt x="5715" y="25334"/>
                  </a:cubicBezTo>
                  <a:cubicBezTo>
                    <a:pt x="6160" y="25900"/>
                    <a:pt x="6584" y="26475"/>
                    <a:pt x="7070" y="27017"/>
                  </a:cubicBezTo>
                  <a:cubicBezTo>
                    <a:pt x="8665" y="28796"/>
                    <a:pt x="10608" y="30234"/>
                    <a:pt x="12128" y="32082"/>
                  </a:cubicBezTo>
                  <a:cubicBezTo>
                    <a:pt x="12128" y="32095"/>
                    <a:pt x="12128" y="32110"/>
                    <a:pt x="12135" y="32129"/>
                  </a:cubicBezTo>
                  <a:cubicBezTo>
                    <a:pt x="12586" y="32944"/>
                    <a:pt x="13135" y="33696"/>
                    <a:pt x="13771" y="34368"/>
                  </a:cubicBezTo>
                  <a:cubicBezTo>
                    <a:pt x="14086" y="34697"/>
                    <a:pt x="14415" y="35004"/>
                    <a:pt x="14763" y="35291"/>
                  </a:cubicBezTo>
                  <a:cubicBezTo>
                    <a:pt x="14935" y="35428"/>
                    <a:pt x="15113" y="35566"/>
                    <a:pt x="15290" y="35702"/>
                  </a:cubicBezTo>
                  <a:cubicBezTo>
                    <a:pt x="15461" y="35825"/>
                    <a:pt x="15653" y="35990"/>
                    <a:pt x="15852" y="36059"/>
                  </a:cubicBezTo>
                  <a:cubicBezTo>
                    <a:pt x="15905" y="36076"/>
                    <a:pt x="15955" y="36084"/>
                    <a:pt x="16003" y="36084"/>
                  </a:cubicBezTo>
                  <a:cubicBezTo>
                    <a:pt x="16293" y="36084"/>
                    <a:pt x="16484" y="35789"/>
                    <a:pt x="16584" y="35525"/>
                  </a:cubicBezTo>
                  <a:cubicBezTo>
                    <a:pt x="16768" y="35052"/>
                    <a:pt x="16898" y="34546"/>
                    <a:pt x="17036" y="34053"/>
                  </a:cubicBezTo>
                  <a:cubicBezTo>
                    <a:pt x="17330" y="32998"/>
                    <a:pt x="17570" y="31924"/>
                    <a:pt x="17810" y="30850"/>
                  </a:cubicBezTo>
                  <a:cubicBezTo>
                    <a:pt x="18268" y="28742"/>
                    <a:pt x="18720" y="26633"/>
                    <a:pt x="19370" y="24567"/>
                  </a:cubicBezTo>
                  <a:cubicBezTo>
                    <a:pt x="20027" y="22466"/>
                    <a:pt x="20814" y="20406"/>
                    <a:pt x="21532" y="18324"/>
                  </a:cubicBezTo>
                  <a:cubicBezTo>
                    <a:pt x="22984" y="14155"/>
                    <a:pt x="24270" y="9934"/>
                    <a:pt x="25399" y="5669"/>
                  </a:cubicBezTo>
                  <a:cubicBezTo>
                    <a:pt x="25522" y="5203"/>
                    <a:pt x="25721" y="4697"/>
                    <a:pt x="25496" y="4232"/>
                  </a:cubicBezTo>
                  <a:cubicBezTo>
                    <a:pt x="25399" y="4040"/>
                    <a:pt x="25263" y="3869"/>
                    <a:pt x="25126" y="3698"/>
                  </a:cubicBezTo>
                  <a:cubicBezTo>
                    <a:pt x="24962" y="3486"/>
                    <a:pt x="24798" y="3273"/>
                    <a:pt x="24627" y="3067"/>
                  </a:cubicBezTo>
                  <a:cubicBezTo>
                    <a:pt x="23983" y="2287"/>
                    <a:pt x="23291" y="1556"/>
                    <a:pt x="22552" y="858"/>
                  </a:cubicBezTo>
                  <a:cubicBezTo>
                    <a:pt x="22381" y="700"/>
                    <a:pt x="22211" y="543"/>
                    <a:pt x="22032" y="385"/>
                  </a:cubicBezTo>
                  <a:cubicBezTo>
                    <a:pt x="21867" y="234"/>
                    <a:pt x="21683" y="29"/>
                    <a:pt x="21450" y="2"/>
                  </a:cubicBezTo>
                  <a:cubicBezTo>
                    <a:pt x="21437" y="1"/>
                    <a:pt x="21424" y="1"/>
                    <a:pt x="21412" y="1"/>
                  </a:cubicBezTo>
                  <a:close/>
                </a:path>
              </a:pathLst>
            </a:custGeom>
            <a:solidFill>
              <a:srgbClr val="F4F4F9">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8"/>
            <p:cNvSpPr/>
            <p:nvPr/>
          </p:nvSpPr>
          <p:spPr>
            <a:xfrm>
              <a:off x="607000" y="662725"/>
              <a:ext cx="634525" cy="662225"/>
            </a:xfrm>
            <a:custGeom>
              <a:avLst/>
              <a:gdLst/>
              <a:ahLst/>
              <a:cxnLst/>
              <a:rect l="l" t="t" r="r" b="b"/>
              <a:pathLst>
                <a:path w="25381" h="26489" extrusionOk="0">
                  <a:moveTo>
                    <a:pt x="985" y="22247"/>
                  </a:moveTo>
                  <a:cubicBezTo>
                    <a:pt x="985" y="22247"/>
                    <a:pt x="986" y="22247"/>
                    <a:pt x="986" y="22247"/>
                  </a:cubicBezTo>
                  <a:lnTo>
                    <a:pt x="986" y="22247"/>
                  </a:lnTo>
                  <a:cubicBezTo>
                    <a:pt x="986" y="22247"/>
                    <a:pt x="985" y="22247"/>
                    <a:pt x="985" y="22247"/>
                  </a:cubicBezTo>
                  <a:close/>
                  <a:moveTo>
                    <a:pt x="986" y="22247"/>
                  </a:moveTo>
                  <a:lnTo>
                    <a:pt x="986" y="22247"/>
                  </a:lnTo>
                  <a:cubicBezTo>
                    <a:pt x="988" y="22248"/>
                    <a:pt x="989" y="22250"/>
                    <a:pt x="992" y="22252"/>
                  </a:cubicBezTo>
                  <a:lnTo>
                    <a:pt x="995" y="22252"/>
                  </a:lnTo>
                  <a:cubicBezTo>
                    <a:pt x="991" y="22250"/>
                    <a:pt x="988" y="22248"/>
                    <a:pt x="986" y="22247"/>
                  </a:cubicBezTo>
                  <a:close/>
                  <a:moveTo>
                    <a:pt x="22626" y="1"/>
                  </a:moveTo>
                  <a:cubicBezTo>
                    <a:pt x="22609" y="1"/>
                    <a:pt x="22593" y="6"/>
                    <a:pt x="22581" y="15"/>
                  </a:cubicBezTo>
                  <a:cubicBezTo>
                    <a:pt x="22561" y="7"/>
                    <a:pt x="22539" y="2"/>
                    <a:pt x="22517" y="2"/>
                  </a:cubicBezTo>
                  <a:cubicBezTo>
                    <a:pt x="22480" y="2"/>
                    <a:pt x="22443" y="17"/>
                    <a:pt x="22417" y="56"/>
                  </a:cubicBezTo>
                  <a:cubicBezTo>
                    <a:pt x="21848" y="802"/>
                    <a:pt x="21096" y="1370"/>
                    <a:pt x="20398" y="1986"/>
                  </a:cubicBezTo>
                  <a:cubicBezTo>
                    <a:pt x="19639" y="2663"/>
                    <a:pt x="18954" y="3409"/>
                    <a:pt x="18262" y="4156"/>
                  </a:cubicBezTo>
                  <a:cubicBezTo>
                    <a:pt x="16866" y="5654"/>
                    <a:pt x="15450" y="7133"/>
                    <a:pt x="14019" y="8598"/>
                  </a:cubicBezTo>
                  <a:cubicBezTo>
                    <a:pt x="12589" y="10055"/>
                    <a:pt x="11145" y="11486"/>
                    <a:pt x="9680" y="12910"/>
                  </a:cubicBezTo>
                  <a:cubicBezTo>
                    <a:pt x="8214" y="14326"/>
                    <a:pt x="6729" y="15729"/>
                    <a:pt x="5231" y="17112"/>
                  </a:cubicBezTo>
                  <a:cubicBezTo>
                    <a:pt x="3725" y="18495"/>
                    <a:pt x="2186" y="19844"/>
                    <a:pt x="679" y="21232"/>
                  </a:cubicBezTo>
                  <a:cubicBezTo>
                    <a:pt x="638" y="21266"/>
                    <a:pt x="591" y="21307"/>
                    <a:pt x="550" y="21348"/>
                  </a:cubicBezTo>
                  <a:cubicBezTo>
                    <a:pt x="515" y="21396"/>
                    <a:pt x="487" y="21437"/>
                    <a:pt x="453" y="21486"/>
                  </a:cubicBezTo>
                  <a:cubicBezTo>
                    <a:pt x="446" y="21472"/>
                    <a:pt x="440" y="21465"/>
                    <a:pt x="433" y="21458"/>
                  </a:cubicBezTo>
                  <a:cubicBezTo>
                    <a:pt x="338" y="21547"/>
                    <a:pt x="234" y="21642"/>
                    <a:pt x="132" y="21733"/>
                  </a:cubicBezTo>
                  <a:lnTo>
                    <a:pt x="132" y="21739"/>
                  </a:lnTo>
                  <a:lnTo>
                    <a:pt x="124" y="21739"/>
                  </a:lnTo>
                  <a:cubicBezTo>
                    <a:pt x="118" y="21746"/>
                    <a:pt x="118" y="21753"/>
                    <a:pt x="111" y="21759"/>
                  </a:cubicBezTo>
                  <a:cubicBezTo>
                    <a:pt x="91" y="21774"/>
                    <a:pt x="77" y="21794"/>
                    <a:pt x="57" y="21807"/>
                  </a:cubicBezTo>
                  <a:cubicBezTo>
                    <a:pt x="57" y="21815"/>
                    <a:pt x="50" y="21815"/>
                    <a:pt x="50" y="21821"/>
                  </a:cubicBezTo>
                  <a:cubicBezTo>
                    <a:pt x="22" y="21835"/>
                    <a:pt x="1" y="21882"/>
                    <a:pt x="29" y="21917"/>
                  </a:cubicBezTo>
                  <a:cubicBezTo>
                    <a:pt x="357" y="22293"/>
                    <a:pt x="740" y="22628"/>
                    <a:pt x="1110" y="22971"/>
                  </a:cubicBezTo>
                  <a:cubicBezTo>
                    <a:pt x="1479" y="23313"/>
                    <a:pt x="1849" y="23663"/>
                    <a:pt x="2219" y="24005"/>
                  </a:cubicBezTo>
                  <a:cubicBezTo>
                    <a:pt x="2951" y="24696"/>
                    <a:pt x="3684" y="25388"/>
                    <a:pt x="4416" y="26086"/>
                  </a:cubicBezTo>
                  <a:cubicBezTo>
                    <a:pt x="4553" y="26216"/>
                    <a:pt x="4697" y="26352"/>
                    <a:pt x="4834" y="26488"/>
                  </a:cubicBezTo>
                  <a:cubicBezTo>
                    <a:pt x="4862" y="26482"/>
                    <a:pt x="4875" y="26447"/>
                    <a:pt x="4855" y="26421"/>
                  </a:cubicBezTo>
                  <a:cubicBezTo>
                    <a:pt x="4581" y="26086"/>
                    <a:pt x="4306" y="25736"/>
                    <a:pt x="3999" y="25429"/>
                  </a:cubicBezTo>
                  <a:cubicBezTo>
                    <a:pt x="3848" y="25271"/>
                    <a:pt x="3697" y="25113"/>
                    <a:pt x="3547" y="24962"/>
                  </a:cubicBezTo>
                  <a:cubicBezTo>
                    <a:pt x="3390" y="24805"/>
                    <a:pt x="3226" y="24662"/>
                    <a:pt x="3081" y="24497"/>
                  </a:cubicBezTo>
                  <a:cubicBezTo>
                    <a:pt x="2945" y="24333"/>
                    <a:pt x="2774" y="24182"/>
                    <a:pt x="2616" y="24039"/>
                  </a:cubicBezTo>
                  <a:cubicBezTo>
                    <a:pt x="2452" y="23895"/>
                    <a:pt x="2301" y="23737"/>
                    <a:pt x="2145" y="23587"/>
                  </a:cubicBezTo>
                  <a:cubicBezTo>
                    <a:pt x="2104" y="23546"/>
                    <a:pt x="2063" y="23505"/>
                    <a:pt x="2028" y="23464"/>
                  </a:cubicBezTo>
                  <a:cubicBezTo>
                    <a:pt x="1972" y="23408"/>
                    <a:pt x="1994" y="23423"/>
                    <a:pt x="1939" y="23361"/>
                  </a:cubicBezTo>
                  <a:cubicBezTo>
                    <a:pt x="1864" y="23272"/>
                    <a:pt x="1782" y="23196"/>
                    <a:pt x="1706" y="23108"/>
                  </a:cubicBezTo>
                  <a:cubicBezTo>
                    <a:pt x="1644" y="23047"/>
                    <a:pt x="1555" y="22984"/>
                    <a:pt x="1507" y="22909"/>
                  </a:cubicBezTo>
                  <a:cubicBezTo>
                    <a:pt x="1514" y="22909"/>
                    <a:pt x="1501" y="22868"/>
                    <a:pt x="1494" y="22861"/>
                  </a:cubicBezTo>
                  <a:cubicBezTo>
                    <a:pt x="1466" y="22814"/>
                    <a:pt x="1432" y="22779"/>
                    <a:pt x="1405" y="22738"/>
                  </a:cubicBezTo>
                  <a:cubicBezTo>
                    <a:pt x="1364" y="22697"/>
                    <a:pt x="1330" y="22656"/>
                    <a:pt x="1289" y="22615"/>
                  </a:cubicBezTo>
                  <a:cubicBezTo>
                    <a:pt x="1248" y="22574"/>
                    <a:pt x="1213" y="22526"/>
                    <a:pt x="1179" y="22485"/>
                  </a:cubicBezTo>
                  <a:cubicBezTo>
                    <a:pt x="1179" y="22479"/>
                    <a:pt x="1179" y="22479"/>
                    <a:pt x="1172" y="22479"/>
                  </a:cubicBezTo>
                  <a:lnTo>
                    <a:pt x="1172" y="22472"/>
                  </a:lnTo>
                  <a:cubicBezTo>
                    <a:pt x="1131" y="22423"/>
                    <a:pt x="1097" y="22368"/>
                    <a:pt x="1056" y="22321"/>
                  </a:cubicBezTo>
                  <a:cubicBezTo>
                    <a:pt x="1042" y="22308"/>
                    <a:pt x="1028" y="22286"/>
                    <a:pt x="1015" y="22273"/>
                  </a:cubicBezTo>
                  <a:cubicBezTo>
                    <a:pt x="1004" y="22263"/>
                    <a:pt x="997" y="22256"/>
                    <a:pt x="992" y="22252"/>
                  </a:cubicBezTo>
                  <a:lnTo>
                    <a:pt x="987" y="22252"/>
                  </a:lnTo>
                  <a:cubicBezTo>
                    <a:pt x="954" y="22204"/>
                    <a:pt x="926" y="22157"/>
                    <a:pt x="891" y="22116"/>
                  </a:cubicBezTo>
                  <a:cubicBezTo>
                    <a:pt x="863" y="22081"/>
                    <a:pt x="837" y="22047"/>
                    <a:pt x="809" y="22012"/>
                  </a:cubicBezTo>
                  <a:cubicBezTo>
                    <a:pt x="872" y="21951"/>
                    <a:pt x="926" y="21897"/>
                    <a:pt x="980" y="21841"/>
                  </a:cubicBezTo>
                  <a:cubicBezTo>
                    <a:pt x="1309" y="21527"/>
                    <a:pt x="1631" y="21212"/>
                    <a:pt x="1980" y="20911"/>
                  </a:cubicBezTo>
                  <a:cubicBezTo>
                    <a:pt x="2733" y="20274"/>
                    <a:pt x="3478" y="19617"/>
                    <a:pt x="4211" y="18947"/>
                  </a:cubicBezTo>
                  <a:cubicBezTo>
                    <a:pt x="5785" y="17523"/>
                    <a:pt x="7304" y="16038"/>
                    <a:pt x="8817" y="14546"/>
                  </a:cubicBezTo>
                  <a:cubicBezTo>
                    <a:pt x="10358" y="13019"/>
                    <a:pt x="11891" y="11492"/>
                    <a:pt x="13430" y="9966"/>
                  </a:cubicBezTo>
                  <a:cubicBezTo>
                    <a:pt x="14977" y="8434"/>
                    <a:pt x="16524" y="6900"/>
                    <a:pt x="18070" y="5367"/>
                  </a:cubicBezTo>
                  <a:cubicBezTo>
                    <a:pt x="18844" y="4593"/>
                    <a:pt x="19624" y="3828"/>
                    <a:pt x="20398" y="3061"/>
                  </a:cubicBezTo>
                  <a:cubicBezTo>
                    <a:pt x="20789" y="2670"/>
                    <a:pt x="21178" y="2280"/>
                    <a:pt x="21569" y="1898"/>
                  </a:cubicBezTo>
                  <a:cubicBezTo>
                    <a:pt x="21658" y="1807"/>
                    <a:pt x="21746" y="1725"/>
                    <a:pt x="21829" y="1637"/>
                  </a:cubicBezTo>
                  <a:cubicBezTo>
                    <a:pt x="21876" y="1589"/>
                    <a:pt x="21924" y="1535"/>
                    <a:pt x="21965" y="1479"/>
                  </a:cubicBezTo>
                  <a:cubicBezTo>
                    <a:pt x="21993" y="1453"/>
                    <a:pt x="22013" y="1425"/>
                    <a:pt x="22041" y="1390"/>
                  </a:cubicBezTo>
                  <a:cubicBezTo>
                    <a:pt x="22075" y="1349"/>
                    <a:pt x="22103" y="1323"/>
                    <a:pt x="22116" y="1308"/>
                  </a:cubicBezTo>
                  <a:cubicBezTo>
                    <a:pt x="22267" y="1159"/>
                    <a:pt x="22417" y="1014"/>
                    <a:pt x="22561" y="863"/>
                  </a:cubicBezTo>
                  <a:cubicBezTo>
                    <a:pt x="22561" y="863"/>
                    <a:pt x="22568" y="863"/>
                    <a:pt x="22568" y="871"/>
                  </a:cubicBezTo>
                  <a:cubicBezTo>
                    <a:pt x="22719" y="1007"/>
                    <a:pt x="22862" y="1159"/>
                    <a:pt x="22998" y="1308"/>
                  </a:cubicBezTo>
                  <a:cubicBezTo>
                    <a:pt x="23294" y="1610"/>
                    <a:pt x="23581" y="1945"/>
                    <a:pt x="23930" y="2192"/>
                  </a:cubicBezTo>
                  <a:cubicBezTo>
                    <a:pt x="23936" y="2192"/>
                    <a:pt x="23957" y="2205"/>
                    <a:pt x="23964" y="2211"/>
                  </a:cubicBezTo>
                  <a:cubicBezTo>
                    <a:pt x="23971" y="2218"/>
                    <a:pt x="23984" y="2233"/>
                    <a:pt x="23999" y="2239"/>
                  </a:cubicBezTo>
                  <a:cubicBezTo>
                    <a:pt x="24046" y="2280"/>
                    <a:pt x="24100" y="2322"/>
                    <a:pt x="24148" y="2356"/>
                  </a:cubicBezTo>
                  <a:cubicBezTo>
                    <a:pt x="24230" y="2410"/>
                    <a:pt x="24312" y="2464"/>
                    <a:pt x="24375" y="2520"/>
                  </a:cubicBezTo>
                  <a:cubicBezTo>
                    <a:pt x="24539" y="2657"/>
                    <a:pt x="24723" y="2760"/>
                    <a:pt x="24902" y="2883"/>
                  </a:cubicBezTo>
                  <a:cubicBezTo>
                    <a:pt x="25060" y="2992"/>
                    <a:pt x="25216" y="3102"/>
                    <a:pt x="25380" y="3204"/>
                  </a:cubicBezTo>
                  <a:cubicBezTo>
                    <a:pt x="24628" y="2349"/>
                    <a:pt x="23895" y="1479"/>
                    <a:pt x="23162" y="603"/>
                  </a:cubicBezTo>
                  <a:cubicBezTo>
                    <a:pt x="23006" y="411"/>
                    <a:pt x="22842" y="221"/>
                    <a:pt x="22684" y="28"/>
                  </a:cubicBezTo>
                  <a:cubicBezTo>
                    <a:pt x="22669" y="9"/>
                    <a:pt x="22647" y="1"/>
                    <a:pt x="22626"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8"/>
            <p:cNvSpPr/>
            <p:nvPr/>
          </p:nvSpPr>
          <p:spPr>
            <a:xfrm>
              <a:off x="653050" y="1170650"/>
              <a:ext cx="31350" cy="30275"/>
            </a:xfrm>
            <a:custGeom>
              <a:avLst/>
              <a:gdLst/>
              <a:ahLst/>
              <a:cxnLst/>
              <a:rect l="l" t="t" r="r" b="b"/>
              <a:pathLst>
                <a:path w="1254" h="1211" extrusionOk="0">
                  <a:moveTo>
                    <a:pt x="617" y="1"/>
                  </a:moveTo>
                  <a:cubicBezTo>
                    <a:pt x="560" y="1"/>
                    <a:pt x="502" y="7"/>
                    <a:pt x="446" y="26"/>
                  </a:cubicBezTo>
                  <a:cubicBezTo>
                    <a:pt x="439" y="33"/>
                    <a:pt x="432" y="39"/>
                    <a:pt x="418" y="39"/>
                  </a:cubicBezTo>
                  <a:cubicBezTo>
                    <a:pt x="411" y="39"/>
                    <a:pt x="404" y="39"/>
                    <a:pt x="398" y="46"/>
                  </a:cubicBezTo>
                  <a:cubicBezTo>
                    <a:pt x="350" y="61"/>
                    <a:pt x="294" y="80"/>
                    <a:pt x="253" y="102"/>
                  </a:cubicBezTo>
                  <a:cubicBezTo>
                    <a:pt x="179" y="143"/>
                    <a:pt x="130" y="197"/>
                    <a:pt x="83" y="258"/>
                  </a:cubicBezTo>
                  <a:cubicBezTo>
                    <a:pt x="56" y="299"/>
                    <a:pt x="35" y="355"/>
                    <a:pt x="22" y="402"/>
                  </a:cubicBezTo>
                  <a:cubicBezTo>
                    <a:pt x="15" y="409"/>
                    <a:pt x="15" y="422"/>
                    <a:pt x="15" y="437"/>
                  </a:cubicBezTo>
                  <a:cubicBezTo>
                    <a:pt x="7" y="478"/>
                    <a:pt x="0" y="519"/>
                    <a:pt x="0" y="553"/>
                  </a:cubicBezTo>
                  <a:cubicBezTo>
                    <a:pt x="0" y="580"/>
                    <a:pt x="0" y="608"/>
                    <a:pt x="7" y="636"/>
                  </a:cubicBezTo>
                  <a:cubicBezTo>
                    <a:pt x="7" y="662"/>
                    <a:pt x="15" y="690"/>
                    <a:pt x="22" y="709"/>
                  </a:cubicBezTo>
                  <a:cubicBezTo>
                    <a:pt x="35" y="751"/>
                    <a:pt x="48" y="785"/>
                    <a:pt x="63" y="820"/>
                  </a:cubicBezTo>
                  <a:cubicBezTo>
                    <a:pt x="83" y="847"/>
                    <a:pt x="104" y="874"/>
                    <a:pt x="124" y="902"/>
                  </a:cubicBezTo>
                  <a:cubicBezTo>
                    <a:pt x="130" y="908"/>
                    <a:pt x="130" y="915"/>
                    <a:pt x="138" y="915"/>
                  </a:cubicBezTo>
                  <a:cubicBezTo>
                    <a:pt x="158" y="943"/>
                    <a:pt x="171" y="971"/>
                    <a:pt x="199" y="990"/>
                  </a:cubicBezTo>
                  <a:cubicBezTo>
                    <a:pt x="227" y="1012"/>
                    <a:pt x="253" y="1031"/>
                    <a:pt x="281" y="1053"/>
                  </a:cubicBezTo>
                  <a:cubicBezTo>
                    <a:pt x="309" y="1066"/>
                    <a:pt x="336" y="1072"/>
                    <a:pt x="357" y="1087"/>
                  </a:cubicBezTo>
                  <a:lnTo>
                    <a:pt x="363" y="1087"/>
                  </a:lnTo>
                  <a:cubicBezTo>
                    <a:pt x="385" y="1107"/>
                    <a:pt x="398" y="1120"/>
                    <a:pt x="426" y="1135"/>
                  </a:cubicBezTo>
                  <a:cubicBezTo>
                    <a:pt x="432" y="1141"/>
                    <a:pt x="446" y="1148"/>
                    <a:pt x="459" y="1155"/>
                  </a:cubicBezTo>
                  <a:cubicBezTo>
                    <a:pt x="528" y="1196"/>
                    <a:pt x="610" y="1210"/>
                    <a:pt x="692" y="1210"/>
                  </a:cubicBezTo>
                  <a:cubicBezTo>
                    <a:pt x="733" y="1202"/>
                    <a:pt x="768" y="1196"/>
                    <a:pt x="809" y="1189"/>
                  </a:cubicBezTo>
                  <a:cubicBezTo>
                    <a:pt x="828" y="1189"/>
                    <a:pt x="843" y="1183"/>
                    <a:pt x="856" y="1183"/>
                  </a:cubicBezTo>
                  <a:cubicBezTo>
                    <a:pt x="891" y="1169"/>
                    <a:pt x="932" y="1155"/>
                    <a:pt x="966" y="1135"/>
                  </a:cubicBezTo>
                  <a:cubicBezTo>
                    <a:pt x="993" y="1114"/>
                    <a:pt x="1020" y="1094"/>
                    <a:pt x="1048" y="1072"/>
                  </a:cubicBezTo>
                  <a:cubicBezTo>
                    <a:pt x="1055" y="1066"/>
                    <a:pt x="1062" y="1059"/>
                    <a:pt x="1062" y="1059"/>
                  </a:cubicBezTo>
                  <a:cubicBezTo>
                    <a:pt x="1083" y="1038"/>
                    <a:pt x="1103" y="1018"/>
                    <a:pt x="1116" y="990"/>
                  </a:cubicBezTo>
                  <a:cubicBezTo>
                    <a:pt x="1137" y="971"/>
                    <a:pt x="1150" y="949"/>
                    <a:pt x="1165" y="923"/>
                  </a:cubicBezTo>
                  <a:cubicBezTo>
                    <a:pt x="1185" y="888"/>
                    <a:pt x="1198" y="854"/>
                    <a:pt x="1213" y="813"/>
                  </a:cubicBezTo>
                  <a:cubicBezTo>
                    <a:pt x="1219" y="800"/>
                    <a:pt x="1226" y="785"/>
                    <a:pt x="1226" y="772"/>
                  </a:cubicBezTo>
                  <a:cubicBezTo>
                    <a:pt x="1254" y="662"/>
                    <a:pt x="1254" y="545"/>
                    <a:pt x="1213" y="437"/>
                  </a:cubicBezTo>
                  <a:cubicBezTo>
                    <a:pt x="1198" y="381"/>
                    <a:pt x="1178" y="327"/>
                    <a:pt x="1144" y="279"/>
                  </a:cubicBezTo>
                  <a:cubicBezTo>
                    <a:pt x="1124" y="245"/>
                    <a:pt x="1096" y="210"/>
                    <a:pt x="1068" y="184"/>
                  </a:cubicBezTo>
                  <a:cubicBezTo>
                    <a:pt x="1055" y="169"/>
                    <a:pt x="1048" y="162"/>
                    <a:pt x="1034" y="149"/>
                  </a:cubicBezTo>
                  <a:cubicBezTo>
                    <a:pt x="1020" y="143"/>
                    <a:pt x="1014" y="135"/>
                    <a:pt x="1001" y="128"/>
                  </a:cubicBezTo>
                  <a:cubicBezTo>
                    <a:pt x="973" y="102"/>
                    <a:pt x="938" y="80"/>
                    <a:pt x="904" y="67"/>
                  </a:cubicBezTo>
                  <a:cubicBezTo>
                    <a:pt x="863" y="46"/>
                    <a:pt x="815" y="20"/>
                    <a:pt x="761" y="11"/>
                  </a:cubicBezTo>
                  <a:cubicBezTo>
                    <a:pt x="714" y="5"/>
                    <a:pt x="666" y="1"/>
                    <a:pt x="6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8"/>
            <p:cNvSpPr/>
            <p:nvPr/>
          </p:nvSpPr>
          <p:spPr>
            <a:xfrm>
              <a:off x="714475" y="1168200"/>
              <a:ext cx="7925" cy="7725"/>
            </a:xfrm>
            <a:custGeom>
              <a:avLst/>
              <a:gdLst/>
              <a:ahLst/>
              <a:cxnLst/>
              <a:rect l="l" t="t" r="r" b="b"/>
              <a:pathLst>
                <a:path w="317" h="309" extrusionOk="0">
                  <a:moveTo>
                    <a:pt x="159" y="1"/>
                  </a:moveTo>
                  <a:cubicBezTo>
                    <a:pt x="137" y="1"/>
                    <a:pt x="117" y="7"/>
                    <a:pt x="96" y="14"/>
                  </a:cubicBezTo>
                  <a:cubicBezTo>
                    <a:pt x="76" y="21"/>
                    <a:pt x="63" y="35"/>
                    <a:pt x="48" y="49"/>
                  </a:cubicBezTo>
                  <a:cubicBezTo>
                    <a:pt x="35" y="62"/>
                    <a:pt x="22" y="76"/>
                    <a:pt x="14" y="96"/>
                  </a:cubicBezTo>
                  <a:cubicBezTo>
                    <a:pt x="7" y="118"/>
                    <a:pt x="1" y="137"/>
                    <a:pt x="1" y="159"/>
                  </a:cubicBezTo>
                  <a:cubicBezTo>
                    <a:pt x="7" y="172"/>
                    <a:pt x="7" y="185"/>
                    <a:pt x="7" y="200"/>
                  </a:cubicBezTo>
                  <a:cubicBezTo>
                    <a:pt x="14" y="226"/>
                    <a:pt x="29" y="247"/>
                    <a:pt x="48" y="267"/>
                  </a:cubicBezTo>
                  <a:cubicBezTo>
                    <a:pt x="63" y="274"/>
                    <a:pt x="70" y="282"/>
                    <a:pt x="83" y="288"/>
                  </a:cubicBezTo>
                  <a:cubicBezTo>
                    <a:pt x="104" y="302"/>
                    <a:pt x="131" y="308"/>
                    <a:pt x="159" y="308"/>
                  </a:cubicBezTo>
                  <a:cubicBezTo>
                    <a:pt x="178" y="308"/>
                    <a:pt x="200" y="308"/>
                    <a:pt x="219" y="295"/>
                  </a:cubicBezTo>
                  <a:cubicBezTo>
                    <a:pt x="241" y="288"/>
                    <a:pt x="254" y="282"/>
                    <a:pt x="269" y="267"/>
                  </a:cubicBezTo>
                  <a:cubicBezTo>
                    <a:pt x="282" y="254"/>
                    <a:pt x="295" y="233"/>
                    <a:pt x="301" y="213"/>
                  </a:cubicBezTo>
                  <a:cubicBezTo>
                    <a:pt x="310" y="200"/>
                    <a:pt x="316" y="178"/>
                    <a:pt x="316" y="159"/>
                  </a:cubicBezTo>
                  <a:cubicBezTo>
                    <a:pt x="310" y="144"/>
                    <a:pt x="310" y="131"/>
                    <a:pt x="310" y="118"/>
                  </a:cubicBezTo>
                  <a:cubicBezTo>
                    <a:pt x="301" y="90"/>
                    <a:pt x="288" y="68"/>
                    <a:pt x="269" y="49"/>
                  </a:cubicBezTo>
                  <a:cubicBezTo>
                    <a:pt x="254" y="42"/>
                    <a:pt x="247" y="27"/>
                    <a:pt x="234" y="21"/>
                  </a:cubicBezTo>
                  <a:cubicBezTo>
                    <a:pt x="213" y="7"/>
                    <a:pt x="186" y="1"/>
                    <a:pt x="1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8"/>
            <p:cNvSpPr/>
            <p:nvPr/>
          </p:nvSpPr>
          <p:spPr>
            <a:xfrm>
              <a:off x="1047450" y="848650"/>
              <a:ext cx="19200" cy="22175"/>
            </a:xfrm>
            <a:custGeom>
              <a:avLst/>
              <a:gdLst/>
              <a:ahLst/>
              <a:cxnLst/>
              <a:rect l="l" t="t" r="r" b="b"/>
              <a:pathLst>
                <a:path w="768" h="887" extrusionOk="0">
                  <a:moveTo>
                    <a:pt x="402" y="0"/>
                  </a:moveTo>
                  <a:cubicBezTo>
                    <a:pt x="376" y="0"/>
                    <a:pt x="350" y="4"/>
                    <a:pt x="322" y="11"/>
                  </a:cubicBezTo>
                  <a:cubicBezTo>
                    <a:pt x="288" y="24"/>
                    <a:pt x="247" y="38"/>
                    <a:pt x="221" y="59"/>
                  </a:cubicBezTo>
                  <a:cubicBezTo>
                    <a:pt x="186" y="87"/>
                    <a:pt x="152" y="107"/>
                    <a:pt x="132" y="134"/>
                  </a:cubicBezTo>
                  <a:cubicBezTo>
                    <a:pt x="104" y="169"/>
                    <a:pt x="76" y="195"/>
                    <a:pt x="63" y="230"/>
                  </a:cubicBezTo>
                  <a:cubicBezTo>
                    <a:pt x="42" y="264"/>
                    <a:pt x="28" y="305"/>
                    <a:pt x="15" y="340"/>
                  </a:cubicBezTo>
                  <a:cubicBezTo>
                    <a:pt x="9" y="374"/>
                    <a:pt x="9" y="407"/>
                    <a:pt x="0" y="435"/>
                  </a:cubicBezTo>
                  <a:lnTo>
                    <a:pt x="0" y="463"/>
                  </a:lnTo>
                  <a:cubicBezTo>
                    <a:pt x="0" y="504"/>
                    <a:pt x="9" y="545"/>
                    <a:pt x="15" y="580"/>
                  </a:cubicBezTo>
                  <a:cubicBezTo>
                    <a:pt x="22" y="621"/>
                    <a:pt x="42" y="654"/>
                    <a:pt x="56" y="688"/>
                  </a:cubicBezTo>
                  <a:cubicBezTo>
                    <a:pt x="56" y="695"/>
                    <a:pt x="63" y="709"/>
                    <a:pt x="69" y="716"/>
                  </a:cubicBezTo>
                  <a:lnTo>
                    <a:pt x="69" y="723"/>
                  </a:lnTo>
                  <a:lnTo>
                    <a:pt x="76" y="729"/>
                  </a:lnTo>
                  <a:cubicBezTo>
                    <a:pt x="91" y="744"/>
                    <a:pt x="104" y="770"/>
                    <a:pt x="124" y="785"/>
                  </a:cubicBezTo>
                  <a:cubicBezTo>
                    <a:pt x="145" y="805"/>
                    <a:pt x="165" y="826"/>
                    <a:pt x="193" y="839"/>
                  </a:cubicBezTo>
                  <a:cubicBezTo>
                    <a:pt x="193" y="846"/>
                    <a:pt x="199" y="846"/>
                    <a:pt x="199" y="846"/>
                  </a:cubicBezTo>
                  <a:cubicBezTo>
                    <a:pt x="206" y="852"/>
                    <a:pt x="262" y="874"/>
                    <a:pt x="268" y="874"/>
                  </a:cubicBezTo>
                  <a:cubicBezTo>
                    <a:pt x="288" y="880"/>
                    <a:pt x="316" y="880"/>
                    <a:pt x="337" y="887"/>
                  </a:cubicBezTo>
                  <a:lnTo>
                    <a:pt x="344" y="887"/>
                  </a:lnTo>
                  <a:cubicBezTo>
                    <a:pt x="364" y="887"/>
                    <a:pt x="398" y="880"/>
                    <a:pt x="419" y="874"/>
                  </a:cubicBezTo>
                  <a:lnTo>
                    <a:pt x="439" y="874"/>
                  </a:lnTo>
                  <a:cubicBezTo>
                    <a:pt x="446" y="867"/>
                    <a:pt x="460" y="859"/>
                    <a:pt x="467" y="859"/>
                  </a:cubicBezTo>
                  <a:cubicBezTo>
                    <a:pt x="493" y="846"/>
                    <a:pt x="521" y="839"/>
                    <a:pt x="549" y="826"/>
                  </a:cubicBezTo>
                  <a:cubicBezTo>
                    <a:pt x="575" y="805"/>
                    <a:pt x="603" y="785"/>
                    <a:pt x="625" y="770"/>
                  </a:cubicBezTo>
                  <a:cubicBezTo>
                    <a:pt x="651" y="744"/>
                    <a:pt x="679" y="709"/>
                    <a:pt x="699" y="675"/>
                  </a:cubicBezTo>
                  <a:cubicBezTo>
                    <a:pt x="707" y="668"/>
                    <a:pt x="713" y="662"/>
                    <a:pt x="713" y="647"/>
                  </a:cubicBezTo>
                  <a:cubicBezTo>
                    <a:pt x="727" y="621"/>
                    <a:pt x="740" y="593"/>
                    <a:pt x="748" y="565"/>
                  </a:cubicBezTo>
                  <a:cubicBezTo>
                    <a:pt x="761" y="539"/>
                    <a:pt x="761" y="504"/>
                    <a:pt x="761" y="476"/>
                  </a:cubicBezTo>
                  <a:cubicBezTo>
                    <a:pt x="768" y="463"/>
                    <a:pt x="768" y="456"/>
                    <a:pt x="761" y="448"/>
                  </a:cubicBezTo>
                  <a:cubicBezTo>
                    <a:pt x="761" y="415"/>
                    <a:pt x="761" y="387"/>
                    <a:pt x="748" y="360"/>
                  </a:cubicBezTo>
                  <a:cubicBezTo>
                    <a:pt x="748" y="346"/>
                    <a:pt x="740" y="340"/>
                    <a:pt x="740" y="333"/>
                  </a:cubicBezTo>
                  <a:cubicBezTo>
                    <a:pt x="733" y="312"/>
                    <a:pt x="733" y="292"/>
                    <a:pt x="727" y="271"/>
                  </a:cubicBezTo>
                  <a:cubicBezTo>
                    <a:pt x="713" y="236"/>
                    <a:pt x="699" y="202"/>
                    <a:pt x="679" y="169"/>
                  </a:cubicBezTo>
                  <a:cubicBezTo>
                    <a:pt x="658" y="141"/>
                    <a:pt x="631" y="107"/>
                    <a:pt x="603" y="79"/>
                  </a:cubicBezTo>
                  <a:cubicBezTo>
                    <a:pt x="569" y="46"/>
                    <a:pt x="528" y="24"/>
                    <a:pt x="480" y="11"/>
                  </a:cubicBezTo>
                  <a:cubicBezTo>
                    <a:pt x="453" y="4"/>
                    <a:pt x="428" y="0"/>
                    <a:pt x="4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8"/>
            <p:cNvSpPr/>
            <p:nvPr/>
          </p:nvSpPr>
          <p:spPr>
            <a:xfrm>
              <a:off x="1127725" y="742300"/>
              <a:ext cx="20350" cy="20400"/>
            </a:xfrm>
            <a:custGeom>
              <a:avLst/>
              <a:gdLst/>
              <a:ahLst/>
              <a:cxnLst/>
              <a:rect l="l" t="t" r="r" b="b"/>
              <a:pathLst>
                <a:path w="814" h="816" extrusionOk="0">
                  <a:moveTo>
                    <a:pt x="412" y="1"/>
                  </a:moveTo>
                  <a:cubicBezTo>
                    <a:pt x="377" y="1"/>
                    <a:pt x="343" y="8"/>
                    <a:pt x="308" y="14"/>
                  </a:cubicBezTo>
                  <a:cubicBezTo>
                    <a:pt x="295" y="14"/>
                    <a:pt x="280" y="14"/>
                    <a:pt x="267" y="21"/>
                  </a:cubicBezTo>
                  <a:cubicBezTo>
                    <a:pt x="232" y="35"/>
                    <a:pt x="206" y="49"/>
                    <a:pt x="178" y="70"/>
                  </a:cubicBezTo>
                  <a:cubicBezTo>
                    <a:pt x="157" y="83"/>
                    <a:pt x="131" y="96"/>
                    <a:pt x="116" y="118"/>
                  </a:cubicBezTo>
                  <a:cubicBezTo>
                    <a:pt x="96" y="131"/>
                    <a:pt x="83" y="159"/>
                    <a:pt x="62" y="178"/>
                  </a:cubicBezTo>
                  <a:cubicBezTo>
                    <a:pt x="62" y="185"/>
                    <a:pt x="55" y="193"/>
                    <a:pt x="55" y="200"/>
                  </a:cubicBezTo>
                  <a:cubicBezTo>
                    <a:pt x="42" y="219"/>
                    <a:pt x="27" y="247"/>
                    <a:pt x="21" y="275"/>
                  </a:cubicBezTo>
                  <a:cubicBezTo>
                    <a:pt x="14" y="282"/>
                    <a:pt x="14" y="288"/>
                    <a:pt x="14" y="295"/>
                  </a:cubicBezTo>
                  <a:cubicBezTo>
                    <a:pt x="7" y="323"/>
                    <a:pt x="7" y="349"/>
                    <a:pt x="1" y="377"/>
                  </a:cubicBezTo>
                  <a:cubicBezTo>
                    <a:pt x="1" y="418"/>
                    <a:pt x="7" y="453"/>
                    <a:pt x="14" y="487"/>
                  </a:cubicBezTo>
                  <a:cubicBezTo>
                    <a:pt x="21" y="513"/>
                    <a:pt x="27" y="535"/>
                    <a:pt x="42" y="563"/>
                  </a:cubicBezTo>
                  <a:cubicBezTo>
                    <a:pt x="49" y="582"/>
                    <a:pt x="55" y="610"/>
                    <a:pt x="75" y="630"/>
                  </a:cubicBezTo>
                  <a:cubicBezTo>
                    <a:pt x="96" y="658"/>
                    <a:pt x="116" y="686"/>
                    <a:pt x="144" y="712"/>
                  </a:cubicBezTo>
                  <a:cubicBezTo>
                    <a:pt x="165" y="727"/>
                    <a:pt x="185" y="747"/>
                    <a:pt x="206" y="760"/>
                  </a:cubicBezTo>
                  <a:cubicBezTo>
                    <a:pt x="232" y="775"/>
                    <a:pt x="260" y="788"/>
                    <a:pt x="288" y="794"/>
                  </a:cubicBezTo>
                  <a:cubicBezTo>
                    <a:pt x="295" y="794"/>
                    <a:pt x="301" y="801"/>
                    <a:pt x="308" y="801"/>
                  </a:cubicBezTo>
                  <a:cubicBezTo>
                    <a:pt x="336" y="809"/>
                    <a:pt x="362" y="809"/>
                    <a:pt x="390" y="816"/>
                  </a:cubicBezTo>
                  <a:lnTo>
                    <a:pt x="418" y="816"/>
                  </a:lnTo>
                  <a:cubicBezTo>
                    <a:pt x="444" y="809"/>
                    <a:pt x="479" y="809"/>
                    <a:pt x="507" y="801"/>
                  </a:cubicBezTo>
                  <a:cubicBezTo>
                    <a:pt x="535" y="788"/>
                    <a:pt x="554" y="781"/>
                    <a:pt x="582" y="768"/>
                  </a:cubicBezTo>
                  <a:cubicBezTo>
                    <a:pt x="589" y="760"/>
                    <a:pt x="602" y="760"/>
                    <a:pt x="609" y="753"/>
                  </a:cubicBezTo>
                  <a:cubicBezTo>
                    <a:pt x="630" y="740"/>
                    <a:pt x="650" y="719"/>
                    <a:pt x="671" y="706"/>
                  </a:cubicBezTo>
                  <a:cubicBezTo>
                    <a:pt x="678" y="699"/>
                    <a:pt x="684" y="692"/>
                    <a:pt x="691" y="686"/>
                  </a:cubicBezTo>
                  <a:cubicBezTo>
                    <a:pt x="712" y="665"/>
                    <a:pt x="725" y="645"/>
                    <a:pt x="747" y="617"/>
                  </a:cubicBezTo>
                  <a:cubicBezTo>
                    <a:pt x="747" y="610"/>
                    <a:pt x="753" y="604"/>
                    <a:pt x="760" y="596"/>
                  </a:cubicBezTo>
                  <a:cubicBezTo>
                    <a:pt x="766" y="569"/>
                    <a:pt x="781" y="541"/>
                    <a:pt x="788" y="522"/>
                  </a:cubicBezTo>
                  <a:cubicBezTo>
                    <a:pt x="794" y="513"/>
                    <a:pt x="794" y="500"/>
                    <a:pt x="801" y="494"/>
                  </a:cubicBezTo>
                  <a:cubicBezTo>
                    <a:pt x="807" y="466"/>
                    <a:pt x="807" y="440"/>
                    <a:pt x="807" y="412"/>
                  </a:cubicBezTo>
                  <a:cubicBezTo>
                    <a:pt x="814" y="398"/>
                    <a:pt x="814" y="390"/>
                    <a:pt x="814" y="384"/>
                  </a:cubicBezTo>
                  <a:cubicBezTo>
                    <a:pt x="807" y="357"/>
                    <a:pt x="807" y="329"/>
                    <a:pt x="801" y="302"/>
                  </a:cubicBezTo>
                  <a:cubicBezTo>
                    <a:pt x="794" y="282"/>
                    <a:pt x="788" y="260"/>
                    <a:pt x="781" y="247"/>
                  </a:cubicBezTo>
                  <a:cubicBezTo>
                    <a:pt x="773" y="234"/>
                    <a:pt x="766" y="213"/>
                    <a:pt x="760" y="200"/>
                  </a:cubicBezTo>
                  <a:cubicBezTo>
                    <a:pt x="747" y="178"/>
                    <a:pt x="725" y="159"/>
                    <a:pt x="712" y="137"/>
                  </a:cubicBezTo>
                  <a:cubicBezTo>
                    <a:pt x="684" y="111"/>
                    <a:pt x="658" y="90"/>
                    <a:pt x="630" y="70"/>
                  </a:cubicBezTo>
                  <a:cubicBezTo>
                    <a:pt x="609" y="55"/>
                    <a:pt x="582" y="42"/>
                    <a:pt x="554" y="35"/>
                  </a:cubicBezTo>
                  <a:cubicBezTo>
                    <a:pt x="548" y="29"/>
                    <a:pt x="541" y="29"/>
                    <a:pt x="535" y="29"/>
                  </a:cubicBezTo>
                  <a:lnTo>
                    <a:pt x="535" y="21"/>
                  </a:lnTo>
                  <a:cubicBezTo>
                    <a:pt x="527" y="21"/>
                    <a:pt x="520" y="21"/>
                    <a:pt x="513" y="14"/>
                  </a:cubicBezTo>
                  <a:lnTo>
                    <a:pt x="494" y="14"/>
                  </a:lnTo>
                  <a:cubicBezTo>
                    <a:pt x="466" y="8"/>
                    <a:pt x="438" y="1"/>
                    <a:pt x="4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8"/>
            <p:cNvSpPr/>
            <p:nvPr/>
          </p:nvSpPr>
          <p:spPr>
            <a:xfrm>
              <a:off x="1081700" y="826500"/>
              <a:ext cx="9275" cy="8725"/>
            </a:xfrm>
            <a:custGeom>
              <a:avLst/>
              <a:gdLst/>
              <a:ahLst/>
              <a:cxnLst/>
              <a:rect l="l" t="t" r="r" b="b"/>
              <a:pathLst>
                <a:path w="371" h="349" extrusionOk="0">
                  <a:moveTo>
                    <a:pt x="178" y="0"/>
                  </a:moveTo>
                  <a:cubicBezTo>
                    <a:pt x="143" y="0"/>
                    <a:pt x="117" y="14"/>
                    <a:pt x="89" y="28"/>
                  </a:cubicBezTo>
                  <a:cubicBezTo>
                    <a:pt x="61" y="41"/>
                    <a:pt x="42" y="61"/>
                    <a:pt x="27" y="89"/>
                  </a:cubicBezTo>
                  <a:cubicBezTo>
                    <a:pt x="14" y="117"/>
                    <a:pt x="0" y="143"/>
                    <a:pt x="0" y="178"/>
                  </a:cubicBezTo>
                  <a:cubicBezTo>
                    <a:pt x="0" y="206"/>
                    <a:pt x="14" y="234"/>
                    <a:pt x="27" y="260"/>
                  </a:cubicBezTo>
                  <a:cubicBezTo>
                    <a:pt x="42" y="288"/>
                    <a:pt x="61" y="308"/>
                    <a:pt x="89" y="322"/>
                  </a:cubicBezTo>
                  <a:cubicBezTo>
                    <a:pt x="117" y="342"/>
                    <a:pt x="143" y="349"/>
                    <a:pt x="178" y="349"/>
                  </a:cubicBezTo>
                  <a:cubicBezTo>
                    <a:pt x="206" y="349"/>
                    <a:pt x="232" y="342"/>
                    <a:pt x="260" y="322"/>
                  </a:cubicBezTo>
                  <a:cubicBezTo>
                    <a:pt x="267" y="322"/>
                    <a:pt x="273" y="316"/>
                    <a:pt x="281" y="316"/>
                  </a:cubicBezTo>
                  <a:lnTo>
                    <a:pt x="288" y="308"/>
                  </a:lnTo>
                  <a:lnTo>
                    <a:pt x="294" y="308"/>
                  </a:lnTo>
                  <a:cubicBezTo>
                    <a:pt x="342" y="281"/>
                    <a:pt x="370" y="225"/>
                    <a:pt x="370" y="178"/>
                  </a:cubicBezTo>
                  <a:cubicBezTo>
                    <a:pt x="370" y="158"/>
                    <a:pt x="363" y="137"/>
                    <a:pt x="355" y="117"/>
                  </a:cubicBezTo>
                  <a:cubicBezTo>
                    <a:pt x="355" y="110"/>
                    <a:pt x="349" y="102"/>
                    <a:pt x="349" y="96"/>
                  </a:cubicBezTo>
                  <a:cubicBezTo>
                    <a:pt x="336" y="76"/>
                    <a:pt x="314" y="55"/>
                    <a:pt x="294" y="41"/>
                  </a:cubicBezTo>
                  <a:lnTo>
                    <a:pt x="288" y="41"/>
                  </a:lnTo>
                  <a:cubicBezTo>
                    <a:pt x="288" y="41"/>
                    <a:pt x="281" y="41"/>
                    <a:pt x="281" y="35"/>
                  </a:cubicBezTo>
                  <a:cubicBezTo>
                    <a:pt x="273" y="35"/>
                    <a:pt x="267" y="28"/>
                    <a:pt x="260" y="28"/>
                  </a:cubicBezTo>
                  <a:cubicBezTo>
                    <a:pt x="232" y="14"/>
                    <a:pt x="206"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8"/>
            <p:cNvSpPr/>
            <p:nvPr/>
          </p:nvSpPr>
          <p:spPr>
            <a:xfrm>
              <a:off x="1024875" y="1443200"/>
              <a:ext cx="25025" cy="24150"/>
            </a:xfrm>
            <a:custGeom>
              <a:avLst/>
              <a:gdLst/>
              <a:ahLst/>
              <a:cxnLst/>
              <a:rect l="l" t="t" r="r" b="b"/>
              <a:pathLst>
                <a:path w="1001" h="966" extrusionOk="0">
                  <a:moveTo>
                    <a:pt x="473" y="0"/>
                  </a:moveTo>
                  <a:cubicBezTo>
                    <a:pt x="445" y="0"/>
                    <a:pt x="419" y="0"/>
                    <a:pt x="391" y="7"/>
                  </a:cubicBezTo>
                  <a:cubicBezTo>
                    <a:pt x="378" y="13"/>
                    <a:pt x="363" y="13"/>
                    <a:pt x="350" y="20"/>
                  </a:cubicBezTo>
                  <a:cubicBezTo>
                    <a:pt x="337" y="26"/>
                    <a:pt x="315" y="33"/>
                    <a:pt x="302" y="41"/>
                  </a:cubicBezTo>
                  <a:cubicBezTo>
                    <a:pt x="296" y="41"/>
                    <a:pt x="296" y="41"/>
                    <a:pt x="287" y="48"/>
                  </a:cubicBezTo>
                  <a:cubicBezTo>
                    <a:pt x="274" y="54"/>
                    <a:pt x="261" y="61"/>
                    <a:pt x="246" y="74"/>
                  </a:cubicBezTo>
                  <a:cubicBezTo>
                    <a:pt x="158" y="136"/>
                    <a:pt x="90" y="232"/>
                    <a:pt x="49" y="335"/>
                  </a:cubicBezTo>
                  <a:cubicBezTo>
                    <a:pt x="0" y="458"/>
                    <a:pt x="15" y="595"/>
                    <a:pt x="62" y="711"/>
                  </a:cubicBezTo>
                  <a:cubicBezTo>
                    <a:pt x="117" y="828"/>
                    <a:pt x="227" y="904"/>
                    <a:pt x="343" y="945"/>
                  </a:cubicBezTo>
                  <a:cubicBezTo>
                    <a:pt x="390" y="959"/>
                    <a:pt x="439" y="966"/>
                    <a:pt x="489" y="966"/>
                  </a:cubicBezTo>
                  <a:cubicBezTo>
                    <a:pt x="673" y="966"/>
                    <a:pt x="864" y="870"/>
                    <a:pt x="945" y="698"/>
                  </a:cubicBezTo>
                  <a:cubicBezTo>
                    <a:pt x="1000" y="575"/>
                    <a:pt x="1000" y="444"/>
                    <a:pt x="945" y="320"/>
                  </a:cubicBezTo>
                  <a:cubicBezTo>
                    <a:pt x="918" y="253"/>
                    <a:pt x="877" y="197"/>
                    <a:pt x="830" y="150"/>
                  </a:cubicBezTo>
                  <a:cubicBezTo>
                    <a:pt x="830" y="143"/>
                    <a:pt x="821" y="143"/>
                    <a:pt x="821" y="136"/>
                  </a:cubicBezTo>
                  <a:cubicBezTo>
                    <a:pt x="788" y="95"/>
                    <a:pt x="739" y="61"/>
                    <a:pt x="692" y="41"/>
                  </a:cubicBezTo>
                  <a:cubicBezTo>
                    <a:pt x="644" y="20"/>
                    <a:pt x="596" y="7"/>
                    <a:pt x="549"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8"/>
            <p:cNvSpPr/>
            <p:nvPr/>
          </p:nvSpPr>
          <p:spPr>
            <a:xfrm>
              <a:off x="1034475" y="1392875"/>
              <a:ext cx="8225" cy="8250"/>
            </a:xfrm>
            <a:custGeom>
              <a:avLst/>
              <a:gdLst/>
              <a:ahLst/>
              <a:cxnLst/>
              <a:rect l="l" t="t" r="r" b="b"/>
              <a:pathLst>
                <a:path w="329" h="330" extrusionOk="0">
                  <a:moveTo>
                    <a:pt x="165" y="1"/>
                  </a:moveTo>
                  <a:cubicBezTo>
                    <a:pt x="137" y="1"/>
                    <a:pt x="117" y="1"/>
                    <a:pt x="96" y="14"/>
                  </a:cubicBezTo>
                  <a:cubicBezTo>
                    <a:pt x="76" y="21"/>
                    <a:pt x="61" y="27"/>
                    <a:pt x="48" y="49"/>
                  </a:cubicBezTo>
                  <a:cubicBezTo>
                    <a:pt x="27" y="62"/>
                    <a:pt x="20" y="83"/>
                    <a:pt x="14" y="103"/>
                  </a:cubicBezTo>
                  <a:cubicBezTo>
                    <a:pt x="0" y="116"/>
                    <a:pt x="0" y="144"/>
                    <a:pt x="0" y="165"/>
                  </a:cubicBezTo>
                  <a:cubicBezTo>
                    <a:pt x="0" y="178"/>
                    <a:pt x="0" y="191"/>
                    <a:pt x="7" y="206"/>
                  </a:cubicBezTo>
                  <a:cubicBezTo>
                    <a:pt x="14" y="232"/>
                    <a:pt x="27" y="260"/>
                    <a:pt x="48" y="280"/>
                  </a:cubicBezTo>
                  <a:cubicBezTo>
                    <a:pt x="55" y="288"/>
                    <a:pt x="68" y="295"/>
                    <a:pt x="83" y="308"/>
                  </a:cubicBezTo>
                  <a:cubicBezTo>
                    <a:pt x="102" y="321"/>
                    <a:pt x="130" y="329"/>
                    <a:pt x="165" y="329"/>
                  </a:cubicBezTo>
                  <a:cubicBezTo>
                    <a:pt x="184" y="329"/>
                    <a:pt x="206" y="321"/>
                    <a:pt x="225" y="315"/>
                  </a:cubicBezTo>
                  <a:cubicBezTo>
                    <a:pt x="247" y="308"/>
                    <a:pt x="267" y="295"/>
                    <a:pt x="281" y="280"/>
                  </a:cubicBezTo>
                  <a:cubicBezTo>
                    <a:pt x="294" y="267"/>
                    <a:pt x="308" y="247"/>
                    <a:pt x="314" y="226"/>
                  </a:cubicBezTo>
                  <a:cubicBezTo>
                    <a:pt x="322" y="206"/>
                    <a:pt x="329" y="185"/>
                    <a:pt x="329" y="165"/>
                  </a:cubicBezTo>
                  <a:cubicBezTo>
                    <a:pt x="329" y="150"/>
                    <a:pt x="322" y="137"/>
                    <a:pt x="322" y="116"/>
                  </a:cubicBezTo>
                  <a:cubicBezTo>
                    <a:pt x="314" y="90"/>
                    <a:pt x="301" y="68"/>
                    <a:pt x="281" y="49"/>
                  </a:cubicBezTo>
                  <a:cubicBezTo>
                    <a:pt x="267" y="42"/>
                    <a:pt x="260" y="27"/>
                    <a:pt x="247" y="21"/>
                  </a:cubicBezTo>
                  <a:cubicBezTo>
                    <a:pt x="219" y="7"/>
                    <a:pt x="191" y="1"/>
                    <a:pt x="165"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8"/>
            <p:cNvSpPr/>
            <p:nvPr/>
          </p:nvSpPr>
          <p:spPr>
            <a:xfrm>
              <a:off x="1143125" y="1044825"/>
              <a:ext cx="16250" cy="15275"/>
            </a:xfrm>
            <a:custGeom>
              <a:avLst/>
              <a:gdLst/>
              <a:ahLst/>
              <a:cxnLst/>
              <a:rect l="l" t="t" r="r" b="b"/>
              <a:pathLst>
                <a:path w="650" h="611" extrusionOk="0">
                  <a:moveTo>
                    <a:pt x="353" y="1"/>
                  </a:moveTo>
                  <a:cubicBezTo>
                    <a:pt x="301" y="1"/>
                    <a:pt x="250" y="12"/>
                    <a:pt x="198" y="34"/>
                  </a:cubicBezTo>
                  <a:cubicBezTo>
                    <a:pt x="68" y="97"/>
                    <a:pt x="1" y="261"/>
                    <a:pt x="55" y="397"/>
                  </a:cubicBezTo>
                  <a:cubicBezTo>
                    <a:pt x="83" y="473"/>
                    <a:pt x="131" y="527"/>
                    <a:pt x="198" y="568"/>
                  </a:cubicBezTo>
                  <a:cubicBezTo>
                    <a:pt x="239" y="595"/>
                    <a:pt x="287" y="610"/>
                    <a:pt x="336" y="610"/>
                  </a:cubicBezTo>
                  <a:cubicBezTo>
                    <a:pt x="362" y="610"/>
                    <a:pt x="387" y="606"/>
                    <a:pt x="412" y="596"/>
                  </a:cubicBezTo>
                  <a:cubicBezTo>
                    <a:pt x="494" y="568"/>
                    <a:pt x="548" y="501"/>
                    <a:pt x="582" y="419"/>
                  </a:cubicBezTo>
                  <a:cubicBezTo>
                    <a:pt x="589" y="404"/>
                    <a:pt x="596" y="384"/>
                    <a:pt x="596" y="363"/>
                  </a:cubicBezTo>
                  <a:lnTo>
                    <a:pt x="602" y="356"/>
                  </a:lnTo>
                  <a:cubicBezTo>
                    <a:pt x="643" y="281"/>
                    <a:pt x="650" y="192"/>
                    <a:pt x="609" y="125"/>
                  </a:cubicBezTo>
                  <a:cubicBezTo>
                    <a:pt x="582" y="56"/>
                    <a:pt x="500" y="15"/>
                    <a:pt x="425" y="8"/>
                  </a:cubicBezTo>
                  <a:cubicBezTo>
                    <a:pt x="401" y="3"/>
                    <a:pt x="377" y="1"/>
                    <a:pt x="353"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8"/>
            <p:cNvSpPr/>
            <p:nvPr/>
          </p:nvSpPr>
          <p:spPr>
            <a:xfrm>
              <a:off x="1078950" y="1072000"/>
              <a:ext cx="34925" cy="40775"/>
            </a:xfrm>
            <a:custGeom>
              <a:avLst/>
              <a:gdLst/>
              <a:ahLst/>
              <a:cxnLst/>
              <a:rect l="l" t="t" r="r" b="b"/>
              <a:pathLst>
                <a:path w="1397" h="1631" extrusionOk="0">
                  <a:moveTo>
                    <a:pt x="786" y="0"/>
                  </a:moveTo>
                  <a:cubicBezTo>
                    <a:pt x="546" y="0"/>
                    <a:pt x="313" y="162"/>
                    <a:pt x="199" y="378"/>
                  </a:cubicBezTo>
                  <a:cubicBezTo>
                    <a:pt x="165" y="440"/>
                    <a:pt x="145" y="508"/>
                    <a:pt x="124" y="577"/>
                  </a:cubicBezTo>
                  <a:cubicBezTo>
                    <a:pt x="89" y="639"/>
                    <a:pt x="69" y="707"/>
                    <a:pt x="55" y="769"/>
                  </a:cubicBezTo>
                  <a:cubicBezTo>
                    <a:pt x="0" y="1132"/>
                    <a:pt x="206" y="1528"/>
                    <a:pt x="582" y="1617"/>
                  </a:cubicBezTo>
                  <a:cubicBezTo>
                    <a:pt x="625" y="1626"/>
                    <a:pt x="668" y="1631"/>
                    <a:pt x="709" y="1631"/>
                  </a:cubicBezTo>
                  <a:cubicBezTo>
                    <a:pt x="1026" y="1631"/>
                    <a:pt x="1295" y="1370"/>
                    <a:pt x="1356" y="1056"/>
                  </a:cubicBezTo>
                  <a:cubicBezTo>
                    <a:pt x="1397" y="864"/>
                    <a:pt x="1377" y="659"/>
                    <a:pt x="1321" y="467"/>
                  </a:cubicBezTo>
                  <a:cubicBezTo>
                    <a:pt x="1273" y="302"/>
                    <a:pt x="1185" y="132"/>
                    <a:pt x="1020" y="56"/>
                  </a:cubicBezTo>
                  <a:cubicBezTo>
                    <a:pt x="944" y="17"/>
                    <a:pt x="865" y="0"/>
                    <a:pt x="786"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8"/>
            <p:cNvSpPr/>
            <p:nvPr/>
          </p:nvSpPr>
          <p:spPr>
            <a:xfrm>
              <a:off x="1069550" y="1388375"/>
              <a:ext cx="59400" cy="50875"/>
            </a:xfrm>
            <a:custGeom>
              <a:avLst/>
              <a:gdLst/>
              <a:ahLst/>
              <a:cxnLst/>
              <a:rect l="l" t="t" r="r" b="b"/>
              <a:pathLst>
                <a:path w="2376" h="2035" extrusionOk="0">
                  <a:moveTo>
                    <a:pt x="1470" y="1"/>
                  </a:moveTo>
                  <a:cubicBezTo>
                    <a:pt x="1350" y="1"/>
                    <a:pt x="1230" y="21"/>
                    <a:pt x="1116" y="49"/>
                  </a:cubicBezTo>
                  <a:cubicBezTo>
                    <a:pt x="973" y="77"/>
                    <a:pt x="828" y="105"/>
                    <a:pt x="692" y="153"/>
                  </a:cubicBezTo>
                  <a:cubicBezTo>
                    <a:pt x="452" y="242"/>
                    <a:pt x="219" y="393"/>
                    <a:pt x="117" y="639"/>
                  </a:cubicBezTo>
                  <a:cubicBezTo>
                    <a:pt x="0" y="912"/>
                    <a:pt x="117" y="1249"/>
                    <a:pt x="275" y="1480"/>
                  </a:cubicBezTo>
                  <a:cubicBezTo>
                    <a:pt x="307" y="1543"/>
                    <a:pt x="357" y="1603"/>
                    <a:pt x="411" y="1651"/>
                  </a:cubicBezTo>
                  <a:cubicBezTo>
                    <a:pt x="486" y="1789"/>
                    <a:pt x="670" y="1884"/>
                    <a:pt x="787" y="1939"/>
                  </a:cubicBezTo>
                  <a:cubicBezTo>
                    <a:pt x="930" y="2004"/>
                    <a:pt x="1086" y="2034"/>
                    <a:pt x="1243" y="2034"/>
                  </a:cubicBezTo>
                  <a:cubicBezTo>
                    <a:pt x="1317" y="2034"/>
                    <a:pt x="1392" y="2027"/>
                    <a:pt x="1465" y="2014"/>
                  </a:cubicBezTo>
                  <a:cubicBezTo>
                    <a:pt x="1943" y="1932"/>
                    <a:pt x="2252" y="1521"/>
                    <a:pt x="2313" y="1056"/>
                  </a:cubicBezTo>
                  <a:cubicBezTo>
                    <a:pt x="2376" y="564"/>
                    <a:pt x="2054" y="23"/>
                    <a:pt x="1520" y="2"/>
                  </a:cubicBezTo>
                  <a:cubicBezTo>
                    <a:pt x="1503" y="1"/>
                    <a:pt x="1486" y="1"/>
                    <a:pt x="1470" y="1"/>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0" name="Google Shape;1270;p8"/>
          <p:cNvGrpSpPr/>
          <p:nvPr/>
        </p:nvGrpSpPr>
        <p:grpSpPr>
          <a:xfrm>
            <a:off x="5943924" y="1289939"/>
            <a:ext cx="2887742" cy="2685398"/>
            <a:chOff x="4714200" y="709825"/>
            <a:chExt cx="705825" cy="656400"/>
          </a:xfrm>
        </p:grpSpPr>
        <p:sp>
          <p:nvSpPr>
            <p:cNvPr id="1271" name="Google Shape;1271;p8"/>
            <p:cNvSpPr/>
            <p:nvPr/>
          </p:nvSpPr>
          <p:spPr>
            <a:xfrm>
              <a:off x="4786550" y="709825"/>
              <a:ext cx="633475" cy="649850"/>
            </a:xfrm>
            <a:custGeom>
              <a:avLst/>
              <a:gdLst/>
              <a:ahLst/>
              <a:cxnLst/>
              <a:rect l="l" t="t" r="r" b="b"/>
              <a:pathLst>
                <a:path w="25339" h="25994" extrusionOk="0">
                  <a:moveTo>
                    <a:pt x="17939" y="0"/>
                  </a:moveTo>
                  <a:cubicBezTo>
                    <a:pt x="17719" y="0"/>
                    <a:pt x="17499" y="22"/>
                    <a:pt x="17304" y="40"/>
                  </a:cubicBezTo>
                  <a:cubicBezTo>
                    <a:pt x="16805" y="88"/>
                    <a:pt x="16312" y="163"/>
                    <a:pt x="15819" y="260"/>
                  </a:cubicBezTo>
                  <a:cubicBezTo>
                    <a:pt x="14942" y="431"/>
                    <a:pt x="14190" y="779"/>
                    <a:pt x="13511" y="1369"/>
                  </a:cubicBezTo>
                  <a:cubicBezTo>
                    <a:pt x="13081" y="1745"/>
                    <a:pt x="12649" y="2169"/>
                    <a:pt x="12266" y="2634"/>
                  </a:cubicBezTo>
                  <a:cubicBezTo>
                    <a:pt x="12203" y="2634"/>
                    <a:pt x="12142" y="2637"/>
                    <a:pt x="12080" y="2637"/>
                  </a:cubicBezTo>
                  <a:cubicBezTo>
                    <a:pt x="12049" y="2637"/>
                    <a:pt x="12018" y="2637"/>
                    <a:pt x="11985" y="2634"/>
                  </a:cubicBezTo>
                  <a:cubicBezTo>
                    <a:pt x="11726" y="2627"/>
                    <a:pt x="11479" y="2552"/>
                    <a:pt x="11253" y="2409"/>
                  </a:cubicBezTo>
                  <a:cubicBezTo>
                    <a:pt x="10911" y="2203"/>
                    <a:pt x="10617" y="1916"/>
                    <a:pt x="10241" y="1758"/>
                  </a:cubicBezTo>
                  <a:cubicBezTo>
                    <a:pt x="10124" y="1704"/>
                    <a:pt x="9994" y="1670"/>
                    <a:pt x="9871" y="1656"/>
                  </a:cubicBezTo>
                  <a:cubicBezTo>
                    <a:pt x="9865" y="1525"/>
                    <a:pt x="9843" y="1395"/>
                    <a:pt x="9809" y="1265"/>
                  </a:cubicBezTo>
                  <a:cubicBezTo>
                    <a:pt x="9782" y="1177"/>
                    <a:pt x="9748" y="1088"/>
                    <a:pt x="9692" y="1006"/>
                  </a:cubicBezTo>
                  <a:cubicBezTo>
                    <a:pt x="9713" y="958"/>
                    <a:pt x="9707" y="902"/>
                    <a:pt x="9644" y="889"/>
                  </a:cubicBezTo>
                  <a:cubicBezTo>
                    <a:pt x="9465" y="856"/>
                    <a:pt x="9287" y="840"/>
                    <a:pt x="9110" y="840"/>
                  </a:cubicBezTo>
                  <a:cubicBezTo>
                    <a:pt x="8236" y="840"/>
                    <a:pt x="7396" y="1224"/>
                    <a:pt x="6702" y="1765"/>
                  </a:cubicBezTo>
                  <a:cubicBezTo>
                    <a:pt x="5922" y="2374"/>
                    <a:pt x="5285" y="3148"/>
                    <a:pt x="4785" y="3997"/>
                  </a:cubicBezTo>
                  <a:cubicBezTo>
                    <a:pt x="4723" y="4099"/>
                    <a:pt x="4669" y="4203"/>
                    <a:pt x="4615" y="4298"/>
                  </a:cubicBezTo>
                  <a:cubicBezTo>
                    <a:pt x="4505" y="4278"/>
                    <a:pt x="4395" y="4268"/>
                    <a:pt x="4284" y="4268"/>
                  </a:cubicBezTo>
                  <a:cubicBezTo>
                    <a:pt x="4165" y="4268"/>
                    <a:pt x="4044" y="4280"/>
                    <a:pt x="3923" y="4304"/>
                  </a:cubicBezTo>
                  <a:cubicBezTo>
                    <a:pt x="3417" y="4400"/>
                    <a:pt x="3074" y="4784"/>
                    <a:pt x="3054" y="5303"/>
                  </a:cubicBezTo>
                  <a:cubicBezTo>
                    <a:pt x="3039" y="5646"/>
                    <a:pt x="3162" y="5913"/>
                    <a:pt x="2868" y="6187"/>
                  </a:cubicBezTo>
                  <a:cubicBezTo>
                    <a:pt x="2719" y="6330"/>
                    <a:pt x="2527" y="6412"/>
                    <a:pt x="2464" y="6639"/>
                  </a:cubicBezTo>
                  <a:cubicBezTo>
                    <a:pt x="2404" y="6892"/>
                    <a:pt x="2499" y="7179"/>
                    <a:pt x="2568" y="7425"/>
                  </a:cubicBezTo>
                  <a:cubicBezTo>
                    <a:pt x="2657" y="7760"/>
                    <a:pt x="2588" y="7946"/>
                    <a:pt x="2233" y="8063"/>
                  </a:cubicBezTo>
                  <a:cubicBezTo>
                    <a:pt x="2192" y="8076"/>
                    <a:pt x="2144" y="8110"/>
                    <a:pt x="2136" y="8158"/>
                  </a:cubicBezTo>
                  <a:cubicBezTo>
                    <a:pt x="2082" y="8473"/>
                    <a:pt x="2095" y="8787"/>
                    <a:pt x="2054" y="9096"/>
                  </a:cubicBezTo>
                  <a:cubicBezTo>
                    <a:pt x="2006" y="9444"/>
                    <a:pt x="1829" y="9712"/>
                    <a:pt x="1623" y="9993"/>
                  </a:cubicBezTo>
                  <a:cubicBezTo>
                    <a:pt x="1569" y="9924"/>
                    <a:pt x="1507" y="9861"/>
                    <a:pt x="1452" y="9801"/>
                  </a:cubicBezTo>
                  <a:cubicBezTo>
                    <a:pt x="1370" y="9705"/>
                    <a:pt x="1241" y="9574"/>
                    <a:pt x="1150" y="9431"/>
                  </a:cubicBezTo>
                  <a:cubicBezTo>
                    <a:pt x="1089" y="9342"/>
                    <a:pt x="1048" y="9254"/>
                    <a:pt x="1042" y="9172"/>
                  </a:cubicBezTo>
                  <a:cubicBezTo>
                    <a:pt x="1042" y="9149"/>
                    <a:pt x="1022" y="9133"/>
                    <a:pt x="1004" y="9133"/>
                  </a:cubicBezTo>
                  <a:cubicBezTo>
                    <a:pt x="994" y="9133"/>
                    <a:pt x="985" y="9138"/>
                    <a:pt x="979" y="9150"/>
                  </a:cubicBezTo>
                  <a:cubicBezTo>
                    <a:pt x="945" y="9219"/>
                    <a:pt x="953" y="9287"/>
                    <a:pt x="966" y="9356"/>
                  </a:cubicBezTo>
                  <a:cubicBezTo>
                    <a:pt x="960" y="9328"/>
                    <a:pt x="945" y="9308"/>
                    <a:pt x="932" y="9287"/>
                  </a:cubicBezTo>
                  <a:cubicBezTo>
                    <a:pt x="920" y="9263"/>
                    <a:pt x="899" y="9252"/>
                    <a:pt x="877" y="9252"/>
                  </a:cubicBezTo>
                  <a:cubicBezTo>
                    <a:pt x="849" y="9252"/>
                    <a:pt x="821" y="9270"/>
                    <a:pt x="809" y="9301"/>
                  </a:cubicBezTo>
                  <a:cubicBezTo>
                    <a:pt x="644" y="9861"/>
                    <a:pt x="404" y="10389"/>
                    <a:pt x="234" y="10944"/>
                  </a:cubicBezTo>
                  <a:cubicBezTo>
                    <a:pt x="63" y="11484"/>
                    <a:pt x="0" y="12038"/>
                    <a:pt x="0" y="12606"/>
                  </a:cubicBezTo>
                  <a:cubicBezTo>
                    <a:pt x="9" y="13209"/>
                    <a:pt x="76" y="13812"/>
                    <a:pt x="179" y="14407"/>
                  </a:cubicBezTo>
                  <a:cubicBezTo>
                    <a:pt x="275" y="14947"/>
                    <a:pt x="385" y="15474"/>
                    <a:pt x="644" y="15967"/>
                  </a:cubicBezTo>
                  <a:cubicBezTo>
                    <a:pt x="884" y="16419"/>
                    <a:pt x="1219" y="16823"/>
                    <a:pt x="1569" y="17199"/>
                  </a:cubicBezTo>
                  <a:cubicBezTo>
                    <a:pt x="1602" y="17234"/>
                    <a:pt x="1636" y="17275"/>
                    <a:pt x="1678" y="17316"/>
                  </a:cubicBezTo>
                  <a:cubicBezTo>
                    <a:pt x="1684" y="17459"/>
                    <a:pt x="1678" y="17603"/>
                    <a:pt x="1643" y="17740"/>
                  </a:cubicBezTo>
                  <a:cubicBezTo>
                    <a:pt x="1569" y="18048"/>
                    <a:pt x="1342" y="18295"/>
                    <a:pt x="1165" y="18541"/>
                  </a:cubicBezTo>
                  <a:cubicBezTo>
                    <a:pt x="850" y="18978"/>
                    <a:pt x="616" y="19588"/>
                    <a:pt x="994" y="20067"/>
                  </a:cubicBezTo>
                  <a:cubicBezTo>
                    <a:pt x="1035" y="20115"/>
                    <a:pt x="1068" y="20149"/>
                    <a:pt x="1109" y="20190"/>
                  </a:cubicBezTo>
                  <a:cubicBezTo>
                    <a:pt x="1137" y="20218"/>
                    <a:pt x="1172" y="20238"/>
                    <a:pt x="1206" y="20259"/>
                  </a:cubicBezTo>
                  <a:cubicBezTo>
                    <a:pt x="1219" y="20273"/>
                    <a:pt x="1232" y="20279"/>
                    <a:pt x="1247" y="20292"/>
                  </a:cubicBezTo>
                  <a:cubicBezTo>
                    <a:pt x="1273" y="20314"/>
                    <a:pt x="1308" y="20327"/>
                    <a:pt x="1342" y="20348"/>
                  </a:cubicBezTo>
                  <a:cubicBezTo>
                    <a:pt x="1356" y="20355"/>
                    <a:pt x="1377" y="20368"/>
                    <a:pt x="1390" y="20374"/>
                  </a:cubicBezTo>
                  <a:cubicBezTo>
                    <a:pt x="1425" y="20389"/>
                    <a:pt x="1459" y="20409"/>
                    <a:pt x="1494" y="20424"/>
                  </a:cubicBezTo>
                  <a:cubicBezTo>
                    <a:pt x="1513" y="20430"/>
                    <a:pt x="1528" y="20437"/>
                    <a:pt x="1548" y="20443"/>
                  </a:cubicBezTo>
                  <a:cubicBezTo>
                    <a:pt x="1582" y="20457"/>
                    <a:pt x="1617" y="20471"/>
                    <a:pt x="1651" y="20484"/>
                  </a:cubicBezTo>
                  <a:cubicBezTo>
                    <a:pt x="1671" y="20491"/>
                    <a:pt x="1692" y="20498"/>
                    <a:pt x="1712" y="20498"/>
                  </a:cubicBezTo>
                  <a:cubicBezTo>
                    <a:pt x="1747" y="20512"/>
                    <a:pt x="1781" y="20526"/>
                    <a:pt x="1822" y="20532"/>
                  </a:cubicBezTo>
                  <a:cubicBezTo>
                    <a:pt x="1835" y="20539"/>
                    <a:pt x="1857" y="20547"/>
                    <a:pt x="1876" y="20553"/>
                  </a:cubicBezTo>
                  <a:cubicBezTo>
                    <a:pt x="2021" y="20588"/>
                    <a:pt x="2164" y="20621"/>
                    <a:pt x="2300" y="20662"/>
                  </a:cubicBezTo>
                  <a:cubicBezTo>
                    <a:pt x="2349" y="20677"/>
                    <a:pt x="2397" y="20696"/>
                    <a:pt x="2445" y="20711"/>
                  </a:cubicBezTo>
                  <a:cubicBezTo>
                    <a:pt x="2458" y="20718"/>
                    <a:pt x="2473" y="20724"/>
                    <a:pt x="2479" y="20731"/>
                  </a:cubicBezTo>
                  <a:cubicBezTo>
                    <a:pt x="2574" y="20765"/>
                    <a:pt x="2663" y="20813"/>
                    <a:pt x="2739" y="20875"/>
                  </a:cubicBezTo>
                  <a:cubicBezTo>
                    <a:pt x="2745" y="20882"/>
                    <a:pt x="2760" y="20889"/>
                    <a:pt x="2767" y="20895"/>
                  </a:cubicBezTo>
                  <a:cubicBezTo>
                    <a:pt x="2808" y="20923"/>
                    <a:pt x="2842" y="20958"/>
                    <a:pt x="2875" y="20990"/>
                  </a:cubicBezTo>
                  <a:cubicBezTo>
                    <a:pt x="2924" y="21046"/>
                    <a:pt x="2972" y="21107"/>
                    <a:pt x="3013" y="21176"/>
                  </a:cubicBezTo>
                  <a:cubicBezTo>
                    <a:pt x="3162" y="21416"/>
                    <a:pt x="3273" y="21662"/>
                    <a:pt x="3465" y="21868"/>
                  </a:cubicBezTo>
                  <a:cubicBezTo>
                    <a:pt x="3670" y="22099"/>
                    <a:pt x="3943" y="22291"/>
                    <a:pt x="4189" y="22484"/>
                  </a:cubicBezTo>
                  <a:cubicBezTo>
                    <a:pt x="4470" y="22696"/>
                    <a:pt x="4772" y="22888"/>
                    <a:pt x="5093" y="23024"/>
                  </a:cubicBezTo>
                  <a:cubicBezTo>
                    <a:pt x="5354" y="23134"/>
                    <a:pt x="5620" y="23201"/>
                    <a:pt x="5881" y="23201"/>
                  </a:cubicBezTo>
                  <a:cubicBezTo>
                    <a:pt x="6134" y="23428"/>
                    <a:pt x="6400" y="23640"/>
                    <a:pt x="6675" y="23832"/>
                  </a:cubicBezTo>
                  <a:cubicBezTo>
                    <a:pt x="6867" y="23962"/>
                    <a:pt x="7057" y="24085"/>
                    <a:pt x="7256" y="24202"/>
                  </a:cubicBezTo>
                  <a:cubicBezTo>
                    <a:pt x="7543" y="24468"/>
                    <a:pt x="7900" y="24673"/>
                    <a:pt x="8248" y="24824"/>
                  </a:cubicBezTo>
                  <a:cubicBezTo>
                    <a:pt x="8665" y="25002"/>
                    <a:pt x="9097" y="25125"/>
                    <a:pt x="9543" y="25228"/>
                  </a:cubicBezTo>
                  <a:cubicBezTo>
                    <a:pt x="10247" y="25508"/>
                    <a:pt x="10973" y="25721"/>
                    <a:pt x="11713" y="25851"/>
                  </a:cubicBezTo>
                  <a:cubicBezTo>
                    <a:pt x="11814" y="25871"/>
                    <a:pt x="11924" y="25886"/>
                    <a:pt x="12026" y="25899"/>
                  </a:cubicBezTo>
                  <a:cubicBezTo>
                    <a:pt x="12082" y="25912"/>
                    <a:pt x="12143" y="25918"/>
                    <a:pt x="12197" y="25927"/>
                  </a:cubicBezTo>
                  <a:cubicBezTo>
                    <a:pt x="12279" y="25933"/>
                    <a:pt x="12355" y="25940"/>
                    <a:pt x="12430" y="25946"/>
                  </a:cubicBezTo>
                  <a:cubicBezTo>
                    <a:pt x="12478" y="25953"/>
                    <a:pt x="12526" y="25959"/>
                    <a:pt x="12575" y="25959"/>
                  </a:cubicBezTo>
                  <a:cubicBezTo>
                    <a:pt x="12705" y="25974"/>
                    <a:pt x="12828" y="25981"/>
                    <a:pt x="12958" y="25987"/>
                  </a:cubicBezTo>
                  <a:cubicBezTo>
                    <a:pt x="13077" y="25992"/>
                    <a:pt x="13196" y="25994"/>
                    <a:pt x="13315" y="25994"/>
                  </a:cubicBezTo>
                  <a:cubicBezTo>
                    <a:pt x="13810" y="25994"/>
                    <a:pt x="14301" y="25958"/>
                    <a:pt x="14793" y="25892"/>
                  </a:cubicBezTo>
                  <a:cubicBezTo>
                    <a:pt x="14838" y="25893"/>
                    <a:pt x="14883" y="25893"/>
                    <a:pt x="14928" y="25893"/>
                  </a:cubicBezTo>
                  <a:cubicBezTo>
                    <a:pt x="15642" y="25893"/>
                    <a:pt x="16356" y="25843"/>
                    <a:pt x="17058" y="25713"/>
                  </a:cubicBezTo>
                  <a:cubicBezTo>
                    <a:pt x="18098" y="25523"/>
                    <a:pt x="19063" y="25118"/>
                    <a:pt x="19952" y="24557"/>
                  </a:cubicBezTo>
                  <a:cubicBezTo>
                    <a:pt x="20856" y="23988"/>
                    <a:pt x="21725" y="23318"/>
                    <a:pt x="22498" y="22579"/>
                  </a:cubicBezTo>
                  <a:cubicBezTo>
                    <a:pt x="23224" y="21881"/>
                    <a:pt x="23840" y="21066"/>
                    <a:pt x="24279" y="20149"/>
                  </a:cubicBezTo>
                  <a:cubicBezTo>
                    <a:pt x="24696" y="19280"/>
                    <a:pt x="24969" y="18342"/>
                    <a:pt x="25126" y="17391"/>
                  </a:cubicBezTo>
                  <a:cubicBezTo>
                    <a:pt x="25154" y="17247"/>
                    <a:pt x="25174" y="17104"/>
                    <a:pt x="25195" y="16953"/>
                  </a:cubicBezTo>
                  <a:cubicBezTo>
                    <a:pt x="25202" y="16912"/>
                    <a:pt x="25209" y="16871"/>
                    <a:pt x="25209" y="16830"/>
                  </a:cubicBezTo>
                  <a:cubicBezTo>
                    <a:pt x="25223" y="16720"/>
                    <a:pt x="25237" y="16611"/>
                    <a:pt x="25250" y="16508"/>
                  </a:cubicBezTo>
                  <a:cubicBezTo>
                    <a:pt x="25250" y="16460"/>
                    <a:pt x="25256" y="16412"/>
                    <a:pt x="25264" y="16371"/>
                  </a:cubicBezTo>
                  <a:cubicBezTo>
                    <a:pt x="25271" y="16261"/>
                    <a:pt x="25284" y="16145"/>
                    <a:pt x="25291" y="16036"/>
                  </a:cubicBezTo>
                  <a:cubicBezTo>
                    <a:pt x="25291" y="16002"/>
                    <a:pt x="25297" y="15961"/>
                    <a:pt x="25297" y="15926"/>
                  </a:cubicBezTo>
                  <a:cubicBezTo>
                    <a:pt x="25332" y="15379"/>
                    <a:pt x="25338" y="14830"/>
                    <a:pt x="25319" y="14283"/>
                  </a:cubicBezTo>
                  <a:lnTo>
                    <a:pt x="25319" y="14188"/>
                  </a:lnTo>
                  <a:cubicBezTo>
                    <a:pt x="25312" y="14003"/>
                    <a:pt x="25306" y="13825"/>
                    <a:pt x="25284" y="13648"/>
                  </a:cubicBezTo>
                  <a:cubicBezTo>
                    <a:pt x="25250" y="13099"/>
                    <a:pt x="25182" y="12477"/>
                    <a:pt x="24928" y="12005"/>
                  </a:cubicBezTo>
                  <a:cubicBezTo>
                    <a:pt x="24757" y="11456"/>
                    <a:pt x="24545" y="10929"/>
                    <a:pt x="24312" y="10410"/>
                  </a:cubicBezTo>
                  <a:cubicBezTo>
                    <a:pt x="24134" y="10013"/>
                    <a:pt x="23942" y="9615"/>
                    <a:pt x="23724" y="9232"/>
                  </a:cubicBezTo>
                  <a:cubicBezTo>
                    <a:pt x="23752" y="9157"/>
                    <a:pt x="23778" y="9081"/>
                    <a:pt x="23799" y="8999"/>
                  </a:cubicBezTo>
                  <a:cubicBezTo>
                    <a:pt x="23812" y="8932"/>
                    <a:pt x="23827" y="8856"/>
                    <a:pt x="23834" y="8787"/>
                  </a:cubicBezTo>
                  <a:cubicBezTo>
                    <a:pt x="23860" y="8556"/>
                    <a:pt x="23827" y="8329"/>
                    <a:pt x="23745" y="8110"/>
                  </a:cubicBezTo>
                  <a:cubicBezTo>
                    <a:pt x="23683" y="7946"/>
                    <a:pt x="23600" y="7802"/>
                    <a:pt x="23512" y="7644"/>
                  </a:cubicBezTo>
                  <a:cubicBezTo>
                    <a:pt x="23490" y="7603"/>
                    <a:pt x="23471" y="7555"/>
                    <a:pt x="23449" y="7514"/>
                  </a:cubicBezTo>
                  <a:cubicBezTo>
                    <a:pt x="23443" y="7501"/>
                    <a:pt x="23436" y="7488"/>
                    <a:pt x="23430" y="7466"/>
                  </a:cubicBezTo>
                  <a:cubicBezTo>
                    <a:pt x="23416" y="7439"/>
                    <a:pt x="23408" y="7406"/>
                    <a:pt x="23395" y="7371"/>
                  </a:cubicBezTo>
                  <a:cubicBezTo>
                    <a:pt x="23389" y="7356"/>
                    <a:pt x="23382" y="7343"/>
                    <a:pt x="23375" y="7324"/>
                  </a:cubicBezTo>
                  <a:cubicBezTo>
                    <a:pt x="23367" y="7289"/>
                    <a:pt x="23354" y="7255"/>
                    <a:pt x="23341" y="7213"/>
                  </a:cubicBezTo>
                  <a:cubicBezTo>
                    <a:pt x="23341" y="7200"/>
                    <a:pt x="23334" y="7186"/>
                    <a:pt x="23326" y="7172"/>
                  </a:cubicBezTo>
                  <a:cubicBezTo>
                    <a:pt x="23313" y="7131"/>
                    <a:pt x="23300" y="7090"/>
                    <a:pt x="23285" y="7049"/>
                  </a:cubicBezTo>
                  <a:cubicBezTo>
                    <a:pt x="23170" y="6680"/>
                    <a:pt x="22915" y="6386"/>
                    <a:pt x="22786" y="6016"/>
                  </a:cubicBezTo>
                  <a:cubicBezTo>
                    <a:pt x="22738" y="5878"/>
                    <a:pt x="22710" y="5748"/>
                    <a:pt x="22697" y="5599"/>
                  </a:cubicBezTo>
                  <a:cubicBezTo>
                    <a:pt x="22684" y="5489"/>
                    <a:pt x="22649" y="5393"/>
                    <a:pt x="22574" y="5311"/>
                  </a:cubicBezTo>
                  <a:cubicBezTo>
                    <a:pt x="22396" y="5113"/>
                    <a:pt x="22135" y="5071"/>
                    <a:pt x="21882" y="5030"/>
                  </a:cubicBezTo>
                  <a:cubicBezTo>
                    <a:pt x="21787" y="5016"/>
                    <a:pt x="21664" y="5002"/>
                    <a:pt x="21595" y="4927"/>
                  </a:cubicBezTo>
                  <a:cubicBezTo>
                    <a:pt x="21499" y="4825"/>
                    <a:pt x="21506" y="4646"/>
                    <a:pt x="21506" y="4516"/>
                  </a:cubicBezTo>
                  <a:cubicBezTo>
                    <a:pt x="21506" y="4317"/>
                    <a:pt x="21541" y="4127"/>
                    <a:pt x="21430" y="3956"/>
                  </a:cubicBezTo>
                  <a:cubicBezTo>
                    <a:pt x="21288" y="3743"/>
                    <a:pt x="20994" y="3641"/>
                    <a:pt x="20760" y="3587"/>
                  </a:cubicBezTo>
                  <a:cubicBezTo>
                    <a:pt x="20466" y="3511"/>
                    <a:pt x="20110" y="3518"/>
                    <a:pt x="19844" y="3353"/>
                  </a:cubicBezTo>
                  <a:cubicBezTo>
                    <a:pt x="19610" y="3209"/>
                    <a:pt x="19576" y="2943"/>
                    <a:pt x="19459" y="2716"/>
                  </a:cubicBezTo>
                  <a:cubicBezTo>
                    <a:pt x="19310" y="2409"/>
                    <a:pt x="19001" y="2299"/>
                    <a:pt x="18679" y="2292"/>
                  </a:cubicBezTo>
                  <a:lnTo>
                    <a:pt x="18571" y="2292"/>
                  </a:lnTo>
                  <a:cubicBezTo>
                    <a:pt x="18556" y="2299"/>
                    <a:pt x="18549" y="2299"/>
                    <a:pt x="18536" y="2299"/>
                  </a:cubicBezTo>
                  <a:cubicBezTo>
                    <a:pt x="18508" y="2299"/>
                    <a:pt x="18480" y="2305"/>
                    <a:pt x="18454" y="2305"/>
                  </a:cubicBezTo>
                  <a:cubicBezTo>
                    <a:pt x="18508" y="2156"/>
                    <a:pt x="18562" y="2005"/>
                    <a:pt x="18612" y="1847"/>
                  </a:cubicBezTo>
                  <a:cubicBezTo>
                    <a:pt x="18741" y="1443"/>
                    <a:pt x="18843" y="991"/>
                    <a:pt x="18843" y="554"/>
                  </a:cubicBezTo>
                  <a:cubicBezTo>
                    <a:pt x="18837" y="438"/>
                    <a:pt x="18830" y="321"/>
                    <a:pt x="18809" y="211"/>
                  </a:cubicBezTo>
                  <a:cubicBezTo>
                    <a:pt x="18809" y="170"/>
                    <a:pt x="18768" y="163"/>
                    <a:pt x="18735" y="163"/>
                  </a:cubicBezTo>
                  <a:cubicBezTo>
                    <a:pt x="18507" y="36"/>
                    <a:pt x="18223" y="0"/>
                    <a:pt x="1793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8"/>
            <p:cNvSpPr/>
            <p:nvPr/>
          </p:nvSpPr>
          <p:spPr>
            <a:xfrm>
              <a:off x="4714200" y="712325"/>
              <a:ext cx="633450" cy="649900"/>
            </a:xfrm>
            <a:custGeom>
              <a:avLst/>
              <a:gdLst/>
              <a:ahLst/>
              <a:cxnLst/>
              <a:rect l="l" t="t" r="r" b="b"/>
              <a:pathLst>
                <a:path w="25338" h="25996" extrusionOk="0">
                  <a:moveTo>
                    <a:pt x="17933" y="1"/>
                  </a:moveTo>
                  <a:cubicBezTo>
                    <a:pt x="17714" y="1"/>
                    <a:pt x="17495" y="23"/>
                    <a:pt x="17302" y="44"/>
                  </a:cubicBezTo>
                  <a:cubicBezTo>
                    <a:pt x="16809" y="91"/>
                    <a:pt x="16310" y="167"/>
                    <a:pt x="15817" y="255"/>
                  </a:cubicBezTo>
                  <a:cubicBezTo>
                    <a:pt x="14942" y="433"/>
                    <a:pt x="14188" y="783"/>
                    <a:pt x="13517" y="1371"/>
                  </a:cubicBezTo>
                  <a:cubicBezTo>
                    <a:pt x="13079" y="1747"/>
                    <a:pt x="12648" y="2172"/>
                    <a:pt x="12266" y="2637"/>
                  </a:cubicBezTo>
                  <a:lnTo>
                    <a:pt x="11991" y="2637"/>
                  </a:lnTo>
                  <a:cubicBezTo>
                    <a:pt x="11724" y="2631"/>
                    <a:pt x="11485" y="2549"/>
                    <a:pt x="11252" y="2411"/>
                  </a:cubicBezTo>
                  <a:cubicBezTo>
                    <a:pt x="10911" y="2199"/>
                    <a:pt x="10615" y="1918"/>
                    <a:pt x="10245" y="1762"/>
                  </a:cubicBezTo>
                  <a:cubicBezTo>
                    <a:pt x="10122" y="1706"/>
                    <a:pt x="9999" y="1671"/>
                    <a:pt x="9869" y="1658"/>
                  </a:cubicBezTo>
                  <a:cubicBezTo>
                    <a:pt x="9863" y="1528"/>
                    <a:pt x="9843" y="1392"/>
                    <a:pt x="9808" y="1269"/>
                  </a:cubicBezTo>
                  <a:cubicBezTo>
                    <a:pt x="9780" y="1172"/>
                    <a:pt x="9746" y="1083"/>
                    <a:pt x="9692" y="1008"/>
                  </a:cubicBezTo>
                  <a:cubicBezTo>
                    <a:pt x="9720" y="960"/>
                    <a:pt x="9705" y="906"/>
                    <a:pt x="9644" y="891"/>
                  </a:cubicBezTo>
                  <a:cubicBezTo>
                    <a:pt x="9463" y="856"/>
                    <a:pt x="9282" y="840"/>
                    <a:pt x="9102" y="840"/>
                  </a:cubicBezTo>
                  <a:cubicBezTo>
                    <a:pt x="8231" y="840"/>
                    <a:pt x="7393" y="1228"/>
                    <a:pt x="6707" y="1762"/>
                  </a:cubicBezTo>
                  <a:cubicBezTo>
                    <a:pt x="5920" y="2378"/>
                    <a:pt x="5291" y="3143"/>
                    <a:pt x="4783" y="3999"/>
                  </a:cubicBezTo>
                  <a:cubicBezTo>
                    <a:pt x="4723" y="4103"/>
                    <a:pt x="4668" y="4198"/>
                    <a:pt x="4613" y="4300"/>
                  </a:cubicBezTo>
                  <a:cubicBezTo>
                    <a:pt x="4508" y="4280"/>
                    <a:pt x="4401" y="4270"/>
                    <a:pt x="4291" y="4270"/>
                  </a:cubicBezTo>
                  <a:cubicBezTo>
                    <a:pt x="4170" y="4270"/>
                    <a:pt x="4046" y="4282"/>
                    <a:pt x="3921" y="4308"/>
                  </a:cubicBezTo>
                  <a:cubicBezTo>
                    <a:pt x="3415" y="4403"/>
                    <a:pt x="3073" y="4779"/>
                    <a:pt x="3052" y="5300"/>
                  </a:cubicBezTo>
                  <a:cubicBezTo>
                    <a:pt x="3039" y="5648"/>
                    <a:pt x="3162" y="5916"/>
                    <a:pt x="2868" y="6189"/>
                  </a:cubicBezTo>
                  <a:cubicBezTo>
                    <a:pt x="2717" y="6333"/>
                    <a:pt x="2525" y="6415"/>
                    <a:pt x="2471" y="6634"/>
                  </a:cubicBezTo>
                  <a:cubicBezTo>
                    <a:pt x="2402" y="6895"/>
                    <a:pt x="2505" y="7174"/>
                    <a:pt x="2566" y="7429"/>
                  </a:cubicBezTo>
                  <a:cubicBezTo>
                    <a:pt x="2656" y="7757"/>
                    <a:pt x="2594" y="7948"/>
                    <a:pt x="2237" y="8058"/>
                  </a:cubicBezTo>
                  <a:cubicBezTo>
                    <a:pt x="2190" y="8071"/>
                    <a:pt x="2142" y="8112"/>
                    <a:pt x="2135" y="8160"/>
                  </a:cubicBezTo>
                  <a:cubicBezTo>
                    <a:pt x="2088" y="8475"/>
                    <a:pt x="2094" y="8784"/>
                    <a:pt x="2053" y="9098"/>
                  </a:cubicBezTo>
                  <a:cubicBezTo>
                    <a:pt x="2012" y="9448"/>
                    <a:pt x="1835" y="9714"/>
                    <a:pt x="1630" y="9988"/>
                  </a:cubicBezTo>
                  <a:cubicBezTo>
                    <a:pt x="1567" y="9926"/>
                    <a:pt x="1513" y="9865"/>
                    <a:pt x="1450" y="9796"/>
                  </a:cubicBezTo>
                  <a:cubicBezTo>
                    <a:pt x="1375" y="9707"/>
                    <a:pt x="1239" y="9571"/>
                    <a:pt x="1150" y="9433"/>
                  </a:cubicBezTo>
                  <a:cubicBezTo>
                    <a:pt x="1087" y="9344"/>
                    <a:pt x="1046" y="9256"/>
                    <a:pt x="1046" y="9167"/>
                  </a:cubicBezTo>
                  <a:cubicBezTo>
                    <a:pt x="1042" y="9149"/>
                    <a:pt x="1022" y="9135"/>
                    <a:pt x="1005" y="9135"/>
                  </a:cubicBezTo>
                  <a:cubicBezTo>
                    <a:pt x="994" y="9135"/>
                    <a:pt x="984" y="9141"/>
                    <a:pt x="979" y="9154"/>
                  </a:cubicBezTo>
                  <a:cubicBezTo>
                    <a:pt x="945" y="9214"/>
                    <a:pt x="951" y="9283"/>
                    <a:pt x="964" y="9351"/>
                  </a:cubicBezTo>
                  <a:cubicBezTo>
                    <a:pt x="958" y="9331"/>
                    <a:pt x="945" y="9310"/>
                    <a:pt x="931" y="9290"/>
                  </a:cubicBezTo>
                  <a:cubicBezTo>
                    <a:pt x="919" y="9266"/>
                    <a:pt x="898" y="9255"/>
                    <a:pt x="876" y="9255"/>
                  </a:cubicBezTo>
                  <a:cubicBezTo>
                    <a:pt x="849" y="9255"/>
                    <a:pt x="822" y="9273"/>
                    <a:pt x="815" y="9303"/>
                  </a:cubicBezTo>
                  <a:cubicBezTo>
                    <a:pt x="651" y="9858"/>
                    <a:pt x="404" y="10392"/>
                    <a:pt x="233" y="10946"/>
                  </a:cubicBezTo>
                  <a:cubicBezTo>
                    <a:pt x="61" y="11486"/>
                    <a:pt x="0" y="12035"/>
                    <a:pt x="7" y="12610"/>
                  </a:cubicBezTo>
                  <a:cubicBezTo>
                    <a:pt x="7" y="13211"/>
                    <a:pt x="82" y="13814"/>
                    <a:pt x="184" y="14410"/>
                  </a:cubicBezTo>
                  <a:cubicBezTo>
                    <a:pt x="274" y="14951"/>
                    <a:pt x="383" y="15478"/>
                    <a:pt x="644" y="15962"/>
                  </a:cubicBezTo>
                  <a:cubicBezTo>
                    <a:pt x="890" y="16422"/>
                    <a:pt x="1219" y="16825"/>
                    <a:pt x="1567" y="17203"/>
                  </a:cubicBezTo>
                  <a:cubicBezTo>
                    <a:pt x="1602" y="17236"/>
                    <a:pt x="1643" y="17277"/>
                    <a:pt x="1677" y="17318"/>
                  </a:cubicBezTo>
                  <a:cubicBezTo>
                    <a:pt x="1684" y="17456"/>
                    <a:pt x="1677" y="17599"/>
                    <a:pt x="1643" y="17743"/>
                  </a:cubicBezTo>
                  <a:cubicBezTo>
                    <a:pt x="1567" y="18044"/>
                    <a:pt x="1349" y="18290"/>
                    <a:pt x="1163" y="18543"/>
                  </a:cubicBezTo>
                  <a:cubicBezTo>
                    <a:pt x="849" y="18982"/>
                    <a:pt x="616" y="19591"/>
                    <a:pt x="999" y="20069"/>
                  </a:cubicBezTo>
                  <a:cubicBezTo>
                    <a:pt x="1033" y="20110"/>
                    <a:pt x="1074" y="20151"/>
                    <a:pt x="1115" y="20192"/>
                  </a:cubicBezTo>
                  <a:cubicBezTo>
                    <a:pt x="1143" y="20214"/>
                    <a:pt x="1170" y="20242"/>
                    <a:pt x="1204" y="20261"/>
                  </a:cubicBezTo>
                  <a:cubicBezTo>
                    <a:pt x="1219" y="20268"/>
                    <a:pt x="1232" y="20283"/>
                    <a:pt x="1245" y="20296"/>
                  </a:cubicBezTo>
                  <a:cubicBezTo>
                    <a:pt x="1280" y="20316"/>
                    <a:pt x="1308" y="20330"/>
                    <a:pt x="1342" y="20350"/>
                  </a:cubicBezTo>
                  <a:cubicBezTo>
                    <a:pt x="1362" y="20357"/>
                    <a:pt x="1375" y="20371"/>
                    <a:pt x="1390" y="20378"/>
                  </a:cubicBezTo>
                  <a:cubicBezTo>
                    <a:pt x="1424" y="20391"/>
                    <a:pt x="1457" y="20406"/>
                    <a:pt x="1492" y="20419"/>
                  </a:cubicBezTo>
                  <a:cubicBezTo>
                    <a:pt x="1513" y="20432"/>
                    <a:pt x="1533" y="20439"/>
                    <a:pt x="1547" y="20447"/>
                  </a:cubicBezTo>
                  <a:cubicBezTo>
                    <a:pt x="1580" y="20460"/>
                    <a:pt x="1615" y="20473"/>
                    <a:pt x="1656" y="20480"/>
                  </a:cubicBezTo>
                  <a:cubicBezTo>
                    <a:pt x="1671" y="20488"/>
                    <a:pt x="1690" y="20495"/>
                    <a:pt x="1712" y="20501"/>
                  </a:cubicBezTo>
                  <a:cubicBezTo>
                    <a:pt x="1745" y="20514"/>
                    <a:pt x="1786" y="20529"/>
                    <a:pt x="1820" y="20536"/>
                  </a:cubicBezTo>
                  <a:cubicBezTo>
                    <a:pt x="1841" y="20542"/>
                    <a:pt x="1855" y="20549"/>
                    <a:pt x="1876" y="20549"/>
                  </a:cubicBezTo>
                  <a:cubicBezTo>
                    <a:pt x="2019" y="20590"/>
                    <a:pt x="2163" y="20624"/>
                    <a:pt x="2300" y="20665"/>
                  </a:cubicBezTo>
                  <a:cubicBezTo>
                    <a:pt x="2347" y="20679"/>
                    <a:pt x="2402" y="20700"/>
                    <a:pt x="2451" y="20713"/>
                  </a:cubicBezTo>
                  <a:cubicBezTo>
                    <a:pt x="2457" y="20720"/>
                    <a:pt x="2471" y="20726"/>
                    <a:pt x="2484" y="20726"/>
                  </a:cubicBezTo>
                  <a:cubicBezTo>
                    <a:pt x="2574" y="20767"/>
                    <a:pt x="2663" y="20817"/>
                    <a:pt x="2738" y="20877"/>
                  </a:cubicBezTo>
                  <a:cubicBezTo>
                    <a:pt x="2751" y="20877"/>
                    <a:pt x="2758" y="20884"/>
                    <a:pt x="2765" y="20890"/>
                  </a:cubicBezTo>
                  <a:cubicBezTo>
                    <a:pt x="2806" y="20925"/>
                    <a:pt x="2840" y="20959"/>
                    <a:pt x="2875" y="20994"/>
                  </a:cubicBezTo>
                  <a:cubicBezTo>
                    <a:pt x="2929" y="21048"/>
                    <a:pt x="2970" y="21111"/>
                    <a:pt x="3018" y="21178"/>
                  </a:cubicBezTo>
                  <a:cubicBezTo>
                    <a:pt x="3162" y="21411"/>
                    <a:pt x="3272" y="21664"/>
                    <a:pt x="3463" y="21869"/>
                  </a:cubicBezTo>
                  <a:cubicBezTo>
                    <a:pt x="3675" y="22103"/>
                    <a:pt x="3942" y="22295"/>
                    <a:pt x="4189" y="22479"/>
                  </a:cubicBezTo>
                  <a:cubicBezTo>
                    <a:pt x="4470" y="22691"/>
                    <a:pt x="4770" y="22890"/>
                    <a:pt x="5092" y="23026"/>
                  </a:cubicBezTo>
                  <a:cubicBezTo>
                    <a:pt x="5352" y="23136"/>
                    <a:pt x="5620" y="23198"/>
                    <a:pt x="5879" y="23205"/>
                  </a:cubicBezTo>
                  <a:cubicBezTo>
                    <a:pt x="6132" y="23430"/>
                    <a:pt x="6400" y="23635"/>
                    <a:pt x="6672" y="23834"/>
                  </a:cubicBezTo>
                  <a:cubicBezTo>
                    <a:pt x="6865" y="23964"/>
                    <a:pt x="7063" y="24087"/>
                    <a:pt x="7262" y="24204"/>
                  </a:cubicBezTo>
                  <a:cubicBezTo>
                    <a:pt x="7550" y="24463"/>
                    <a:pt x="7898" y="24677"/>
                    <a:pt x="8254" y="24826"/>
                  </a:cubicBezTo>
                  <a:cubicBezTo>
                    <a:pt x="8672" y="24997"/>
                    <a:pt x="9104" y="25128"/>
                    <a:pt x="9541" y="25230"/>
                  </a:cubicBezTo>
                  <a:cubicBezTo>
                    <a:pt x="10245" y="25505"/>
                    <a:pt x="10971" y="25723"/>
                    <a:pt x="11711" y="25853"/>
                  </a:cubicBezTo>
                  <a:cubicBezTo>
                    <a:pt x="11814" y="25874"/>
                    <a:pt x="11922" y="25887"/>
                    <a:pt x="12026" y="25901"/>
                  </a:cubicBezTo>
                  <a:cubicBezTo>
                    <a:pt x="12087" y="25909"/>
                    <a:pt x="12143" y="25915"/>
                    <a:pt x="12203" y="25922"/>
                  </a:cubicBezTo>
                  <a:cubicBezTo>
                    <a:pt x="12279" y="25935"/>
                    <a:pt x="12354" y="25942"/>
                    <a:pt x="12437" y="25950"/>
                  </a:cubicBezTo>
                  <a:cubicBezTo>
                    <a:pt x="12478" y="25956"/>
                    <a:pt x="12525" y="25963"/>
                    <a:pt x="12573" y="25963"/>
                  </a:cubicBezTo>
                  <a:cubicBezTo>
                    <a:pt x="12703" y="25976"/>
                    <a:pt x="12826" y="25983"/>
                    <a:pt x="12956" y="25991"/>
                  </a:cubicBezTo>
                  <a:cubicBezTo>
                    <a:pt x="13059" y="25994"/>
                    <a:pt x="13163" y="25996"/>
                    <a:pt x="13267" y="25996"/>
                  </a:cubicBezTo>
                  <a:cubicBezTo>
                    <a:pt x="13779" y="25996"/>
                    <a:pt x="14290" y="25957"/>
                    <a:pt x="14797" y="25894"/>
                  </a:cubicBezTo>
                  <a:cubicBezTo>
                    <a:pt x="14842" y="25894"/>
                    <a:pt x="14887" y="25895"/>
                    <a:pt x="14932" y="25895"/>
                  </a:cubicBezTo>
                  <a:cubicBezTo>
                    <a:pt x="15641" y="25895"/>
                    <a:pt x="16355" y="25845"/>
                    <a:pt x="17062" y="25717"/>
                  </a:cubicBezTo>
                  <a:cubicBezTo>
                    <a:pt x="18097" y="25524"/>
                    <a:pt x="19068" y="25120"/>
                    <a:pt x="19952" y="24560"/>
                  </a:cubicBezTo>
                  <a:cubicBezTo>
                    <a:pt x="20855" y="23985"/>
                    <a:pt x="21731" y="23322"/>
                    <a:pt x="22498" y="22582"/>
                  </a:cubicBezTo>
                  <a:cubicBezTo>
                    <a:pt x="23222" y="21876"/>
                    <a:pt x="23846" y="21063"/>
                    <a:pt x="24277" y="20151"/>
                  </a:cubicBezTo>
                  <a:cubicBezTo>
                    <a:pt x="24694" y="19282"/>
                    <a:pt x="24968" y="18344"/>
                    <a:pt x="25133" y="17393"/>
                  </a:cubicBezTo>
                  <a:cubicBezTo>
                    <a:pt x="25152" y="17250"/>
                    <a:pt x="25174" y="17106"/>
                    <a:pt x="25193" y="16956"/>
                  </a:cubicBezTo>
                  <a:cubicBezTo>
                    <a:pt x="25202" y="16915"/>
                    <a:pt x="25208" y="16874"/>
                    <a:pt x="25215" y="16825"/>
                  </a:cubicBezTo>
                  <a:cubicBezTo>
                    <a:pt x="25228" y="16723"/>
                    <a:pt x="25235" y="16613"/>
                    <a:pt x="25249" y="16511"/>
                  </a:cubicBezTo>
                  <a:cubicBezTo>
                    <a:pt x="25256" y="16463"/>
                    <a:pt x="25256" y="16414"/>
                    <a:pt x="25262" y="16367"/>
                  </a:cubicBezTo>
                  <a:cubicBezTo>
                    <a:pt x="25276" y="16258"/>
                    <a:pt x="25284" y="16148"/>
                    <a:pt x="25290" y="16038"/>
                  </a:cubicBezTo>
                  <a:cubicBezTo>
                    <a:pt x="25290" y="16004"/>
                    <a:pt x="25297" y="15962"/>
                    <a:pt x="25297" y="15930"/>
                  </a:cubicBezTo>
                  <a:cubicBezTo>
                    <a:pt x="25331" y="15381"/>
                    <a:pt x="25338" y="14834"/>
                    <a:pt x="25317" y="14287"/>
                  </a:cubicBezTo>
                  <a:lnTo>
                    <a:pt x="25317" y="14190"/>
                  </a:lnTo>
                  <a:cubicBezTo>
                    <a:pt x="25317" y="14006"/>
                    <a:pt x="25304" y="13827"/>
                    <a:pt x="25284" y="13643"/>
                  </a:cubicBezTo>
                  <a:cubicBezTo>
                    <a:pt x="25249" y="13103"/>
                    <a:pt x="25180" y="12480"/>
                    <a:pt x="24934" y="12000"/>
                  </a:cubicBezTo>
                  <a:cubicBezTo>
                    <a:pt x="24763" y="11460"/>
                    <a:pt x="24551" y="10933"/>
                    <a:pt x="24318" y="10412"/>
                  </a:cubicBezTo>
                  <a:cubicBezTo>
                    <a:pt x="24141" y="10008"/>
                    <a:pt x="23942" y="9619"/>
                    <a:pt x="23723" y="9236"/>
                  </a:cubicBezTo>
                  <a:cubicBezTo>
                    <a:pt x="23750" y="9160"/>
                    <a:pt x="23777" y="9078"/>
                    <a:pt x="23797" y="9003"/>
                  </a:cubicBezTo>
                  <a:cubicBezTo>
                    <a:pt x="23819" y="8927"/>
                    <a:pt x="23832" y="8858"/>
                    <a:pt x="23838" y="8784"/>
                  </a:cubicBezTo>
                  <a:cubicBezTo>
                    <a:pt x="23860" y="8557"/>
                    <a:pt x="23832" y="8332"/>
                    <a:pt x="23750" y="8112"/>
                  </a:cubicBezTo>
                  <a:cubicBezTo>
                    <a:pt x="23689" y="7948"/>
                    <a:pt x="23600" y="7798"/>
                    <a:pt x="23518" y="7647"/>
                  </a:cubicBezTo>
                  <a:cubicBezTo>
                    <a:pt x="23490" y="7606"/>
                    <a:pt x="23469" y="7559"/>
                    <a:pt x="23449" y="7518"/>
                  </a:cubicBezTo>
                  <a:cubicBezTo>
                    <a:pt x="23442" y="7496"/>
                    <a:pt x="23436" y="7483"/>
                    <a:pt x="23436" y="7470"/>
                  </a:cubicBezTo>
                  <a:cubicBezTo>
                    <a:pt x="23421" y="7435"/>
                    <a:pt x="23408" y="7408"/>
                    <a:pt x="23395" y="7373"/>
                  </a:cubicBezTo>
                  <a:cubicBezTo>
                    <a:pt x="23387" y="7360"/>
                    <a:pt x="23387" y="7339"/>
                    <a:pt x="23380" y="7325"/>
                  </a:cubicBezTo>
                  <a:cubicBezTo>
                    <a:pt x="23367" y="7291"/>
                    <a:pt x="23354" y="7250"/>
                    <a:pt x="23339" y="7215"/>
                  </a:cubicBezTo>
                  <a:cubicBezTo>
                    <a:pt x="23339" y="7202"/>
                    <a:pt x="23332" y="7189"/>
                    <a:pt x="23326" y="7174"/>
                  </a:cubicBezTo>
                  <a:cubicBezTo>
                    <a:pt x="23319" y="7133"/>
                    <a:pt x="23304" y="7092"/>
                    <a:pt x="23291" y="7051"/>
                  </a:cubicBezTo>
                  <a:cubicBezTo>
                    <a:pt x="23168" y="6681"/>
                    <a:pt x="22915" y="6381"/>
                    <a:pt x="22792" y="6018"/>
                  </a:cubicBezTo>
                  <a:cubicBezTo>
                    <a:pt x="22738" y="5875"/>
                    <a:pt x="22716" y="5752"/>
                    <a:pt x="22697" y="5601"/>
                  </a:cubicBezTo>
                  <a:cubicBezTo>
                    <a:pt x="22682" y="5491"/>
                    <a:pt x="22656" y="5395"/>
                    <a:pt x="22573" y="5313"/>
                  </a:cubicBezTo>
                  <a:cubicBezTo>
                    <a:pt x="22394" y="5114"/>
                    <a:pt x="22135" y="5067"/>
                    <a:pt x="21888" y="5032"/>
                  </a:cubicBezTo>
                  <a:cubicBezTo>
                    <a:pt x="21785" y="5019"/>
                    <a:pt x="21662" y="5006"/>
                    <a:pt x="21594" y="4930"/>
                  </a:cubicBezTo>
                  <a:cubicBezTo>
                    <a:pt x="21497" y="4827"/>
                    <a:pt x="21506" y="4643"/>
                    <a:pt x="21506" y="4513"/>
                  </a:cubicBezTo>
                  <a:cubicBezTo>
                    <a:pt x="21512" y="4321"/>
                    <a:pt x="21539" y="4129"/>
                    <a:pt x="21430" y="3958"/>
                  </a:cubicBezTo>
                  <a:cubicBezTo>
                    <a:pt x="21286" y="3746"/>
                    <a:pt x="20992" y="3643"/>
                    <a:pt x="20758" y="3582"/>
                  </a:cubicBezTo>
                  <a:cubicBezTo>
                    <a:pt x="20464" y="3513"/>
                    <a:pt x="20109" y="3513"/>
                    <a:pt x="19842" y="3349"/>
                  </a:cubicBezTo>
                  <a:cubicBezTo>
                    <a:pt x="19617" y="3206"/>
                    <a:pt x="19576" y="2944"/>
                    <a:pt x="19466" y="2719"/>
                  </a:cubicBezTo>
                  <a:cubicBezTo>
                    <a:pt x="19308" y="2411"/>
                    <a:pt x="19007" y="2296"/>
                    <a:pt x="18685" y="2296"/>
                  </a:cubicBezTo>
                  <a:lnTo>
                    <a:pt x="18569" y="2296"/>
                  </a:lnTo>
                  <a:cubicBezTo>
                    <a:pt x="18555" y="2296"/>
                    <a:pt x="18549" y="2296"/>
                    <a:pt x="18534" y="2302"/>
                  </a:cubicBezTo>
                  <a:cubicBezTo>
                    <a:pt x="18508" y="2302"/>
                    <a:pt x="18480" y="2302"/>
                    <a:pt x="18452" y="2309"/>
                  </a:cubicBezTo>
                  <a:cubicBezTo>
                    <a:pt x="18508" y="2158"/>
                    <a:pt x="18562" y="2008"/>
                    <a:pt x="18610" y="1850"/>
                  </a:cubicBezTo>
                  <a:cubicBezTo>
                    <a:pt x="18739" y="1440"/>
                    <a:pt x="18843" y="995"/>
                    <a:pt x="18843" y="556"/>
                  </a:cubicBezTo>
                  <a:cubicBezTo>
                    <a:pt x="18843" y="439"/>
                    <a:pt x="18828" y="324"/>
                    <a:pt x="18815" y="214"/>
                  </a:cubicBezTo>
                  <a:cubicBezTo>
                    <a:pt x="18810" y="180"/>
                    <a:pt x="18780" y="165"/>
                    <a:pt x="18750" y="165"/>
                  </a:cubicBezTo>
                  <a:cubicBezTo>
                    <a:pt x="18744" y="165"/>
                    <a:pt x="18738" y="166"/>
                    <a:pt x="18733" y="167"/>
                  </a:cubicBezTo>
                  <a:cubicBezTo>
                    <a:pt x="18504" y="38"/>
                    <a:pt x="18219" y="1"/>
                    <a:pt x="1793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8"/>
            <p:cNvSpPr/>
            <p:nvPr/>
          </p:nvSpPr>
          <p:spPr>
            <a:xfrm>
              <a:off x="4740725" y="757750"/>
              <a:ext cx="581425" cy="538800"/>
            </a:xfrm>
            <a:custGeom>
              <a:avLst/>
              <a:gdLst/>
              <a:ahLst/>
              <a:cxnLst/>
              <a:rect l="l" t="t" r="r" b="b"/>
              <a:pathLst>
                <a:path w="23257" h="21552" extrusionOk="0">
                  <a:moveTo>
                    <a:pt x="9163" y="0"/>
                  </a:moveTo>
                  <a:cubicBezTo>
                    <a:pt x="9041" y="0"/>
                    <a:pt x="8919" y="24"/>
                    <a:pt x="8802" y="81"/>
                  </a:cubicBezTo>
                  <a:cubicBezTo>
                    <a:pt x="8508" y="232"/>
                    <a:pt x="8330" y="526"/>
                    <a:pt x="8172" y="807"/>
                  </a:cubicBezTo>
                  <a:cubicBezTo>
                    <a:pt x="7809" y="1449"/>
                    <a:pt x="7001" y="1402"/>
                    <a:pt x="6549" y="1942"/>
                  </a:cubicBezTo>
                  <a:cubicBezTo>
                    <a:pt x="6407" y="2113"/>
                    <a:pt x="6324" y="2327"/>
                    <a:pt x="6201" y="2517"/>
                  </a:cubicBezTo>
                  <a:cubicBezTo>
                    <a:pt x="6071" y="2703"/>
                    <a:pt x="5907" y="2860"/>
                    <a:pt x="5728" y="3003"/>
                  </a:cubicBezTo>
                  <a:cubicBezTo>
                    <a:pt x="5585" y="3120"/>
                    <a:pt x="5434" y="3222"/>
                    <a:pt x="5283" y="3332"/>
                  </a:cubicBezTo>
                  <a:cubicBezTo>
                    <a:pt x="5086" y="3215"/>
                    <a:pt x="4894" y="3058"/>
                    <a:pt x="4716" y="2943"/>
                  </a:cubicBezTo>
                  <a:cubicBezTo>
                    <a:pt x="4397" y="2728"/>
                    <a:pt x="4034" y="2613"/>
                    <a:pt x="3658" y="2613"/>
                  </a:cubicBezTo>
                  <a:cubicBezTo>
                    <a:pt x="3541" y="2613"/>
                    <a:pt x="3423" y="2624"/>
                    <a:pt x="3305" y="2647"/>
                  </a:cubicBezTo>
                  <a:cubicBezTo>
                    <a:pt x="2799" y="2750"/>
                    <a:pt x="2458" y="3127"/>
                    <a:pt x="2436" y="3647"/>
                  </a:cubicBezTo>
                  <a:cubicBezTo>
                    <a:pt x="2423" y="3996"/>
                    <a:pt x="2546" y="4263"/>
                    <a:pt x="2252" y="4536"/>
                  </a:cubicBezTo>
                  <a:cubicBezTo>
                    <a:pt x="2101" y="4680"/>
                    <a:pt x="1909" y="4763"/>
                    <a:pt x="1848" y="4981"/>
                  </a:cubicBezTo>
                  <a:cubicBezTo>
                    <a:pt x="1779" y="5242"/>
                    <a:pt x="1883" y="5522"/>
                    <a:pt x="1950" y="5768"/>
                  </a:cubicBezTo>
                  <a:cubicBezTo>
                    <a:pt x="2039" y="6105"/>
                    <a:pt x="1971" y="6295"/>
                    <a:pt x="1615" y="6405"/>
                  </a:cubicBezTo>
                  <a:cubicBezTo>
                    <a:pt x="1574" y="6418"/>
                    <a:pt x="1526" y="6459"/>
                    <a:pt x="1520" y="6507"/>
                  </a:cubicBezTo>
                  <a:cubicBezTo>
                    <a:pt x="1464" y="6816"/>
                    <a:pt x="1472" y="7131"/>
                    <a:pt x="1438" y="7445"/>
                  </a:cubicBezTo>
                  <a:cubicBezTo>
                    <a:pt x="1390" y="7802"/>
                    <a:pt x="1204" y="8068"/>
                    <a:pt x="999" y="8349"/>
                  </a:cubicBezTo>
                  <a:cubicBezTo>
                    <a:pt x="588" y="8897"/>
                    <a:pt x="294" y="9498"/>
                    <a:pt x="437" y="10190"/>
                  </a:cubicBezTo>
                  <a:cubicBezTo>
                    <a:pt x="513" y="10553"/>
                    <a:pt x="753" y="10860"/>
                    <a:pt x="822" y="11223"/>
                  </a:cubicBezTo>
                  <a:cubicBezTo>
                    <a:pt x="904" y="11627"/>
                    <a:pt x="739" y="12059"/>
                    <a:pt x="725" y="12462"/>
                  </a:cubicBezTo>
                  <a:cubicBezTo>
                    <a:pt x="718" y="12913"/>
                    <a:pt x="766" y="13365"/>
                    <a:pt x="800" y="13817"/>
                  </a:cubicBezTo>
                  <a:cubicBezTo>
                    <a:pt x="828" y="14208"/>
                    <a:pt x="856" y="14584"/>
                    <a:pt x="938" y="14967"/>
                  </a:cubicBezTo>
                  <a:cubicBezTo>
                    <a:pt x="1012" y="15330"/>
                    <a:pt x="1116" y="15721"/>
                    <a:pt x="1027" y="16090"/>
                  </a:cubicBezTo>
                  <a:cubicBezTo>
                    <a:pt x="951" y="16391"/>
                    <a:pt x="725" y="16637"/>
                    <a:pt x="547" y="16884"/>
                  </a:cubicBezTo>
                  <a:cubicBezTo>
                    <a:pt x="232" y="17322"/>
                    <a:pt x="0" y="17938"/>
                    <a:pt x="376" y="18416"/>
                  </a:cubicBezTo>
                  <a:cubicBezTo>
                    <a:pt x="684" y="18807"/>
                    <a:pt x="1232" y="18883"/>
                    <a:pt x="1677" y="19013"/>
                  </a:cubicBezTo>
                  <a:cubicBezTo>
                    <a:pt x="1991" y="19101"/>
                    <a:pt x="2224" y="19246"/>
                    <a:pt x="2395" y="19525"/>
                  </a:cubicBezTo>
                  <a:cubicBezTo>
                    <a:pt x="2546" y="19758"/>
                    <a:pt x="2655" y="20011"/>
                    <a:pt x="2847" y="20217"/>
                  </a:cubicBezTo>
                  <a:cubicBezTo>
                    <a:pt x="3052" y="20443"/>
                    <a:pt x="3327" y="20642"/>
                    <a:pt x="3573" y="20826"/>
                  </a:cubicBezTo>
                  <a:cubicBezTo>
                    <a:pt x="3846" y="21038"/>
                    <a:pt x="4154" y="21237"/>
                    <a:pt x="4476" y="21373"/>
                  </a:cubicBezTo>
                  <a:cubicBezTo>
                    <a:pt x="4742" y="21485"/>
                    <a:pt x="5013" y="21552"/>
                    <a:pt x="5278" y="21552"/>
                  </a:cubicBezTo>
                  <a:cubicBezTo>
                    <a:pt x="5517" y="21552"/>
                    <a:pt x="5750" y="21497"/>
                    <a:pt x="5968" y="21373"/>
                  </a:cubicBezTo>
                  <a:cubicBezTo>
                    <a:pt x="6014" y="21378"/>
                    <a:pt x="6059" y="21381"/>
                    <a:pt x="6103" y="21381"/>
                  </a:cubicBezTo>
                  <a:cubicBezTo>
                    <a:pt x="7085" y="21381"/>
                    <a:pt x="7566" y="20105"/>
                    <a:pt x="8110" y="19451"/>
                  </a:cubicBezTo>
                  <a:cubicBezTo>
                    <a:pt x="8494" y="18991"/>
                    <a:pt x="8871" y="18554"/>
                    <a:pt x="9035" y="17965"/>
                  </a:cubicBezTo>
                  <a:cubicBezTo>
                    <a:pt x="9143" y="17569"/>
                    <a:pt x="9199" y="17158"/>
                    <a:pt x="9288" y="16754"/>
                  </a:cubicBezTo>
                  <a:cubicBezTo>
                    <a:pt x="9390" y="16322"/>
                    <a:pt x="9506" y="15892"/>
                    <a:pt x="9610" y="15453"/>
                  </a:cubicBezTo>
                  <a:cubicBezTo>
                    <a:pt x="9774" y="14755"/>
                    <a:pt x="9910" y="14063"/>
                    <a:pt x="10211" y="13406"/>
                  </a:cubicBezTo>
                  <a:cubicBezTo>
                    <a:pt x="10472" y="12831"/>
                    <a:pt x="10820" y="12291"/>
                    <a:pt x="11272" y="11846"/>
                  </a:cubicBezTo>
                  <a:cubicBezTo>
                    <a:pt x="11730" y="11387"/>
                    <a:pt x="12286" y="11046"/>
                    <a:pt x="12895" y="10834"/>
                  </a:cubicBezTo>
                  <a:cubicBezTo>
                    <a:pt x="13654" y="10581"/>
                    <a:pt x="14475" y="10382"/>
                    <a:pt x="15277" y="10285"/>
                  </a:cubicBezTo>
                  <a:cubicBezTo>
                    <a:pt x="15480" y="10261"/>
                    <a:pt x="15680" y="10250"/>
                    <a:pt x="15878" y="10250"/>
                  </a:cubicBezTo>
                  <a:cubicBezTo>
                    <a:pt x="16503" y="10250"/>
                    <a:pt x="17112" y="10353"/>
                    <a:pt x="17741" y="10436"/>
                  </a:cubicBezTo>
                  <a:cubicBezTo>
                    <a:pt x="18065" y="10480"/>
                    <a:pt x="18391" y="10508"/>
                    <a:pt x="18714" y="10508"/>
                  </a:cubicBezTo>
                  <a:cubicBezTo>
                    <a:pt x="19162" y="10508"/>
                    <a:pt x="19605" y="10453"/>
                    <a:pt x="20034" y="10307"/>
                  </a:cubicBezTo>
                  <a:cubicBezTo>
                    <a:pt x="20732" y="10067"/>
                    <a:pt x="21396" y="9656"/>
                    <a:pt x="21949" y="9170"/>
                  </a:cubicBezTo>
                  <a:cubicBezTo>
                    <a:pt x="22498" y="8698"/>
                    <a:pt x="22997" y="8061"/>
                    <a:pt x="23181" y="7350"/>
                  </a:cubicBezTo>
                  <a:cubicBezTo>
                    <a:pt x="23257" y="7049"/>
                    <a:pt x="23237" y="6747"/>
                    <a:pt x="23127" y="6459"/>
                  </a:cubicBezTo>
                  <a:cubicBezTo>
                    <a:pt x="23065" y="6295"/>
                    <a:pt x="22983" y="6146"/>
                    <a:pt x="22894" y="5995"/>
                  </a:cubicBezTo>
                  <a:cubicBezTo>
                    <a:pt x="22792" y="5802"/>
                    <a:pt x="22736" y="5597"/>
                    <a:pt x="22669" y="5398"/>
                  </a:cubicBezTo>
                  <a:cubicBezTo>
                    <a:pt x="22552" y="5022"/>
                    <a:pt x="22299" y="4728"/>
                    <a:pt x="22169" y="4365"/>
                  </a:cubicBezTo>
                  <a:cubicBezTo>
                    <a:pt x="22120" y="4222"/>
                    <a:pt x="22094" y="4092"/>
                    <a:pt x="22079" y="3948"/>
                  </a:cubicBezTo>
                  <a:cubicBezTo>
                    <a:pt x="22066" y="3838"/>
                    <a:pt x="22031" y="3743"/>
                    <a:pt x="21956" y="3654"/>
                  </a:cubicBezTo>
                  <a:cubicBezTo>
                    <a:pt x="21779" y="3455"/>
                    <a:pt x="21519" y="3414"/>
                    <a:pt x="21266" y="3380"/>
                  </a:cubicBezTo>
                  <a:cubicBezTo>
                    <a:pt x="21169" y="3366"/>
                    <a:pt x="21046" y="3353"/>
                    <a:pt x="20970" y="3271"/>
                  </a:cubicBezTo>
                  <a:cubicBezTo>
                    <a:pt x="20882" y="3174"/>
                    <a:pt x="20882" y="2990"/>
                    <a:pt x="20888" y="2860"/>
                  </a:cubicBezTo>
                  <a:cubicBezTo>
                    <a:pt x="20888" y="2668"/>
                    <a:pt x="20923" y="2476"/>
                    <a:pt x="20806" y="2305"/>
                  </a:cubicBezTo>
                  <a:cubicBezTo>
                    <a:pt x="20670" y="2093"/>
                    <a:pt x="20376" y="1990"/>
                    <a:pt x="20142" y="1929"/>
                  </a:cubicBezTo>
                  <a:cubicBezTo>
                    <a:pt x="19848" y="1860"/>
                    <a:pt x="19492" y="1860"/>
                    <a:pt x="19226" y="1696"/>
                  </a:cubicBezTo>
                  <a:cubicBezTo>
                    <a:pt x="18993" y="1553"/>
                    <a:pt x="18958" y="1292"/>
                    <a:pt x="18843" y="1067"/>
                  </a:cubicBezTo>
                  <a:cubicBezTo>
                    <a:pt x="18683" y="752"/>
                    <a:pt x="18372" y="639"/>
                    <a:pt x="18045" y="639"/>
                  </a:cubicBezTo>
                  <a:cubicBezTo>
                    <a:pt x="17812" y="639"/>
                    <a:pt x="17571" y="696"/>
                    <a:pt x="17371" y="779"/>
                  </a:cubicBezTo>
                  <a:cubicBezTo>
                    <a:pt x="16847" y="983"/>
                    <a:pt x="16352" y="1415"/>
                    <a:pt x="15771" y="1415"/>
                  </a:cubicBezTo>
                  <a:cubicBezTo>
                    <a:pt x="15730" y="1415"/>
                    <a:pt x="15689" y="1413"/>
                    <a:pt x="15646" y="1408"/>
                  </a:cubicBezTo>
                  <a:cubicBezTo>
                    <a:pt x="15256" y="1367"/>
                    <a:pt x="14907" y="1162"/>
                    <a:pt x="14516" y="1121"/>
                  </a:cubicBezTo>
                  <a:cubicBezTo>
                    <a:pt x="14469" y="1117"/>
                    <a:pt x="14422" y="1115"/>
                    <a:pt x="14374" y="1115"/>
                  </a:cubicBezTo>
                  <a:cubicBezTo>
                    <a:pt x="14092" y="1115"/>
                    <a:pt x="13809" y="1181"/>
                    <a:pt x="13552" y="1292"/>
                  </a:cubicBezTo>
                  <a:cubicBezTo>
                    <a:pt x="13381" y="1367"/>
                    <a:pt x="13230" y="1464"/>
                    <a:pt x="13079" y="1573"/>
                  </a:cubicBezTo>
                  <a:cubicBezTo>
                    <a:pt x="13038" y="1566"/>
                    <a:pt x="12990" y="1559"/>
                    <a:pt x="12949" y="1546"/>
                  </a:cubicBezTo>
                  <a:cubicBezTo>
                    <a:pt x="12601" y="1436"/>
                    <a:pt x="12361" y="1127"/>
                    <a:pt x="12005" y="1026"/>
                  </a:cubicBezTo>
                  <a:cubicBezTo>
                    <a:pt x="11888" y="990"/>
                    <a:pt x="11767" y="984"/>
                    <a:pt x="11645" y="984"/>
                  </a:cubicBezTo>
                  <a:cubicBezTo>
                    <a:pt x="11579" y="984"/>
                    <a:pt x="11513" y="986"/>
                    <a:pt x="11447" y="986"/>
                  </a:cubicBezTo>
                  <a:cubicBezTo>
                    <a:pt x="11421" y="986"/>
                    <a:pt x="11395" y="985"/>
                    <a:pt x="11369" y="985"/>
                  </a:cubicBezTo>
                  <a:cubicBezTo>
                    <a:pt x="11101" y="971"/>
                    <a:pt x="10861" y="896"/>
                    <a:pt x="10636" y="758"/>
                  </a:cubicBezTo>
                  <a:cubicBezTo>
                    <a:pt x="10293" y="546"/>
                    <a:pt x="9999" y="265"/>
                    <a:pt x="9623" y="101"/>
                  </a:cubicBezTo>
                  <a:cubicBezTo>
                    <a:pt x="9477" y="40"/>
                    <a:pt x="9320" y="0"/>
                    <a:pt x="9163" y="0"/>
                  </a:cubicBezTo>
                  <a:close/>
                </a:path>
              </a:pathLst>
            </a:custGeom>
            <a:solidFill>
              <a:srgbClr val="F39E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8"/>
            <p:cNvSpPr/>
            <p:nvPr/>
          </p:nvSpPr>
          <p:spPr>
            <a:xfrm>
              <a:off x="4753025" y="773725"/>
              <a:ext cx="568425" cy="522825"/>
            </a:xfrm>
            <a:custGeom>
              <a:avLst/>
              <a:gdLst/>
              <a:ahLst/>
              <a:cxnLst/>
              <a:rect l="l" t="t" r="r" b="b"/>
              <a:pathLst>
                <a:path w="22737" h="20913" extrusionOk="0">
                  <a:moveTo>
                    <a:pt x="17560" y="1"/>
                  </a:moveTo>
                  <a:cubicBezTo>
                    <a:pt x="17323" y="1"/>
                    <a:pt x="17076" y="59"/>
                    <a:pt x="16879" y="140"/>
                  </a:cubicBezTo>
                  <a:cubicBezTo>
                    <a:pt x="16715" y="201"/>
                    <a:pt x="16557" y="283"/>
                    <a:pt x="16400" y="373"/>
                  </a:cubicBezTo>
                  <a:cubicBezTo>
                    <a:pt x="16317" y="469"/>
                    <a:pt x="16242" y="564"/>
                    <a:pt x="16188" y="646"/>
                  </a:cubicBezTo>
                  <a:cubicBezTo>
                    <a:pt x="16084" y="797"/>
                    <a:pt x="15976" y="934"/>
                    <a:pt x="15838" y="1050"/>
                  </a:cubicBezTo>
                  <a:cubicBezTo>
                    <a:pt x="15715" y="1160"/>
                    <a:pt x="15591" y="1262"/>
                    <a:pt x="15509" y="1407"/>
                  </a:cubicBezTo>
                  <a:cubicBezTo>
                    <a:pt x="15304" y="1748"/>
                    <a:pt x="15509" y="2118"/>
                    <a:pt x="15401" y="2474"/>
                  </a:cubicBezTo>
                  <a:cubicBezTo>
                    <a:pt x="15291" y="2816"/>
                    <a:pt x="14956" y="3097"/>
                    <a:pt x="14599" y="3138"/>
                  </a:cubicBezTo>
                  <a:cubicBezTo>
                    <a:pt x="14564" y="3142"/>
                    <a:pt x="14528" y="3144"/>
                    <a:pt x="14493" y="3144"/>
                  </a:cubicBezTo>
                  <a:cubicBezTo>
                    <a:pt x="14132" y="3144"/>
                    <a:pt x="13810" y="2928"/>
                    <a:pt x="13559" y="2680"/>
                  </a:cubicBezTo>
                  <a:cubicBezTo>
                    <a:pt x="13389" y="2501"/>
                    <a:pt x="13238" y="2304"/>
                    <a:pt x="12991" y="2235"/>
                  </a:cubicBezTo>
                  <a:cubicBezTo>
                    <a:pt x="12868" y="2197"/>
                    <a:pt x="12736" y="2185"/>
                    <a:pt x="12603" y="2185"/>
                  </a:cubicBezTo>
                  <a:cubicBezTo>
                    <a:pt x="12471" y="2185"/>
                    <a:pt x="12337" y="2197"/>
                    <a:pt x="12211" y="2207"/>
                  </a:cubicBezTo>
                  <a:cubicBezTo>
                    <a:pt x="12049" y="2222"/>
                    <a:pt x="11862" y="2250"/>
                    <a:pt x="11680" y="2250"/>
                  </a:cubicBezTo>
                  <a:cubicBezTo>
                    <a:pt x="11532" y="2250"/>
                    <a:pt x="11386" y="2231"/>
                    <a:pt x="11260" y="2172"/>
                  </a:cubicBezTo>
                  <a:cubicBezTo>
                    <a:pt x="10966" y="2036"/>
                    <a:pt x="11130" y="1729"/>
                    <a:pt x="11061" y="1482"/>
                  </a:cubicBezTo>
                  <a:cubicBezTo>
                    <a:pt x="10925" y="955"/>
                    <a:pt x="10158" y="899"/>
                    <a:pt x="9719" y="858"/>
                  </a:cubicBezTo>
                  <a:cubicBezTo>
                    <a:pt x="9625" y="847"/>
                    <a:pt x="9526" y="837"/>
                    <a:pt x="9429" y="837"/>
                  </a:cubicBezTo>
                  <a:cubicBezTo>
                    <a:pt x="9407" y="837"/>
                    <a:pt x="9386" y="837"/>
                    <a:pt x="9364" y="838"/>
                  </a:cubicBezTo>
                  <a:cubicBezTo>
                    <a:pt x="9338" y="843"/>
                    <a:pt x="9250" y="868"/>
                    <a:pt x="9197" y="868"/>
                  </a:cubicBezTo>
                  <a:cubicBezTo>
                    <a:pt x="9179" y="868"/>
                    <a:pt x="9165" y="865"/>
                    <a:pt x="9159" y="858"/>
                  </a:cubicBezTo>
                  <a:cubicBezTo>
                    <a:pt x="9152" y="851"/>
                    <a:pt x="9137" y="694"/>
                    <a:pt x="9131" y="674"/>
                  </a:cubicBezTo>
                  <a:cubicBezTo>
                    <a:pt x="9042" y="415"/>
                    <a:pt x="8932" y="229"/>
                    <a:pt x="8666" y="140"/>
                  </a:cubicBezTo>
                  <a:cubicBezTo>
                    <a:pt x="8657" y="138"/>
                    <a:pt x="8649" y="137"/>
                    <a:pt x="8640" y="137"/>
                  </a:cubicBezTo>
                  <a:cubicBezTo>
                    <a:pt x="8601" y="137"/>
                    <a:pt x="8564" y="160"/>
                    <a:pt x="8543" y="188"/>
                  </a:cubicBezTo>
                  <a:cubicBezTo>
                    <a:pt x="8372" y="482"/>
                    <a:pt x="7994" y="620"/>
                    <a:pt x="7892" y="955"/>
                  </a:cubicBezTo>
                  <a:cubicBezTo>
                    <a:pt x="7830" y="1154"/>
                    <a:pt x="7899" y="1344"/>
                    <a:pt x="7892" y="1543"/>
                  </a:cubicBezTo>
                  <a:cubicBezTo>
                    <a:pt x="7886" y="1776"/>
                    <a:pt x="7763" y="1982"/>
                    <a:pt x="7763" y="2207"/>
                  </a:cubicBezTo>
                  <a:cubicBezTo>
                    <a:pt x="7756" y="2680"/>
                    <a:pt x="8002" y="3131"/>
                    <a:pt x="7605" y="3508"/>
                  </a:cubicBezTo>
                  <a:cubicBezTo>
                    <a:pt x="7460" y="3651"/>
                    <a:pt x="7263" y="3774"/>
                    <a:pt x="7058" y="3823"/>
                  </a:cubicBezTo>
                  <a:cubicBezTo>
                    <a:pt x="6996" y="3837"/>
                    <a:pt x="6934" y="3843"/>
                    <a:pt x="6871" y="3843"/>
                  </a:cubicBezTo>
                  <a:cubicBezTo>
                    <a:pt x="6664" y="3843"/>
                    <a:pt x="6457" y="3776"/>
                    <a:pt x="6263" y="3713"/>
                  </a:cubicBezTo>
                  <a:cubicBezTo>
                    <a:pt x="6051" y="3644"/>
                    <a:pt x="5839" y="3577"/>
                    <a:pt x="5612" y="3536"/>
                  </a:cubicBezTo>
                  <a:cubicBezTo>
                    <a:pt x="5366" y="3494"/>
                    <a:pt x="5141" y="3460"/>
                    <a:pt x="4983" y="3248"/>
                  </a:cubicBezTo>
                  <a:cubicBezTo>
                    <a:pt x="4860" y="3084"/>
                    <a:pt x="4784" y="2898"/>
                    <a:pt x="4655" y="2741"/>
                  </a:cubicBezTo>
                  <a:cubicBezTo>
                    <a:pt x="4525" y="2576"/>
                    <a:pt x="4367" y="2433"/>
                    <a:pt x="4183" y="2330"/>
                  </a:cubicBezTo>
                  <a:cubicBezTo>
                    <a:pt x="4011" y="2237"/>
                    <a:pt x="3797" y="2188"/>
                    <a:pt x="3584" y="2188"/>
                  </a:cubicBezTo>
                  <a:cubicBezTo>
                    <a:pt x="3151" y="2188"/>
                    <a:pt x="2723" y="2392"/>
                    <a:pt x="2664" y="2851"/>
                  </a:cubicBezTo>
                  <a:cubicBezTo>
                    <a:pt x="2642" y="3049"/>
                    <a:pt x="2664" y="3268"/>
                    <a:pt x="2547" y="3439"/>
                  </a:cubicBezTo>
                  <a:cubicBezTo>
                    <a:pt x="2424" y="3603"/>
                    <a:pt x="2253" y="3720"/>
                    <a:pt x="2136" y="3890"/>
                  </a:cubicBezTo>
                  <a:cubicBezTo>
                    <a:pt x="2020" y="4061"/>
                    <a:pt x="1957" y="4253"/>
                    <a:pt x="2020" y="4452"/>
                  </a:cubicBezTo>
                  <a:cubicBezTo>
                    <a:pt x="2074" y="4616"/>
                    <a:pt x="2184" y="4753"/>
                    <a:pt x="2279" y="4897"/>
                  </a:cubicBezTo>
                  <a:cubicBezTo>
                    <a:pt x="2115" y="5021"/>
                    <a:pt x="1910" y="5096"/>
                    <a:pt x="1793" y="5280"/>
                  </a:cubicBezTo>
                  <a:cubicBezTo>
                    <a:pt x="1698" y="5438"/>
                    <a:pt x="1596" y="5725"/>
                    <a:pt x="1719" y="5896"/>
                  </a:cubicBezTo>
                  <a:cubicBezTo>
                    <a:pt x="1821" y="6047"/>
                    <a:pt x="2026" y="6026"/>
                    <a:pt x="2191" y="6060"/>
                  </a:cubicBezTo>
                  <a:cubicBezTo>
                    <a:pt x="2430" y="6115"/>
                    <a:pt x="2409" y="6259"/>
                    <a:pt x="2491" y="6464"/>
                  </a:cubicBezTo>
                  <a:cubicBezTo>
                    <a:pt x="2573" y="6663"/>
                    <a:pt x="3012" y="7018"/>
                    <a:pt x="2807" y="7223"/>
                  </a:cubicBezTo>
                  <a:cubicBezTo>
                    <a:pt x="2765" y="7266"/>
                    <a:pt x="2710" y="7283"/>
                    <a:pt x="2654" y="7283"/>
                  </a:cubicBezTo>
                  <a:cubicBezTo>
                    <a:pt x="2590" y="7283"/>
                    <a:pt x="2525" y="7260"/>
                    <a:pt x="2478" y="7223"/>
                  </a:cubicBezTo>
                  <a:cubicBezTo>
                    <a:pt x="2342" y="7128"/>
                    <a:pt x="2342" y="6944"/>
                    <a:pt x="2279" y="6800"/>
                  </a:cubicBezTo>
                  <a:cubicBezTo>
                    <a:pt x="2197" y="6594"/>
                    <a:pt x="2007" y="6389"/>
                    <a:pt x="1773" y="6389"/>
                  </a:cubicBezTo>
                  <a:cubicBezTo>
                    <a:pt x="1770" y="6389"/>
                    <a:pt x="1766" y="6389"/>
                    <a:pt x="1763" y="6389"/>
                  </a:cubicBezTo>
                  <a:cubicBezTo>
                    <a:pt x="1528" y="6389"/>
                    <a:pt x="1342" y="6598"/>
                    <a:pt x="1363" y="6827"/>
                  </a:cubicBezTo>
                  <a:cubicBezTo>
                    <a:pt x="1376" y="6944"/>
                    <a:pt x="1438" y="7046"/>
                    <a:pt x="1473" y="7156"/>
                  </a:cubicBezTo>
                  <a:cubicBezTo>
                    <a:pt x="1514" y="7299"/>
                    <a:pt x="1514" y="7485"/>
                    <a:pt x="1458" y="7621"/>
                  </a:cubicBezTo>
                  <a:cubicBezTo>
                    <a:pt x="1369" y="7889"/>
                    <a:pt x="1123" y="8073"/>
                    <a:pt x="898" y="8217"/>
                  </a:cubicBezTo>
                  <a:cubicBezTo>
                    <a:pt x="712" y="8347"/>
                    <a:pt x="507" y="8449"/>
                    <a:pt x="431" y="8675"/>
                  </a:cubicBezTo>
                  <a:cubicBezTo>
                    <a:pt x="343" y="8956"/>
                    <a:pt x="446" y="9244"/>
                    <a:pt x="555" y="9503"/>
                  </a:cubicBezTo>
                  <a:cubicBezTo>
                    <a:pt x="684" y="9804"/>
                    <a:pt x="924" y="10057"/>
                    <a:pt x="1028" y="10366"/>
                  </a:cubicBezTo>
                  <a:cubicBezTo>
                    <a:pt x="1095" y="10550"/>
                    <a:pt x="1103" y="10748"/>
                    <a:pt x="1151" y="10934"/>
                  </a:cubicBezTo>
                  <a:cubicBezTo>
                    <a:pt x="1198" y="11092"/>
                    <a:pt x="1267" y="11241"/>
                    <a:pt x="1335" y="11392"/>
                  </a:cubicBezTo>
                  <a:cubicBezTo>
                    <a:pt x="1609" y="11974"/>
                    <a:pt x="1931" y="12501"/>
                    <a:pt x="1903" y="13171"/>
                  </a:cubicBezTo>
                  <a:cubicBezTo>
                    <a:pt x="1883" y="13569"/>
                    <a:pt x="1828" y="14055"/>
                    <a:pt x="1596" y="14390"/>
                  </a:cubicBezTo>
                  <a:cubicBezTo>
                    <a:pt x="1410" y="14656"/>
                    <a:pt x="1123" y="14829"/>
                    <a:pt x="972" y="15129"/>
                  </a:cubicBezTo>
                  <a:cubicBezTo>
                    <a:pt x="842" y="15382"/>
                    <a:pt x="775" y="15711"/>
                    <a:pt x="946" y="15964"/>
                  </a:cubicBezTo>
                  <a:cubicBezTo>
                    <a:pt x="1082" y="16169"/>
                    <a:pt x="1281" y="16197"/>
                    <a:pt x="1486" y="16210"/>
                  </a:cubicBezTo>
                  <a:cubicBezTo>
                    <a:pt x="1322" y="16333"/>
                    <a:pt x="1110" y="16422"/>
                    <a:pt x="1000" y="16601"/>
                  </a:cubicBezTo>
                  <a:cubicBezTo>
                    <a:pt x="931" y="16718"/>
                    <a:pt x="918" y="16848"/>
                    <a:pt x="959" y="16977"/>
                  </a:cubicBezTo>
                  <a:cubicBezTo>
                    <a:pt x="980" y="17038"/>
                    <a:pt x="1021" y="17094"/>
                    <a:pt x="1062" y="17142"/>
                  </a:cubicBezTo>
                  <a:cubicBezTo>
                    <a:pt x="1088" y="17176"/>
                    <a:pt x="1171" y="17224"/>
                    <a:pt x="1198" y="17265"/>
                  </a:cubicBezTo>
                  <a:cubicBezTo>
                    <a:pt x="1192" y="17278"/>
                    <a:pt x="1177" y="17293"/>
                    <a:pt x="1151" y="17313"/>
                  </a:cubicBezTo>
                  <a:cubicBezTo>
                    <a:pt x="1095" y="17340"/>
                    <a:pt x="1054" y="17354"/>
                    <a:pt x="993" y="17367"/>
                  </a:cubicBezTo>
                  <a:cubicBezTo>
                    <a:pt x="911" y="17381"/>
                    <a:pt x="829" y="17381"/>
                    <a:pt x="740" y="17395"/>
                  </a:cubicBezTo>
                  <a:cubicBezTo>
                    <a:pt x="576" y="17423"/>
                    <a:pt x="405" y="17470"/>
                    <a:pt x="254" y="17559"/>
                  </a:cubicBezTo>
                  <a:cubicBezTo>
                    <a:pt x="118" y="17641"/>
                    <a:pt x="35" y="17764"/>
                    <a:pt x="1" y="17894"/>
                  </a:cubicBezTo>
                  <a:cubicBezTo>
                    <a:pt x="323" y="18181"/>
                    <a:pt x="788" y="18257"/>
                    <a:pt x="1185" y="18374"/>
                  </a:cubicBezTo>
                  <a:cubicBezTo>
                    <a:pt x="1424" y="18443"/>
                    <a:pt x="1616" y="18538"/>
                    <a:pt x="1767" y="18702"/>
                  </a:cubicBezTo>
                  <a:cubicBezTo>
                    <a:pt x="1828" y="18689"/>
                    <a:pt x="1890" y="18668"/>
                    <a:pt x="1944" y="18627"/>
                  </a:cubicBezTo>
                  <a:cubicBezTo>
                    <a:pt x="2095" y="18510"/>
                    <a:pt x="2150" y="18333"/>
                    <a:pt x="2368" y="18319"/>
                  </a:cubicBezTo>
                  <a:cubicBezTo>
                    <a:pt x="2374" y="18319"/>
                    <a:pt x="2380" y="18319"/>
                    <a:pt x="2387" y="18319"/>
                  </a:cubicBezTo>
                  <a:cubicBezTo>
                    <a:pt x="2654" y="18319"/>
                    <a:pt x="2753" y="18632"/>
                    <a:pt x="2766" y="18853"/>
                  </a:cubicBezTo>
                  <a:cubicBezTo>
                    <a:pt x="2787" y="19236"/>
                    <a:pt x="2690" y="19619"/>
                    <a:pt x="2807" y="19982"/>
                  </a:cubicBezTo>
                  <a:cubicBezTo>
                    <a:pt x="2902" y="20051"/>
                    <a:pt x="2992" y="20118"/>
                    <a:pt x="3081" y="20187"/>
                  </a:cubicBezTo>
                  <a:cubicBezTo>
                    <a:pt x="3354" y="20399"/>
                    <a:pt x="3662" y="20598"/>
                    <a:pt x="3984" y="20734"/>
                  </a:cubicBezTo>
                  <a:cubicBezTo>
                    <a:pt x="4250" y="20846"/>
                    <a:pt x="4521" y="20913"/>
                    <a:pt x="4786" y="20913"/>
                  </a:cubicBezTo>
                  <a:cubicBezTo>
                    <a:pt x="5025" y="20913"/>
                    <a:pt x="5258" y="20858"/>
                    <a:pt x="5476" y="20734"/>
                  </a:cubicBezTo>
                  <a:cubicBezTo>
                    <a:pt x="5522" y="20739"/>
                    <a:pt x="5567" y="20742"/>
                    <a:pt x="5611" y="20742"/>
                  </a:cubicBezTo>
                  <a:cubicBezTo>
                    <a:pt x="6593" y="20742"/>
                    <a:pt x="7074" y="19466"/>
                    <a:pt x="7618" y="18812"/>
                  </a:cubicBezTo>
                  <a:cubicBezTo>
                    <a:pt x="8002" y="18352"/>
                    <a:pt x="8379" y="17915"/>
                    <a:pt x="8543" y="17326"/>
                  </a:cubicBezTo>
                  <a:cubicBezTo>
                    <a:pt x="8651" y="16930"/>
                    <a:pt x="8707" y="16519"/>
                    <a:pt x="8796" y="16115"/>
                  </a:cubicBezTo>
                  <a:cubicBezTo>
                    <a:pt x="8898" y="15683"/>
                    <a:pt x="9014" y="15253"/>
                    <a:pt x="9118" y="14814"/>
                  </a:cubicBezTo>
                  <a:cubicBezTo>
                    <a:pt x="9282" y="14116"/>
                    <a:pt x="9418" y="13424"/>
                    <a:pt x="9719" y="12767"/>
                  </a:cubicBezTo>
                  <a:cubicBezTo>
                    <a:pt x="9980" y="12192"/>
                    <a:pt x="10328" y="11652"/>
                    <a:pt x="10780" y="11207"/>
                  </a:cubicBezTo>
                  <a:cubicBezTo>
                    <a:pt x="11238" y="10748"/>
                    <a:pt x="11794" y="10407"/>
                    <a:pt x="12403" y="10195"/>
                  </a:cubicBezTo>
                  <a:cubicBezTo>
                    <a:pt x="13162" y="9942"/>
                    <a:pt x="13983" y="9743"/>
                    <a:pt x="14785" y="9646"/>
                  </a:cubicBezTo>
                  <a:cubicBezTo>
                    <a:pt x="14988" y="9622"/>
                    <a:pt x="15188" y="9611"/>
                    <a:pt x="15386" y="9611"/>
                  </a:cubicBezTo>
                  <a:cubicBezTo>
                    <a:pt x="16011" y="9611"/>
                    <a:pt x="16620" y="9714"/>
                    <a:pt x="17249" y="9797"/>
                  </a:cubicBezTo>
                  <a:cubicBezTo>
                    <a:pt x="17573" y="9841"/>
                    <a:pt x="17899" y="9869"/>
                    <a:pt x="18222" y="9869"/>
                  </a:cubicBezTo>
                  <a:cubicBezTo>
                    <a:pt x="18670" y="9869"/>
                    <a:pt x="19113" y="9814"/>
                    <a:pt x="19542" y="9668"/>
                  </a:cubicBezTo>
                  <a:cubicBezTo>
                    <a:pt x="20240" y="9428"/>
                    <a:pt x="20904" y="9017"/>
                    <a:pt x="21457" y="8531"/>
                  </a:cubicBezTo>
                  <a:cubicBezTo>
                    <a:pt x="22006" y="8059"/>
                    <a:pt x="22505" y="7422"/>
                    <a:pt x="22689" y="6711"/>
                  </a:cubicBezTo>
                  <a:cubicBezTo>
                    <a:pt x="22724" y="6566"/>
                    <a:pt x="22737" y="6423"/>
                    <a:pt x="22730" y="6279"/>
                  </a:cubicBezTo>
                  <a:cubicBezTo>
                    <a:pt x="22689" y="6164"/>
                    <a:pt x="22648" y="6041"/>
                    <a:pt x="22614" y="5917"/>
                  </a:cubicBezTo>
                  <a:cubicBezTo>
                    <a:pt x="22588" y="5835"/>
                    <a:pt x="22573" y="5745"/>
                    <a:pt x="22560" y="5643"/>
                  </a:cubicBezTo>
                  <a:cubicBezTo>
                    <a:pt x="22512" y="5548"/>
                    <a:pt x="22458" y="5451"/>
                    <a:pt x="22402" y="5356"/>
                  </a:cubicBezTo>
                  <a:cubicBezTo>
                    <a:pt x="22320" y="5204"/>
                    <a:pt x="22272" y="5040"/>
                    <a:pt x="22218" y="4883"/>
                  </a:cubicBezTo>
                  <a:cubicBezTo>
                    <a:pt x="22183" y="4863"/>
                    <a:pt x="22149" y="4841"/>
                    <a:pt x="22108" y="4828"/>
                  </a:cubicBezTo>
                  <a:cubicBezTo>
                    <a:pt x="22062" y="4811"/>
                    <a:pt x="22021" y="4805"/>
                    <a:pt x="21980" y="4805"/>
                  </a:cubicBezTo>
                  <a:cubicBezTo>
                    <a:pt x="21924" y="4805"/>
                    <a:pt x="21870" y="4817"/>
                    <a:pt x="21807" y="4828"/>
                  </a:cubicBezTo>
                  <a:cubicBezTo>
                    <a:pt x="21786" y="4835"/>
                    <a:pt x="21766" y="4835"/>
                    <a:pt x="21745" y="4841"/>
                  </a:cubicBezTo>
                  <a:cubicBezTo>
                    <a:pt x="21721" y="4834"/>
                    <a:pt x="21702" y="4831"/>
                    <a:pt x="21686" y="4831"/>
                  </a:cubicBezTo>
                  <a:cubicBezTo>
                    <a:pt x="21675" y="4831"/>
                    <a:pt x="21665" y="4832"/>
                    <a:pt x="21656" y="4835"/>
                  </a:cubicBezTo>
                  <a:cubicBezTo>
                    <a:pt x="21615" y="4657"/>
                    <a:pt x="21464" y="4446"/>
                    <a:pt x="21356" y="4316"/>
                  </a:cubicBezTo>
                  <a:cubicBezTo>
                    <a:pt x="21211" y="4143"/>
                    <a:pt x="21006" y="4069"/>
                    <a:pt x="20787" y="4061"/>
                  </a:cubicBezTo>
                  <a:cubicBezTo>
                    <a:pt x="20760" y="4059"/>
                    <a:pt x="20732" y="4058"/>
                    <a:pt x="20704" y="4058"/>
                  </a:cubicBezTo>
                  <a:cubicBezTo>
                    <a:pt x="20699" y="4058"/>
                    <a:pt x="20694" y="4058"/>
                    <a:pt x="20689" y="4058"/>
                  </a:cubicBezTo>
                  <a:cubicBezTo>
                    <a:pt x="20583" y="4058"/>
                    <a:pt x="20482" y="4056"/>
                    <a:pt x="20445" y="3925"/>
                  </a:cubicBezTo>
                  <a:cubicBezTo>
                    <a:pt x="20404" y="3802"/>
                    <a:pt x="20437" y="3685"/>
                    <a:pt x="20383" y="3562"/>
                  </a:cubicBezTo>
                  <a:cubicBezTo>
                    <a:pt x="20281" y="3322"/>
                    <a:pt x="20013" y="3240"/>
                    <a:pt x="19953" y="2974"/>
                  </a:cubicBezTo>
                  <a:cubicBezTo>
                    <a:pt x="19903" y="2803"/>
                    <a:pt x="19903" y="2617"/>
                    <a:pt x="19884" y="2440"/>
                  </a:cubicBezTo>
                  <a:cubicBezTo>
                    <a:pt x="19821" y="2042"/>
                    <a:pt x="19631" y="1783"/>
                    <a:pt x="19213" y="1755"/>
                  </a:cubicBezTo>
                  <a:cubicBezTo>
                    <a:pt x="19210" y="1755"/>
                    <a:pt x="19207" y="1754"/>
                    <a:pt x="19204" y="1754"/>
                  </a:cubicBezTo>
                  <a:cubicBezTo>
                    <a:pt x="19133" y="1754"/>
                    <a:pt x="19082" y="1820"/>
                    <a:pt x="19082" y="1885"/>
                  </a:cubicBezTo>
                  <a:cubicBezTo>
                    <a:pt x="19076" y="2042"/>
                    <a:pt x="19097" y="2200"/>
                    <a:pt x="19090" y="2358"/>
                  </a:cubicBezTo>
                  <a:cubicBezTo>
                    <a:pt x="19082" y="2468"/>
                    <a:pt x="19069" y="2570"/>
                    <a:pt x="19015" y="2673"/>
                  </a:cubicBezTo>
                  <a:cubicBezTo>
                    <a:pt x="18993" y="2699"/>
                    <a:pt x="18906" y="2828"/>
                    <a:pt x="18911" y="2829"/>
                  </a:cubicBezTo>
                  <a:lnTo>
                    <a:pt x="18911" y="2829"/>
                  </a:lnTo>
                  <a:cubicBezTo>
                    <a:pt x="18850" y="2822"/>
                    <a:pt x="18747" y="2427"/>
                    <a:pt x="18693" y="2358"/>
                  </a:cubicBezTo>
                  <a:cubicBezTo>
                    <a:pt x="18624" y="2276"/>
                    <a:pt x="18529" y="2228"/>
                    <a:pt x="18425" y="2213"/>
                  </a:cubicBezTo>
                  <a:cubicBezTo>
                    <a:pt x="18415" y="2212"/>
                    <a:pt x="18405" y="2212"/>
                    <a:pt x="18394" y="2212"/>
                  </a:cubicBezTo>
                  <a:cubicBezTo>
                    <a:pt x="18323" y="2212"/>
                    <a:pt x="18236" y="2230"/>
                    <a:pt x="18159" y="2230"/>
                  </a:cubicBezTo>
                  <a:cubicBezTo>
                    <a:pt x="18086" y="2230"/>
                    <a:pt x="18022" y="2214"/>
                    <a:pt x="17988" y="2152"/>
                  </a:cubicBezTo>
                  <a:cubicBezTo>
                    <a:pt x="17926" y="2036"/>
                    <a:pt x="18064" y="1865"/>
                    <a:pt x="18083" y="1735"/>
                  </a:cubicBezTo>
                  <a:cubicBezTo>
                    <a:pt x="18096" y="1612"/>
                    <a:pt x="18064" y="1489"/>
                    <a:pt x="18023" y="1372"/>
                  </a:cubicBezTo>
                  <a:cubicBezTo>
                    <a:pt x="17973" y="1242"/>
                    <a:pt x="17926" y="1154"/>
                    <a:pt x="17947" y="1009"/>
                  </a:cubicBezTo>
                  <a:cubicBezTo>
                    <a:pt x="17973" y="845"/>
                    <a:pt x="18029" y="681"/>
                    <a:pt x="18014" y="510"/>
                  </a:cubicBezTo>
                  <a:cubicBezTo>
                    <a:pt x="18008" y="324"/>
                    <a:pt x="17926" y="153"/>
                    <a:pt x="17802" y="24"/>
                  </a:cubicBezTo>
                  <a:cubicBezTo>
                    <a:pt x="17724" y="8"/>
                    <a:pt x="17643" y="1"/>
                    <a:pt x="17560"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8"/>
            <p:cNvSpPr/>
            <p:nvPr/>
          </p:nvSpPr>
          <p:spPr>
            <a:xfrm>
              <a:off x="4766700" y="1202575"/>
              <a:ext cx="11325" cy="7575"/>
            </a:xfrm>
            <a:custGeom>
              <a:avLst/>
              <a:gdLst/>
              <a:ahLst/>
              <a:cxnLst/>
              <a:rect l="l" t="t" r="r" b="b"/>
              <a:pathLst>
                <a:path w="453" h="303" extrusionOk="0">
                  <a:moveTo>
                    <a:pt x="219" y="1"/>
                  </a:moveTo>
                  <a:cubicBezTo>
                    <a:pt x="200" y="1"/>
                    <a:pt x="178" y="1"/>
                    <a:pt x="159" y="7"/>
                  </a:cubicBezTo>
                  <a:cubicBezTo>
                    <a:pt x="152" y="7"/>
                    <a:pt x="146" y="16"/>
                    <a:pt x="131" y="16"/>
                  </a:cubicBezTo>
                  <a:lnTo>
                    <a:pt x="124" y="16"/>
                  </a:lnTo>
                  <a:cubicBezTo>
                    <a:pt x="96" y="16"/>
                    <a:pt x="70" y="22"/>
                    <a:pt x="55" y="42"/>
                  </a:cubicBezTo>
                  <a:cubicBezTo>
                    <a:pt x="42" y="57"/>
                    <a:pt x="35" y="70"/>
                    <a:pt x="29" y="76"/>
                  </a:cubicBezTo>
                  <a:cubicBezTo>
                    <a:pt x="14" y="98"/>
                    <a:pt x="8" y="111"/>
                    <a:pt x="8" y="131"/>
                  </a:cubicBezTo>
                  <a:lnTo>
                    <a:pt x="1" y="165"/>
                  </a:lnTo>
                  <a:cubicBezTo>
                    <a:pt x="1" y="186"/>
                    <a:pt x="1" y="200"/>
                    <a:pt x="14" y="221"/>
                  </a:cubicBezTo>
                  <a:cubicBezTo>
                    <a:pt x="14" y="227"/>
                    <a:pt x="22" y="241"/>
                    <a:pt x="29" y="247"/>
                  </a:cubicBezTo>
                  <a:cubicBezTo>
                    <a:pt x="42" y="262"/>
                    <a:pt x="49" y="275"/>
                    <a:pt x="70" y="282"/>
                  </a:cubicBezTo>
                  <a:cubicBezTo>
                    <a:pt x="87" y="295"/>
                    <a:pt x="109" y="303"/>
                    <a:pt x="132" y="303"/>
                  </a:cubicBezTo>
                  <a:cubicBezTo>
                    <a:pt x="146" y="303"/>
                    <a:pt x="159" y="300"/>
                    <a:pt x="172" y="295"/>
                  </a:cubicBezTo>
                  <a:cubicBezTo>
                    <a:pt x="193" y="295"/>
                    <a:pt x="206" y="282"/>
                    <a:pt x="219" y="282"/>
                  </a:cubicBezTo>
                  <a:cubicBezTo>
                    <a:pt x="234" y="282"/>
                    <a:pt x="241" y="282"/>
                    <a:pt x="247" y="288"/>
                  </a:cubicBezTo>
                  <a:lnTo>
                    <a:pt x="261" y="288"/>
                  </a:lnTo>
                  <a:cubicBezTo>
                    <a:pt x="275" y="295"/>
                    <a:pt x="288" y="295"/>
                    <a:pt x="302" y="295"/>
                  </a:cubicBezTo>
                  <a:cubicBezTo>
                    <a:pt x="330" y="295"/>
                    <a:pt x="343" y="288"/>
                    <a:pt x="371" y="275"/>
                  </a:cubicBezTo>
                  <a:cubicBezTo>
                    <a:pt x="377" y="275"/>
                    <a:pt x="377" y="275"/>
                    <a:pt x="384" y="269"/>
                  </a:cubicBezTo>
                  <a:cubicBezTo>
                    <a:pt x="412" y="254"/>
                    <a:pt x="433" y="227"/>
                    <a:pt x="440" y="193"/>
                  </a:cubicBezTo>
                  <a:cubicBezTo>
                    <a:pt x="446" y="165"/>
                    <a:pt x="453" y="124"/>
                    <a:pt x="433" y="98"/>
                  </a:cubicBezTo>
                  <a:lnTo>
                    <a:pt x="425" y="98"/>
                  </a:lnTo>
                  <a:lnTo>
                    <a:pt x="425" y="90"/>
                  </a:lnTo>
                  <a:lnTo>
                    <a:pt x="418" y="90"/>
                  </a:lnTo>
                  <a:cubicBezTo>
                    <a:pt x="418" y="83"/>
                    <a:pt x="412" y="76"/>
                    <a:pt x="412" y="70"/>
                  </a:cubicBezTo>
                  <a:cubicBezTo>
                    <a:pt x="405" y="63"/>
                    <a:pt x="399" y="57"/>
                    <a:pt x="384" y="48"/>
                  </a:cubicBezTo>
                  <a:lnTo>
                    <a:pt x="371" y="35"/>
                  </a:lnTo>
                  <a:cubicBezTo>
                    <a:pt x="357" y="29"/>
                    <a:pt x="351" y="29"/>
                    <a:pt x="336" y="22"/>
                  </a:cubicBezTo>
                  <a:lnTo>
                    <a:pt x="330" y="22"/>
                  </a:lnTo>
                  <a:lnTo>
                    <a:pt x="323" y="16"/>
                  </a:lnTo>
                  <a:cubicBezTo>
                    <a:pt x="302" y="7"/>
                    <a:pt x="282" y="7"/>
                    <a:pt x="261"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8"/>
            <p:cNvSpPr/>
            <p:nvPr/>
          </p:nvSpPr>
          <p:spPr>
            <a:xfrm>
              <a:off x="4772175" y="1182900"/>
              <a:ext cx="3800" cy="3875"/>
            </a:xfrm>
            <a:custGeom>
              <a:avLst/>
              <a:gdLst/>
              <a:ahLst/>
              <a:cxnLst/>
              <a:rect l="l" t="t" r="r" b="b"/>
              <a:pathLst>
                <a:path w="152" h="155" extrusionOk="0">
                  <a:moveTo>
                    <a:pt x="56" y="1"/>
                  </a:moveTo>
                  <a:lnTo>
                    <a:pt x="56" y="8"/>
                  </a:lnTo>
                  <a:cubicBezTo>
                    <a:pt x="50" y="8"/>
                    <a:pt x="42" y="8"/>
                    <a:pt x="35" y="14"/>
                  </a:cubicBezTo>
                  <a:cubicBezTo>
                    <a:pt x="28" y="22"/>
                    <a:pt x="15" y="29"/>
                    <a:pt x="9" y="42"/>
                  </a:cubicBezTo>
                  <a:cubicBezTo>
                    <a:pt x="9" y="49"/>
                    <a:pt x="0" y="55"/>
                    <a:pt x="0" y="70"/>
                  </a:cubicBezTo>
                  <a:lnTo>
                    <a:pt x="0" y="96"/>
                  </a:lnTo>
                  <a:cubicBezTo>
                    <a:pt x="9" y="124"/>
                    <a:pt x="28" y="146"/>
                    <a:pt x="56" y="152"/>
                  </a:cubicBezTo>
                  <a:cubicBezTo>
                    <a:pt x="63" y="154"/>
                    <a:pt x="69" y="155"/>
                    <a:pt x="76" y="155"/>
                  </a:cubicBezTo>
                  <a:cubicBezTo>
                    <a:pt x="95" y="155"/>
                    <a:pt x="114" y="147"/>
                    <a:pt x="124" y="131"/>
                  </a:cubicBezTo>
                  <a:cubicBezTo>
                    <a:pt x="145" y="111"/>
                    <a:pt x="152" y="83"/>
                    <a:pt x="145" y="55"/>
                  </a:cubicBezTo>
                  <a:cubicBezTo>
                    <a:pt x="145" y="42"/>
                    <a:pt x="138" y="35"/>
                    <a:pt x="124" y="22"/>
                  </a:cubicBezTo>
                  <a:cubicBezTo>
                    <a:pt x="117" y="14"/>
                    <a:pt x="111" y="8"/>
                    <a:pt x="97" y="8"/>
                  </a:cubicBezTo>
                  <a:lnTo>
                    <a:pt x="91" y="1"/>
                  </a:ln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8"/>
            <p:cNvSpPr/>
            <p:nvPr/>
          </p:nvSpPr>
          <p:spPr>
            <a:xfrm>
              <a:off x="4787075" y="930225"/>
              <a:ext cx="11500" cy="15525"/>
            </a:xfrm>
            <a:custGeom>
              <a:avLst/>
              <a:gdLst/>
              <a:ahLst/>
              <a:cxnLst/>
              <a:rect l="l" t="t" r="r" b="b"/>
              <a:pathLst>
                <a:path w="460" h="621" extrusionOk="0">
                  <a:moveTo>
                    <a:pt x="274" y="0"/>
                  </a:moveTo>
                  <a:cubicBezTo>
                    <a:pt x="249" y="0"/>
                    <a:pt x="223" y="6"/>
                    <a:pt x="200" y="19"/>
                  </a:cubicBezTo>
                  <a:cubicBezTo>
                    <a:pt x="111" y="68"/>
                    <a:pt x="48" y="150"/>
                    <a:pt x="20" y="239"/>
                  </a:cubicBezTo>
                  <a:cubicBezTo>
                    <a:pt x="1" y="328"/>
                    <a:pt x="7" y="423"/>
                    <a:pt x="35" y="505"/>
                  </a:cubicBezTo>
                  <a:cubicBezTo>
                    <a:pt x="42" y="546"/>
                    <a:pt x="70" y="581"/>
                    <a:pt x="103" y="602"/>
                  </a:cubicBezTo>
                  <a:cubicBezTo>
                    <a:pt x="127" y="611"/>
                    <a:pt x="158" y="621"/>
                    <a:pt x="189" y="621"/>
                  </a:cubicBezTo>
                  <a:cubicBezTo>
                    <a:pt x="201" y="621"/>
                    <a:pt x="214" y="619"/>
                    <a:pt x="226" y="615"/>
                  </a:cubicBezTo>
                  <a:cubicBezTo>
                    <a:pt x="241" y="609"/>
                    <a:pt x="247" y="602"/>
                    <a:pt x="260" y="594"/>
                  </a:cubicBezTo>
                  <a:cubicBezTo>
                    <a:pt x="301" y="587"/>
                    <a:pt x="342" y="567"/>
                    <a:pt x="364" y="533"/>
                  </a:cubicBezTo>
                  <a:cubicBezTo>
                    <a:pt x="405" y="492"/>
                    <a:pt x="425" y="451"/>
                    <a:pt x="446" y="397"/>
                  </a:cubicBezTo>
                  <a:cubicBezTo>
                    <a:pt x="452" y="356"/>
                    <a:pt x="459" y="306"/>
                    <a:pt x="459" y="265"/>
                  </a:cubicBezTo>
                  <a:cubicBezTo>
                    <a:pt x="452" y="218"/>
                    <a:pt x="446" y="163"/>
                    <a:pt x="431" y="116"/>
                  </a:cubicBezTo>
                  <a:cubicBezTo>
                    <a:pt x="412" y="45"/>
                    <a:pt x="344" y="0"/>
                    <a:pt x="274"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8"/>
            <p:cNvSpPr/>
            <p:nvPr/>
          </p:nvSpPr>
          <p:spPr>
            <a:xfrm>
              <a:off x="4802975" y="889825"/>
              <a:ext cx="5000" cy="5150"/>
            </a:xfrm>
            <a:custGeom>
              <a:avLst/>
              <a:gdLst/>
              <a:ahLst/>
              <a:cxnLst/>
              <a:rect l="l" t="t" r="r" b="b"/>
              <a:pathLst>
                <a:path w="200" h="206" extrusionOk="0">
                  <a:moveTo>
                    <a:pt x="97" y="0"/>
                  </a:moveTo>
                  <a:cubicBezTo>
                    <a:pt x="83" y="0"/>
                    <a:pt x="76" y="7"/>
                    <a:pt x="63" y="13"/>
                  </a:cubicBezTo>
                  <a:cubicBezTo>
                    <a:pt x="50" y="13"/>
                    <a:pt x="35" y="20"/>
                    <a:pt x="28" y="33"/>
                  </a:cubicBezTo>
                  <a:cubicBezTo>
                    <a:pt x="22" y="41"/>
                    <a:pt x="15" y="48"/>
                    <a:pt x="9" y="61"/>
                  </a:cubicBezTo>
                  <a:cubicBezTo>
                    <a:pt x="0" y="74"/>
                    <a:pt x="0" y="89"/>
                    <a:pt x="0" y="102"/>
                  </a:cubicBezTo>
                  <a:lnTo>
                    <a:pt x="0" y="130"/>
                  </a:lnTo>
                  <a:cubicBezTo>
                    <a:pt x="9" y="143"/>
                    <a:pt x="15" y="156"/>
                    <a:pt x="28" y="171"/>
                  </a:cubicBezTo>
                  <a:cubicBezTo>
                    <a:pt x="35" y="178"/>
                    <a:pt x="42" y="184"/>
                    <a:pt x="50" y="191"/>
                  </a:cubicBezTo>
                  <a:cubicBezTo>
                    <a:pt x="63" y="197"/>
                    <a:pt x="83" y="206"/>
                    <a:pt x="97" y="206"/>
                  </a:cubicBezTo>
                  <a:cubicBezTo>
                    <a:pt x="111" y="206"/>
                    <a:pt x="124" y="197"/>
                    <a:pt x="138" y="191"/>
                  </a:cubicBezTo>
                  <a:cubicBezTo>
                    <a:pt x="152" y="191"/>
                    <a:pt x="158" y="184"/>
                    <a:pt x="173" y="171"/>
                  </a:cubicBezTo>
                  <a:cubicBezTo>
                    <a:pt x="179" y="165"/>
                    <a:pt x="186" y="150"/>
                    <a:pt x="193" y="143"/>
                  </a:cubicBezTo>
                  <a:cubicBezTo>
                    <a:pt x="199" y="130"/>
                    <a:pt x="199" y="115"/>
                    <a:pt x="199" y="102"/>
                  </a:cubicBezTo>
                  <a:lnTo>
                    <a:pt x="199" y="74"/>
                  </a:lnTo>
                  <a:cubicBezTo>
                    <a:pt x="193" y="61"/>
                    <a:pt x="186" y="41"/>
                    <a:pt x="173" y="33"/>
                  </a:cubicBezTo>
                  <a:cubicBezTo>
                    <a:pt x="165" y="27"/>
                    <a:pt x="158" y="20"/>
                    <a:pt x="152" y="13"/>
                  </a:cubicBezTo>
                  <a:cubicBezTo>
                    <a:pt x="138" y="7"/>
                    <a:pt x="117" y="0"/>
                    <a:pt x="97"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8"/>
            <p:cNvSpPr/>
            <p:nvPr/>
          </p:nvSpPr>
          <p:spPr>
            <a:xfrm>
              <a:off x="4802325" y="866150"/>
              <a:ext cx="9925" cy="13875"/>
            </a:xfrm>
            <a:custGeom>
              <a:avLst/>
              <a:gdLst/>
              <a:ahLst/>
              <a:cxnLst/>
              <a:rect l="l" t="t" r="r" b="b"/>
              <a:pathLst>
                <a:path w="397" h="555" extrusionOk="0">
                  <a:moveTo>
                    <a:pt x="267" y="1"/>
                  </a:moveTo>
                  <a:cubicBezTo>
                    <a:pt x="238" y="1"/>
                    <a:pt x="207" y="13"/>
                    <a:pt x="184" y="29"/>
                  </a:cubicBezTo>
                  <a:cubicBezTo>
                    <a:pt x="178" y="36"/>
                    <a:pt x="171" y="44"/>
                    <a:pt x="164" y="50"/>
                  </a:cubicBezTo>
                  <a:cubicBezTo>
                    <a:pt x="164" y="50"/>
                    <a:pt x="158" y="50"/>
                    <a:pt x="150" y="57"/>
                  </a:cubicBezTo>
                  <a:cubicBezTo>
                    <a:pt x="137" y="64"/>
                    <a:pt x="123" y="64"/>
                    <a:pt x="109" y="70"/>
                  </a:cubicBezTo>
                  <a:cubicBezTo>
                    <a:pt x="76" y="92"/>
                    <a:pt x="54" y="118"/>
                    <a:pt x="41" y="146"/>
                  </a:cubicBezTo>
                  <a:cubicBezTo>
                    <a:pt x="35" y="174"/>
                    <a:pt x="20" y="200"/>
                    <a:pt x="13" y="221"/>
                  </a:cubicBezTo>
                  <a:cubicBezTo>
                    <a:pt x="7" y="234"/>
                    <a:pt x="7" y="249"/>
                    <a:pt x="7" y="262"/>
                  </a:cubicBezTo>
                  <a:cubicBezTo>
                    <a:pt x="0" y="282"/>
                    <a:pt x="0" y="303"/>
                    <a:pt x="0" y="323"/>
                  </a:cubicBezTo>
                  <a:cubicBezTo>
                    <a:pt x="0" y="372"/>
                    <a:pt x="13" y="413"/>
                    <a:pt x="26" y="455"/>
                  </a:cubicBezTo>
                  <a:cubicBezTo>
                    <a:pt x="41" y="502"/>
                    <a:pt x="76" y="537"/>
                    <a:pt x="123" y="550"/>
                  </a:cubicBezTo>
                  <a:cubicBezTo>
                    <a:pt x="136" y="553"/>
                    <a:pt x="148" y="555"/>
                    <a:pt x="160" y="555"/>
                  </a:cubicBezTo>
                  <a:cubicBezTo>
                    <a:pt x="195" y="555"/>
                    <a:pt x="229" y="541"/>
                    <a:pt x="260" y="515"/>
                  </a:cubicBezTo>
                  <a:cubicBezTo>
                    <a:pt x="288" y="487"/>
                    <a:pt x="307" y="455"/>
                    <a:pt x="329" y="427"/>
                  </a:cubicBezTo>
                  <a:cubicBezTo>
                    <a:pt x="348" y="392"/>
                    <a:pt x="370" y="358"/>
                    <a:pt x="376" y="317"/>
                  </a:cubicBezTo>
                  <a:cubicBezTo>
                    <a:pt x="396" y="241"/>
                    <a:pt x="389" y="159"/>
                    <a:pt x="363" y="77"/>
                  </a:cubicBezTo>
                  <a:cubicBezTo>
                    <a:pt x="348" y="44"/>
                    <a:pt x="329" y="16"/>
                    <a:pt x="288" y="3"/>
                  </a:cubicBezTo>
                  <a:cubicBezTo>
                    <a:pt x="281" y="1"/>
                    <a:pt x="274" y="1"/>
                    <a:pt x="267"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8"/>
            <p:cNvSpPr/>
            <p:nvPr/>
          </p:nvSpPr>
          <p:spPr>
            <a:xfrm>
              <a:off x="4990850" y="785875"/>
              <a:ext cx="15950" cy="12925"/>
            </a:xfrm>
            <a:custGeom>
              <a:avLst/>
              <a:gdLst/>
              <a:ahLst/>
              <a:cxnLst/>
              <a:rect l="l" t="t" r="r" b="b"/>
              <a:pathLst>
                <a:path w="638" h="517" extrusionOk="0">
                  <a:moveTo>
                    <a:pt x="290" y="0"/>
                  </a:moveTo>
                  <a:cubicBezTo>
                    <a:pt x="211" y="0"/>
                    <a:pt x="132" y="30"/>
                    <a:pt x="76" y="85"/>
                  </a:cubicBezTo>
                  <a:cubicBezTo>
                    <a:pt x="63" y="99"/>
                    <a:pt x="50" y="112"/>
                    <a:pt x="35" y="126"/>
                  </a:cubicBezTo>
                  <a:cubicBezTo>
                    <a:pt x="35" y="134"/>
                    <a:pt x="29" y="134"/>
                    <a:pt x="29" y="140"/>
                  </a:cubicBezTo>
                  <a:cubicBezTo>
                    <a:pt x="15" y="175"/>
                    <a:pt x="9" y="195"/>
                    <a:pt x="1" y="229"/>
                  </a:cubicBezTo>
                  <a:cubicBezTo>
                    <a:pt x="1" y="249"/>
                    <a:pt x="1" y="270"/>
                    <a:pt x="9" y="298"/>
                  </a:cubicBezTo>
                  <a:cubicBezTo>
                    <a:pt x="9" y="311"/>
                    <a:pt x="15" y="324"/>
                    <a:pt x="22" y="339"/>
                  </a:cubicBezTo>
                  <a:cubicBezTo>
                    <a:pt x="35" y="365"/>
                    <a:pt x="56" y="387"/>
                    <a:pt x="76" y="407"/>
                  </a:cubicBezTo>
                  <a:cubicBezTo>
                    <a:pt x="98" y="421"/>
                    <a:pt x="117" y="428"/>
                    <a:pt x="139" y="441"/>
                  </a:cubicBezTo>
                  <a:cubicBezTo>
                    <a:pt x="158" y="454"/>
                    <a:pt x="180" y="469"/>
                    <a:pt x="199" y="476"/>
                  </a:cubicBezTo>
                  <a:cubicBezTo>
                    <a:pt x="227" y="489"/>
                    <a:pt x="255" y="503"/>
                    <a:pt x="281" y="510"/>
                  </a:cubicBezTo>
                  <a:cubicBezTo>
                    <a:pt x="303" y="517"/>
                    <a:pt x="323" y="517"/>
                    <a:pt x="350" y="517"/>
                  </a:cubicBezTo>
                  <a:lnTo>
                    <a:pt x="370" y="517"/>
                  </a:lnTo>
                  <a:cubicBezTo>
                    <a:pt x="398" y="517"/>
                    <a:pt x="433" y="510"/>
                    <a:pt x="461" y="503"/>
                  </a:cubicBezTo>
                  <a:cubicBezTo>
                    <a:pt x="487" y="489"/>
                    <a:pt x="521" y="476"/>
                    <a:pt x="549" y="462"/>
                  </a:cubicBezTo>
                  <a:cubicBezTo>
                    <a:pt x="556" y="448"/>
                    <a:pt x="569" y="441"/>
                    <a:pt x="584" y="434"/>
                  </a:cubicBezTo>
                  <a:cubicBezTo>
                    <a:pt x="597" y="421"/>
                    <a:pt x="610" y="400"/>
                    <a:pt x="617" y="380"/>
                  </a:cubicBezTo>
                  <a:cubicBezTo>
                    <a:pt x="631" y="352"/>
                    <a:pt x="638" y="305"/>
                    <a:pt x="625" y="270"/>
                  </a:cubicBezTo>
                  <a:cubicBezTo>
                    <a:pt x="610" y="236"/>
                    <a:pt x="597" y="201"/>
                    <a:pt x="576" y="175"/>
                  </a:cubicBezTo>
                  <a:cubicBezTo>
                    <a:pt x="556" y="147"/>
                    <a:pt x="534" y="119"/>
                    <a:pt x="515" y="99"/>
                  </a:cubicBezTo>
                  <a:cubicBezTo>
                    <a:pt x="508" y="93"/>
                    <a:pt x="502" y="85"/>
                    <a:pt x="493" y="78"/>
                  </a:cubicBezTo>
                  <a:cubicBezTo>
                    <a:pt x="480" y="65"/>
                    <a:pt x="467" y="52"/>
                    <a:pt x="446" y="43"/>
                  </a:cubicBezTo>
                  <a:cubicBezTo>
                    <a:pt x="426" y="30"/>
                    <a:pt x="405" y="24"/>
                    <a:pt x="392" y="17"/>
                  </a:cubicBezTo>
                  <a:cubicBezTo>
                    <a:pt x="385" y="11"/>
                    <a:pt x="378" y="11"/>
                    <a:pt x="370" y="11"/>
                  </a:cubicBezTo>
                  <a:cubicBezTo>
                    <a:pt x="344" y="4"/>
                    <a:pt x="317" y="0"/>
                    <a:pt x="290"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8"/>
            <p:cNvSpPr/>
            <p:nvPr/>
          </p:nvSpPr>
          <p:spPr>
            <a:xfrm>
              <a:off x="4992575" y="795700"/>
              <a:ext cx="550" cy="525"/>
            </a:xfrm>
            <a:custGeom>
              <a:avLst/>
              <a:gdLst/>
              <a:ahLst/>
              <a:cxnLst/>
              <a:rect l="l" t="t" r="r" b="b"/>
              <a:pathLst>
                <a:path w="22" h="21" extrusionOk="0">
                  <a:moveTo>
                    <a:pt x="1" y="0"/>
                  </a:moveTo>
                  <a:lnTo>
                    <a:pt x="1" y="0"/>
                  </a:lnTo>
                  <a:cubicBezTo>
                    <a:pt x="1" y="7"/>
                    <a:pt x="7" y="7"/>
                    <a:pt x="7" y="14"/>
                  </a:cubicBezTo>
                  <a:cubicBezTo>
                    <a:pt x="14" y="14"/>
                    <a:pt x="22" y="20"/>
                    <a:pt x="22" y="20"/>
                  </a:cubicBezTo>
                  <a:lnTo>
                    <a:pt x="1" y="0"/>
                  </a:ln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8"/>
            <p:cNvSpPr/>
            <p:nvPr/>
          </p:nvSpPr>
          <p:spPr>
            <a:xfrm>
              <a:off x="4990850" y="791050"/>
              <a:ext cx="25" cy="900"/>
            </a:xfrm>
            <a:custGeom>
              <a:avLst/>
              <a:gdLst/>
              <a:ahLst/>
              <a:cxnLst/>
              <a:rect l="l" t="t" r="r" b="b"/>
              <a:pathLst>
                <a:path w="1" h="36" extrusionOk="0">
                  <a:moveTo>
                    <a:pt x="1" y="35"/>
                  </a:moveTo>
                  <a:lnTo>
                    <a:pt x="1" y="22"/>
                  </a:lnTo>
                  <a:lnTo>
                    <a:pt x="1" y="1"/>
                  </a:ln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8"/>
            <p:cNvSpPr/>
            <p:nvPr/>
          </p:nvSpPr>
          <p:spPr>
            <a:xfrm>
              <a:off x="4985225" y="804775"/>
              <a:ext cx="5000" cy="5275"/>
            </a:xfrm>
            <a:custGeom>
              <a:avLst/>
              <a:gdLst/>
              <a:ahLst/>
              <a:cxnLst/>
              <a:rect l="l" t="t" r="r" b="b"/>
              <a:pathLst>
                <a:path w="200" h="211" extrusionOk="0">
                  <a:moveTo>
                    <a:pt x="102" y="0"/>
                  </a:moveTo>
                  <a:cubicBezTo>
                    <a:pt x="89" y="0"/>
                    <a:pt x="76" y="7"/>
                    <a:pt x="61" y="14"/>
                  </a:cubicBezTo>
                  <a:cubicBezTo>
                    <a:pt x="55" y="14"/>
                    <a:pt x="55" y="20"/>
                    <a:pt x="48" y="20"/>
                  </a:cubicBezTo>
                  <a:cubicBezTo>
                    <a:pt x="42" y="27"/>
                    <a:pt x="35" y="35"/>
                    <a:pt x="28" y="35"/>
                  </a:cubicBezTo>
                  <a:lnTo>
                    <a:pt x="28" y="41"/>
                  </a:lnTo>
                  <a:cubicBezTo>
                    <a:pt x="20" y="41"/>
                    <a:pt x="14" y="55"/>
                    <a:pt x="14" y="55"/>
                  </a:cubicBezTo>
                  <a:lnTo>
                    <a:pt x="7" y="61"/>
                  </a:lnTo>
                  <a:cubicBezTo>
                    <a:pt x="7" y="61"/>
                    <a:pt x="1" y="76"/>
                    <a:pt x="1" y="83"/>
                  </a:cubicBezTo>
                  <a:lnTo>
                    <a:pt x="1" y="109"/>
                  </a:lnTo>
                  <a:lnTo>
                    <a:pt x="1" y="130"/>
                  </a:lnTo>
                  <a:cubicBezTo>
                    <a:pt x="1" y="137"/>
                    <a:pt x="7" y="143"/>
                    <a:pt x="7" y="143"/>
                  </a:cubicBezTo>
                  <a:lnTo>
                    <a:pt x="7" y="158"/>
                  </a:lnTo>
                  <a:cubicBezTo>
                    <a:pt x="14" y="158"/>
                    <a:pt x="14" y="165"/>
                    <a:pt x="20" y="165"/>
                  </a:cubicBezTo>
                  <a:lnTo>
                    <a:pt x="28" y="178"/>
                  </a:lnTo>
                  <a:cubicBezTo>
                    <a:pt x="28" y="178"/>
                    <a:pt x="42" y="184"/>
                    <a:pt x="48" y="191"/>
                  </a:cubicBezTo>
                  <a:cubicBezTo>
                    <a:pt x="55" y="199"/>
                    <a:pt x="61" y="199"/>
                    <a:pt x="76" y="206"/>
                  </a:cubicBezTo>
                  <a:lnTo>
                    <a:pt x="83" y="206"/>
                  </a:lnTo>
                  <a:cubicBezTo>
                    <a:pt x="93" y="209"/>
                    <a:pt x="101" y="211"/>
                    <a:pt x="109" y="211"/>
                  </a:cubicBezTo>
                  <a:cubicBezTo>
                    <a:pt x="117" y="211"/>
                    <a:pt x="124" y="209"/>
                    <a:pt x="130" y="206"/>
                  </a:cubicBezTo>
                  <a:cubicBezTo>
                    <a:pt x="137" y="206"/>
                    <a:pt x="152" y="199"/>
                    <a:pt x="158" y="199"/>
                  </a:cubicBezTo>
                  <a:cubicBezTo>
                    <a:pt x="171" y="191"/>
                    <a:pt x="178" y="178"/>
                    <a:pt x="185" y="165"/>
                  </a:cubicBezTo>
                  <a:cubicBezTo>
                    <a:pt x="193" y="150"/>
                    <a:pt x="199" y="143"/>
                    <a:pt x="199" y="130"/>
                  </a:cubicBezTo>
                  <a:lnTo>
                    <a:pt x="199" y="89"/>
                  </a:lnTo>
                  <a:cubicBezTo>
                    <a:pt x="193" y="83"/>
                    <a:pt x="193" y="76"/>
                    <a:pt x="185" y="61"/>
                  </a:cubicBezTo>
                  <a:cubicBezTo>
                    <a:pt x="178" y="55"/>
                    <a:pt x="178" y="41"/>
                    <a:pt x="171" y="35"/>
                  </a:cubicBezTo>
                  <a:cubicBezTo>
                    <a:pt x="165" y="27"/>
                    <a:pt x="158" y="20"/>
                    <a:pt x="152" y="20"/>
                  </a:cubicBezTo>
                  <a:cubicBezTo>
                    <a:pt x="143" y="14"/>
                    <a:pt x="137" y="7"/>
                    <a:pt x="124" y="7"/>
                  </a:cubicBezTo>
                  <a:cubicBezTo>
                    <a:pt x="117" y="7"/>
                    <a:pt x="111" y="0"/>
                    <a:pt x="10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8"/>
            <p:cNvSpPr/>
            <p:nvPr/>
          </p:nvSpPr>
          <p:spPr>
            <a:xfrm>
              <a:off x="5198075" y="803375"/>
              <a:ext cx="15250" cy="17150"/>
            </a:xfrm>
            <a:custGeom>
              <a:avLst/>
              <a:gdLst/>
              <a:ahLst/>
              <a:cxnLst/>
              <a:rect l="l" t="t" r="r" b="b"/>
              <a:pathLst>
                <a:path w="610" h="686" extrusionOk="0">
                  <a:moveTo>
                    <a:pt x="347" y="0"/>
                  </a:moveTo>
                  <a:cubicBezTo>
                    <a:pt x="331" y="0"/>
                    <a:pt x="316" y="3"/>
                    <a:pt x="303" y="9"/>
                  </a:cubicBezTo>
                  <a:cubicBezTo>
                    <a:pt x="288" y="9"/>
                    <a:pt x="275" y="15"/>
                    <a:pt x="268" y="15"/>
                  </a:cubicBezTo>
                  <a:lnTo>
                    <a:pt x="262" y="15"/>
                  </a:lnTo>
                  <a:cubicBezTo>
                    <a:pt x="247" y="15"/>
                    <a:pt x="234" y="9"/>
                    <a:pt x="227" y="9"/>
                  </a:cubicBezTo>
                  <a:cubicBezTo>
                    <a:pt x="206" y="9"/>
                    <a:pt x="186" y="15"/>
                    <a:pt x="171" y="22"/>
                  </a:cubicBezTo>
                  <a:cubicBezTo>
                    <a:pt x="145" y="35"/>
                    <a:pt x="124" y="50"/>
                    <a:pt x="104" y="76"/>
                  </a:cubicBezTo>
                  <a:cubicBezTo>
                    <a:pt x="89" y="97"/>
                    <a:pt x="76" y="124"/>
                    <a:pt x="69" y="145"/>
                  </a:cubicBezTo>
                  <a:cubicBezTo>
                    <a:pt x="63" y="152"/>
                    <a:pt x="63" y="158"/>
                    <a:pt x="56" y="165"/>
                  </a:cubicBezTo>
                  <a:cubicBezTo>
                    <a:pt x="42" y="186"/>
                    <a:pt x="28" y="206"/>
                    <a:pt x="22" y="234"/>
                  </a:cubicBezTo>
                  <a:cubicBezTo>
                    <a:pt x="0" y="329"/>
                    <a:pt x="42" y="411"/>
                    <a:pt x="104" y="480"/>
                  </a:cubicBezTo>
                  <a:lnTo>
                    <a:pt x="104" y="528"/>
                  </a:lnTo>
                  <a:cubicBezTo>
                    <a:pt x="117" y="597"/>
                    <a:pt x="186" y="651"/>
                    <a:pt x="247" y="679"/>
                  </a:cubicBezTo>
                  <a:cubicBezTo>
                    <a:pt x="268" y="679"/>
                    <a:pt x="303" y="686"/>
                    <a:pt x="329" y="686"/>
                  </a:cubicBezTo>
                  <a:cubicBezTo>
                    <a:pt x="350" y="679"/>
                    <a:pt x="377" y="679"/>
                    <a:pt x="405" y="672"/>
                  </a:cubicBezTo>
                  <a:cubicBezTo>
                    <a:pt x="446" y="658"/>
                    <a:pt x="487" y="638"/>
                    <a:pt x="521" y="603"/>
                  </a:cubicBezTo>
                  <a:cubicBezTo>
                    <a:pt x="556" y="569"/>
                    <a:pt x="575" y="528"/>
                    <a:pt x="590" y="487"/>
                  </a:cubicBezTo>
                  <a:cubicBezTo>
                    <a:pt x="610" y="419"/>
                    <a:pt x="603" y="344"/>
                    <a:pt x="590" y="275"/>
                  </a:cubicBezTo>
                  <a:cubicBezTo>
                    <a:pt x="569" y="193"/>
                    <a:pt x="521" y="117"/>
                    <a:pt x="467" y="50"/>
                  </a:cubicBezTo>
                  <a:cubicBezTo>
                    <a:pt x="442" y="20"/>
                    <a:pt x="391" y="0"/>
                    <a:pt x="347"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8"/>
            <p:cNvSpPr/>
            <p:nvPr/>
          </p:nvSpPr>
          <p:spPr>
            <a:xfrm>
              <a:off x="5188175" y="820825"/>
              <a:ext cx="6525" cy="5700"/>
            </a:xfrm>
            <a:custGeom>
              <a:avLst/>
              <a:gdLst/>
              <a:ahLst/>
              <a:cxnLst/>
              <a:rect l="l" t="t" r="r" b="b"/>
              <a:pathLst>
                <a:path w="261" h="228" extrusionOk="0">
                  <a:moveTo>
                    <a:pt x="171" y="1"/>
                  </a:moveTo>
                  <a:cubicBezTo>
                    <a:pt x="165" y="1"/>
                    <a:pt x="150" y="1"/>
                    <a:pt x="143" y="9"/>
                  </a:cubicBezTo>
                  <a:lnTo>
                    <a:pt x="137" y="9"/>
                  </a:lnTo>
                  <a:cubicBezTo>
                    <a:pt x="131" y="7"/>
                    <a:pt x="125" y="6"/>
                    <a:pt x="119" y="6"/>
                  </a:cubicBezTo>
                  <a:cubicBezTo>
                    <a:pt x="105" y="6"/>
                    <a:pt x="90" y="13"/>
                    <a:pt x="74" y="22"/>
                  </a:cubicBezTo>
                  <a:cubicBezTo>
                    <a:pt x="68" y="29"/>
                    <a:pt x="61" y="35"/>
                    <a:pt x="48" y="42"/>
                  </a:cubicBezTo>
                  <a:cubicBezTo>
                    <a:pt x="48" y="42"/>
                    <a:pt x="42" y="50"/>
                    <a:pt x="33" y="50"/>
                  </a:cubicBezTo>
                  <a:cubicBezTo>
                    <a:pt x="20" y="70"/>
                    <a:pt x="14" y="83"/>
                    <a:pt x="7" y="104"/>
                  </a:cubicBezTo>
                  <a:cubicBezTo>
                    <a:pt x="1" y="124"/>
                    <a:pt x="1" y="139"/>
                    <a:pt x="7" y="158"/>
                  </a:cubicBezTo>
                  <a:cubicBezTo>
                    <a:pt x="7" y="173"/>
                    <a:pt x="14" y="186"/>
                    <a:pt x="20" y="193"/>
                  </a:cubicBezTo>
                  <a:cubicBezTo>
                    <a:pt x="27" y="199"/>
                    <a:pt x="33" y="214"/>
                    <a:pt x="48" y="214"/>
                  </a:cubicBezTo>
                  <a:cubicBezTo>
                    <a:pt x="55" y="221"/>
                    <a:pt x="61" y="221"/>
                    <a:pt x="68" y="227"/>
                  </a:cubicBezTo>
                  <a:lnTo>
                    <a:pt x="102" y="227"/>
                  </a:lnTo>
                  <a:cubicBezTo>
                    <a:pt x="109" y="227"/>
                    <a:pt x="116" y="227"/>
                    <a:pt x="124" y="221"/>
                  </a:cubicBezTo>
                  <a:cubicBezTo>
                    <a:pt x="137" y="214"/>
                    <a:pt x="150" y="214"/>
                    <a:pt x="157" y="199"/>
                  </a:cubicBezTo>
                  <a:cubicBezTo>
                    <a:pt x="157" y="199"/>
                    <a:pt x="165" y="193"/>
                    <a:pt x="165" y="186"/>
                  </a:cubicBezTo>
                  <a:lnTo>
                    <a:pt x="171" y="180"/>
                  </a:lnTo>
                  <a:cubicBezTo>
                    <a:pt x="191" y="173"/>
                    <a:pt x="206" y="158"/>
                    <a:pt x="212" y="145"/>
                  </a:cubicBezTo>
                  <a:lnTo>
                    <a:pt x="212" y="139"/>
                  </a:lnTo>
                  <a:lnTo>
                    <a:pt x="219" y="139"/>
                  </a:lnTo>
                  <a:cubicBezTo>
                    <a:pt x="226" y="132"/>
                    <a:pt x="232" y="132"/>
                    <a:pt x="232" y="124"/>
                  </a:cubicBezTo>
                  <a:cubicBezTo>
                    <a:pt x="247" y="111"/>
                    <a:pt x="260" y="91"/>
                    <a:pt x="260" y="70"/>
                  </a:cubicBezTo>
                  <a:cubicBezTo>
                    <a:pt x="260" y="63"/>
                    <a:pt x="254" y="57"/>
                    <a:pt x="254" y="50"/>
                  </a:cubicBezTo>
                  <a:cubicBezTo>
                    <a:pt x="254" y="42"/>
                    <a:pt x="247" y="35"/>
                    <a:pt x="239" y="29"/>
                  </a:cubicBezTo>
                  <a:cubicBezTo>
                    <a:pt x="232" y="15"/>
                    <a:pt x="226" y="9"/>
                    <a:pt x="212" y="9"/>
                  </a:cubicBezTo>
                  <a:cubicBezTo>
                    <a:pt x="206" y="1"/>
                    <a:pt x="191" y="1"/>
                    <a:pt x="17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8"/>
            <p:cNvSpPr/>
            <p:nvPr/>
          </p:nvSpPr>
          <p:spPr>
            <a:xfrm>
              <a:off x="5254700" y="848250"/>
              <a:ext cx="15800" cy="12550"/>
            </a:xfrm>
            <a:custGeom>
              <a:avLst/>
              <a:gdLst/>
              <a:ahLst/>
              <a:cxnLst/>
              <a:rect l="l" t="t" r="r" b="b"/>
              <a:pathLst>
                <a:path w="632" h="502" extrusionOk="0">
                  <a:moveTo>
                    <a:pt x="160" y="1"/>
                  </a:moveTo>
                  <a:cubicBezTo>
                    <a:pt x="145" y="1"/>
                    <a:pt x="131" y="3"/>
                    <a:pt x="117" y="6"/>
                  </a:cubicBezTo>
                  <a:cubicBezTo>
                    <a:pt x="91" y="12"/>
                    <a:pt x="70" y="27"/>
                    <a:pt x="50" y="47"/>
                  </a:cubicBezTo>
                  <a:cubicBezTo>
                    <a:pt x="29" y="68"/>
                    <a:pt x="15" y="88"/>
                    <a:pt x="1" y="116"/>
                  </a:cubicBezTo>
                  <a:lnTo>
                    <a:pt x="1" y="185"/>
                  </a:lnTo>
                  <a:lnTo>
                    <a:pt x="1" y="233"/>
                  </a:lnTo>
                  <a:cubicBezTo>
                    <a:pt x="15" y="293"/>
                    <a:pt x="42" y="341"/>
                    <a:pt x="91" y="382"/>
                  </a:cubicBezTo>
                  <a:cubicBezTo>
                    <a:pt x="124" y="417"/>
                    <a:pt x="158" y="451"/>
                    <a:pt x="206" y="472"/>
                  </a:cubicBezTo>
                  <a:cubicBezTo>
                    <a:pt x="247" y="486"/>
                    <a:pt x="275" y="499"/>
                    <a:pt x="323" y="499"/>
                  </a:cubicBezTo>
                  <a:cubicBezTo>
                    <a:pt x="331" y="501"/>
                    <a:pt x="340" y="501"/>
                    <a:pt x="348" y="501"/>
                  </a:cubicBezTo>
                  <a:cubicBezTo>
                    <a:pt x="370" y="501"/>
                    <a:pt x="393" y="497"/>
                    <a:pt x="411" y="492"/>
                  </a:cubicBezTo>
                  <a:cubicBezTo>
                    <a:pt x="474" y="486"/>
                    <a:pt x="535" y="445"/>
                    <a:pt x="576" y="403"/>
                  </a:cubicBezTo>
                  <a:cubicBezTo>
                    <a:pt x="625" y="349"/>
                    <a:pt x="631" y="287"/>
                    <a:pt x="597" y="226"/>
                  </a:cubicBezTo>
                  <a:cubicBezTo>
                    <a:pt x="556" y="136"/>
                    <a:pt x="467" y="54"/>
                    <a:pt x="364" y="34"/>
                  </a:cubicBezTo>
                  <a:cubicBezTo>
                    <a:pt x="339" y="29"/>
                    <a:pt x="316" y="25"/>
                    <a:pt x="290" y="25"/>
                  </a:cubicBezTo>
                  <a:cubicBezTo>
                    <a:pt x="279" y="25"/>
                    <a:pt x="267" y="25"/>
                    <a:pt x="255" y="27"/>
                  </a:cubicBezTo>
                  <a:cubicBezTo>
                    <a:pt x="241" y="12"/>
                    <a:pt x="227" y="6"/>
                    <a:pt x="206" y="6"/>
                  </a:cubicBezTo>
                  <a:cubicBezTo>
                    <a:pt x="190" y="3"/>
                    <a:pt x="174" y="1"/>
                    <a:pt x="160"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8"/>
            <p:cNvSpPr/>
            <p:nvPr/>
          </p:nvSpPr>
          <p:spPr>
            <a:xfrm>
              <a:off x="5281925" y="880675"/>
              <a:ext cx="5650" cy="5725"/>
            </a:xfrm>
            <a:custGeom>
              <a:avLst/>
              <a:gdLst/>
              <a:ahLst/>
              <a:cxnLst/>
              <a:rect l="l" t="t" r="r" b="b"/>
              <a:pathLst>
                <a:path w="226" h="229" extrusionOk="0">
                  <a:moveTo>
                    <a:pt x="122" y="1"/>
                  </a:moveTo>
                  <a:cubicBezTo>
                    <a:pt x="119" y="1"/>
                    <a:pt x="115" y="1"/>
                    <a:pt x="111" y="3"/>
                  </a:cubicBezTo>
                  <a:lnTo>
                    <a:pt x="89" y="3"/>
                  </a:lnTo>
                  <a:cubicBezTo>
                    <a:pt x="76" y="10"/>
                    <a:pt x="62" y="16"/>
                    <a:pt x="48" y="23"/>
                  </a:cubicBezTo>
                  <a:cubicBezTo>
                    <a:pt x="42" y="30"/>
                    <a:pt x="42" y="38"/>
                    <a:pt x="35" y="44"/>
                  </a:cubicBezTo>
                  <a:cubicBezTo>
                    <a:pt x="29" y="51"/>
                    <a:pt x="20" y="58"/>
                    <a:pt x="20" y="64"/>
                  </a:cubicBezTo>
                  <a:cubicBezTo>
                    <a:pt x="14" y="71"/>
                    <a:pt x="7" y="79"/>
                    <a:pt x="7" y="92"/>
                  </a:cubicBezTo>
                  <a:cubicBezTo>
                    <a:pt x="1" y="105"/>
                    <a:pt x="1" y="120"/>
                    <a:pt x="7" y="133"/>
                  </a:cubicBezTo>
                  <a:cubicBezTo>
                    <a:pt x="7" y="140"/>
                    <a:pt x="7" y="153"/>
                    <a:pt x="14" y="161"/>
                  </a:cubicBezTo>
                  <a:cubicBezTo>
                    <a:pt x="14" y="168"/>
                    <a:pt x="20" y="181"/>
                    <a:pt x="29" y="187"/>
                  </a:cubicBezTo>
                  <a:cubicBezTo>
                    <a:pt x="29" y="194"/>
                    <a:pt x="35" y="202"/>
                    <a:pt x="48" y="209"/>
                  </a:cubicBezTo>
                  <a:cubicBezTo>
                    <a:pt x="55" y="215"/>
                    <a:pt x="62" y="215"/>
                    <a:pt x="70" y="222"/>
                  </a:cubicBezTo>
                  <a:cubicBezTo>
                    <a:pt x="83" y="228"/>
                    <a:pt x="96" y="228"/>
                    <a:pt x="111" y="228"/>
                  </a:cubicBezTo>
                  <a:cubicBezTo>
                    <a:pt x="124" y="228"/>
                    <a:pt x="131" y="228"/>
                    <a:pt x="144" y="222"/>
                  </a:cubicBezTo>
                  <a:cubicBezTo>
                    <a:pt x="152" y="222"/>
                    <a:pt x="158" y="215"/>
                    <a:pt x="165" y="215"/>
                  </a:cubicBezTo>
                  <a:cubicBezTo>
                    <a:pt x="178" y="209"/>
                    <a:pt x="185" y="202"/>
                    <a:pt x="193" y="194"/>
                  </a:cubicBezTo>
                  <a:cubicBezTo>
                    <a:pt x="200" y="187"/>
                    <a:pt x="200" y="181"/>
                    <a:pt x="206" y="174"/>
                  </a:cubicBezTo>
                  <a:cubicBezTo>
                    <a:pt x="213" y="168"/>
                    <a:pt x="213" y="153"/>
                    <a:pt x="219" y="146"/>
                  </a:cubicBezTo>
                  <a:cubicBezTo>
                    <a:pt x="226" y="133"/>
                    <a:pt x="226" y="120"/>
                    <a:pt x="219" y="105"/>
                  </a:cubicBezTo>
                  <a:cubicBezTo>
                    <a:pt x="219" y="92"/>
                    <a:pt x="219" y="85"/>
                    <a:pt x="213" y="79"/>
                  </a:cubicBezTo>
                  <a:cubicBezTo>
                    <a:pt x="206" y="64"/>
                    <a:pt x="200" y="51"/>
                    <a:pt x="193" y="44"/>
                  </a:cubicBezTo>
                  <a:cubicBezTo>
                    <a:pt x="185" y="38"/>
                    <a:pt x="178" y="30"/>
                    <a:pt x="178" y="23"/>
                  </a:cubicBezTo>
                  <a:cubicBezTo>
                    <a:pt x="172" y="16"/>
                    <a:pt x="158" y="10"/>
                    <a:pt x="144" y="10"/>
                  </a:cubicBezTo>
                  <a:cubicBezTo>
                    <a:pt x="139" y="5"/>
                    <a:pt x="131" y="1"/>
                    <a:pt x="122"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8"/>
            <p:cNvSpPr/>
            <p:nvPr/>
          </p:nvSpPr>
          <p:spPr>
            <a:xfrm>
              <a:off x="4774425" y="773425"/>
              <a:ext cx="529425" cy="487900"/>
            </a:xfrm>
            <a:custGeom>
              <a:avLst/>
              <a:gdLst/>
              <a:ahLst/>
              <a:cxnLst/>
              <a:rect l="l" t="t" r="r" b="b"/>
              <a:pathLst>
                <a:path w="21177" h="19516" extrusionOk="0">
                  <a:moveTo>
                    <a:pt x="7775" y="1"/>
                  </a:moveTo>
                  <a:cubicBezTo>
                    <a:pt x="7676" y="1"/>
                    <a:pt x="7581" y="69"/>
                    <a:pt x="7523" y="234"/>
                  </a:cubicBezTo>
                  <a:cubicBezTo>
                    <a:pt x="7434" y="481"/>
                    <a:pt x="7440" y="768"/>
                    <a:pt x="7419" y="1021"/>
                  </a:cubicBezTo>
                  <a:cubicBezTo>
                    <a:pt x="7412" y="1049"/>
                    <a:pt x="7412" y="1075"/>
                    <a:pt x="7406" y="1103"/>
                  </a:cubicBezTo>
                  <a:cubicBezTo>
                    <a:pt x="7350" y="1089"/>
                    <a:pt x="7296" y="1083"/>
                    <a:pt x="7245" y="1083"/>
                  </a:cubicBezTo>
                  <a:cubicBezTo>
                    <a:pt x="6824" y="1083"/>
                    <a:pt x="6554" y="1523"/>
                    <a:pt x="6407" y="1884"/>
                  </a:cubicBezTo>
                  <a:cubicBezTo>
                    <a:pt x="6332" y="2082"/>
                    <a:pt x="6243" y="2253"/>
                    <a:pt x="6085" y="2376"/>
                  </a:cubicBezTo>
                  <a:cubicBezTo>
                    <a:pt x="6023" y="2398"/>
                    <a:pt x="5955" y="2424"/>
                    <a:pt x="5893" y="2458"/>
                  </a:cubicBezTo>
                  <a:cubicBezTo>
                    <a:pt x="5859" y="2480"/>
                    <a:pt x="5824" y="2500"/>
                    <a:pt x="5798" y="2527"/>
                  </a:cubicBezTo>
                  <a:cubicBezTo>
                    <a:pt x="5586" y="2595"/>
                    <a:pt x="5359" y="2610"/>
                    <a:pt x="5141" y="2629"/>
                  </a:cubicBezTo>
                  <a:cubicBezTo>
                    <a:pt x="4620" y="2685"/>
                    <a:pt x="4203" y="2808"/>
                    <a:pt x="3881" y="3239"/>
                  </a:cubicBezTo>
                  <a:cubicBezTo>
                    <a:pt x="3779" y="3383"/>
                    <a:pt x="3689" y="3533"/>
                    <a:pt x="3600" y="3684"/>
                  </a:cubicBezTo>
                  <a:cubicBezTo>
                    <a:pt x="3505" y="3684"/>
                    <a:pt x="3422" y="3643"/>
                    <a:pt x="3360" y="3533"/>
                  </a:cubicBezTo>
                  <a:cubicBezTo>
                    <a:pt x="3252" y="3327"/>
                    <a:pt x="3204" y="3102"/>
                    <a:pt x="3059" y="2910"/>
                  </a:cubicBezTo>
                  <a:cubicBezTo>
                    <a:pt x="2894" y="2677"/>
                    <a:pt x="2668" y="2526"/>
                    <a:pt x="2419" y="2526"/>
                  </a:cubicBezTo>
                  <a:cubicBezTo>
                    <a:pt x="2297" y="2526"/>
                    <a:pt x="2168" y="2563"/>
                    <a:pt x="2039" y="2644"/>
                  </a:cubicBezTo>
                  <a:cubicBezTo>
                    <a:pt x="1616" y="2917"/>
                    <a:pt x="1827" y="3424"/>
                    <a:pt x="1869" y="3835"/>
                  </a:cubicBezTo>
                  <a:cubicBezTo>
                    <a:pt x="1890" y="4088"/>
                    <a:pt x="1834" y="4389"/>
                    <a:pt x="1758" y="4628"/>
                  </a:cubicBezTo>
                  <a:cubicBezTo>
                    <a:pt x="1717" y="4758"/>
                    <a:pt x="1657" y="4909"/>
                    <a:pt x="1533" y="4977"/>
                  </a:cubicBezTo>
                  <a:cubicBezTo>
                    <a:pt x="1438" y="5033"/>
                    <a:pt x="1307" y="5033"/>
                    <a:pt x="1198" y="5080"/>
                  </a:cubicBezTo>
                  <a:cubicBezTo>
                    <a:pt x="993" y="5162"/>
                    <a:pt x="889" y="5361"/>
                    <a:pt x="965" y="5580"/>
                  </a:cubicBezTo>
                  <a:cubicBezTo>
                    <a:pt x="1006" y="5696"/>
                    <a:pt x="1095" y="5778"/>
                    <a:pt x="1170" y="5867"/>
                  </a:cubicBezTo>
                  <a:cubicBezTo>
                    <a:pt x="1266" y="5984"/>
                    <a:pt x="1266" y="6113"/>
                    <a:pt x="1266" y="6258"/>
                  </a:cubicBezTo>
                  <a:cubicBezTo>
                    <a:pt x="1266" y="6565"/>
                    <a:pt x="1192" y="6881"/>
                    <a:pt x="1110" y="7181"/>
                  </a:cubicBezTo>
                  <a:cubicBezTo>
                    <a:pt x="1019" y="7510"/>
                    <a:pt x="863" y="7784"/>
                    <a:pt x="706" y="8091"/>
                  </a:cubicBezTo>
                  <a:cubicBezTo>
                    <a:pt x="602" y="8290"/>
                    <a:pt x="513" y="8523"/>
                    <a:pt x="576" y="8748"/>
                  </a:cubicBezTo>
                  <a:cubicBezTo>
                    <a:pt x="609" y="8865"/>
                    <a:pt x="664" y="8960"/>
                    <a:pt x="740" y="9036"/>
                  </a:cubicBezTo>
                  <a:cubicBezTo>
                    <a:pt x="781" y="9200"/>
                    <a:pt x="835" y="9358"/>
                    <a:pt x="835" y="9528"/>
                  </a:cubicBezTo>
                  <a:cubicBezTo>
                    <a:pt x="835" y="9926"/>
                    <a:pt x="526" y="10172"/>
                    <a:pt x="321" y="10466"/>
                  </a:cubicBezTo>
                  <a:cubicBezTo>
                    <a:pt x="62" y="10836"/>
                    <a:pt x="144" y="11192"/>
                    <a:pt x="315" y="11575"/>
                  </a:cubicBezTo>
                  <a:cubicBezTo>
                    <a:pt x="411" y="11781"/>
                    <a:pt x="444" y="11945"/>
                    <a:pt x="411" y="12163"/>
                  </a:cubicBezTo>
                  <a:cubicBezTo>
                    <a:pt x="370" y="12459"/>
                    <a:pt x="342" y="12738"/>
                    <a:pt x="362" y="13034"/>
                  </a:cubicBezTo>
                  <a:cubicBezTo>
                    <a:pt x="418" y="13670"/>
                    <a:pt x="232" y="14348"/>
                    <a:pt x="520" y="14943"/>
                  </a:cubicBezTo>
                  <a:cubicBezTo>
                    <a:pt x="595" y="15087"/>
                    <a:pt x="699" y="15210"/>
                    <a:pt x="801" y="15340"/>
                  </a:cubicBezTo>
                  <a:cubicBezTo>
                    <a:pt x="747" y="15334"/>
                    <a:pt x="699" y="15334"/>
                    <a:pt x="643" y="15334"/>
                  </a:cubicBezTo>
                  <a:cubicBezTo>
                    <a:pt x="623" y="15333"/>
                    <a:pt x="603" y="15332"/>
                    <a:pt x="583" y="15332"/>
                  </a:cubicBezTo>
                  <a:cubicBezTo>
                    <a:pt x="446" y="15332"/>
                    <a:pt x="314" y="15359"/>
                    <a:pt x="206" y="15442"/>
                  </a:cubicBezTo>
                  <a:cubicBezTo>
                    <a:pt x="96" y="15531"/>
                    <a:pt x="1" y="15647"/>
                    <a:pt x="7" y="15792"/>
                  </a:cubicBezTo>
                  <a:cubicBezTo>
                    <a:pt x="14" y="15922"/>
                    <a:pt x="116" y="16017"/>
                    <a:pt x="213" y="16099"/>
                  </a:cubicBezTo>
                  <a:cubicBezTo>
                    <a:pt x="295" y="16162"/>
                    <a:pt x="370" y="16222"/>
                    <a:pt x="403" y="16319"/>
                  </a:cubicBezTo>
                  <a:cubicBezTo>
                    <a:pt x="444" y="16421"/>
                    <a:pt x="453" y="16525"/>
                    <a:pt x="459" y="16626"/>
                  </a:cubicBezTo>
                  <a:cubicBezTo>
                    <a:pt x="459" y="16845"/>
                    <a:pt x="459" y="17085"/>
                    <a:pt x="526" y="17283"/>
                  </a:cubicBezTo>
                  <a:cubicBezTo>
                    <a:pt x="535" y="17372"/>
                    <a:pt x="554" y="17469"/>
                    <a:pt x="595" y="17571"/>
                  </a:cubicBezTo>
                  <a:cubicBezTo>
                    <a:pt x="781" y="18023"/>
                    <a:pt x="1294" y="18345"/>
                    <a:pt x="1676" y="18611"/>
                  </a:cubicBezTo>
                  <a:cubicBezTo>
                    <a:pt x="2033" y="18857"/>
                    <a:pt x="2402" y="19062"/>
                    <a:pt x="2806" y="19207"/>
                  </a:cubicBezTo>
                  <a:lnTo>
                    <a:pt x="2806" y="19220"/>
                  </a:lnTo>
                  <a:cubicBezTo>
                    <a:pt x="2951" y="19448"/>
                    <a:pt x="3153" y="19516"/>
                    <a:pt x="3373" y="19516"/>
                  </a:cubicBezTo>
                  <a:cubicBezTo>
                    <a:pt x="3590" y="19516"/>
                    <a:pt x="3824" y="19450"/>
                    <a:pt x="4038" y="19406"/>
                  </a:cubicBezTo>
                  <a:cubicBezTo>
                    <a:pt x="4689" y="19276"/>
                    <a:pt x="5346" y="19166"/>
                    <a:pt x="5988" y="19008"/>
                  </a:cubicBezTo>
                  <a:cubicBezTo>
                    <a:pt x="7125" y="18734"/>
                    <a:pt x="8419" y="18304"/>
                    <a:pt x="9213" y="17387"/>
                  </a:cubicBezTo>
                  <a:cubicBezTo>
                    <a:pt x="9617" y="16914"/>
                    <a:pt x="9911" y="16339"/>
                    <a:pt x="10233" y="15812"/>
                  </a:cubicBezTo>
                  <a:cubicBezTo>
                    <a:pt x="10575" y="15258"/>
                    <a:pt x="10924" y="14703"/>
                    <a:pt x="11327" y="14197"/>
                  </a:cubicBezTo>
                  <a:cubicBezTo>
                    <a:pt x="11746" y="13683"/>
                    <a:pt x="12224" y="13211"/>
                    <a:pt x="12745" y="12794"/>
                  </a:cubicBezTo>
                  <a:cubicBezTo>
                    <a:pt x="13257" y="12383"/>
                    <a:pt x="13812" y="12068"/>
                    <a:pt x="14400" y="11767"/>
                  </a:cubicBezTo>
                  <a:cubicBezTo>
                    <a:pt x="15647" y="11117"/>
                    <a:pt x="16735" y="10233"/>
                    <a:pt x="17830" y="9351"/>
                  </a:cubicBezTo>
                  <a:cubicBezTo>
                    <a:pt x="18336" y="8940"/>
                    <a:pt x="18829" y="8508"/>
                    <a:pt x="19350" y="8112"/>
                  </a:cubicBezTo>
                  <a:cubicBezTo>
                    <a:pt x="19739" y="7818"/>
                    <a:pt x="20136" y="7538"/>
                    <a:pt x="20493" y="7194"/>
                  </a:cubicBezTo>
                  <a:cubicBezTo>
                    <a:pt x="20772" y="6922"/>
                    <a:pt x="21109" y="6572"/>
                    <a:pt x="21142" y="6154"/>
                  </a:cubicBezTo>
                  <a:cubicBezTo>
                    <a:pt x="21176" y="5662"/>
                    <a:pt x="20739" y="5368"/>
                    <a:pt x="20444" y="5052"/>
                  </a:cubicBezTo>
                  <a:cubicBezTo>
                    <a:pt x="20288" y="4888"/>
                    <a:pt x="20212" y="4676"/>
                    <a:pt x="20074" y="4499"/>
                  </a:cubicBezTo>
                  <a:cubicBezTo>
                    <a:pt x="19938" y="4328"/>
                    <a:pt x="19746" y="4218"/>
                    <a:pt x="19540" y="4155"/>
                  </a:cubicBezTo>
                  <a:cubicBezTo>
                    <a:pt x="18946" y="3958"/>
                    <a:pt x="19028" y="3267"/>
                    <a:pt x="18645" y="2863"/>
                  </a:cubicBezTo>
                  <a:cubicBezTo>
                    <a:pt x="18498" y="2709"/>
                    <a:pt x="18325" y="2651"/>
                    <a:pt x="18145" y="2651"/>
                  </a:cubicBezTo>
                  <a:cubicBezTo>
                    <a:pt x="17954" y="2651"/>
                    <a:pt x="17755" y="2716"/>
                    <a:pt x="17569" y="2800"/>
                  </a:cubicBezTo>
                  <a:cubicBezTo>
                    <a:pt x="17364" y="2897"/>
                    <a:pt x="17158" y="3020"/>
                    <a:pt x="16946" y="3102"/>
                  </a:cubicBezTo>
                  <a:cubicBezTo>
                    <a:pt x="16816" y="3149"/>
                    <a:pt x="16691" y="3170"/>
                    <a:pt x="16564" y="3170"/>
                  </a:cubicBezTo>
                  <a:cubicBezTo>
                    <a:pt x="16505" y="3170"/>
                    <a:pt x="16446" y="3165"/>
                    <a:pt x="16386" y="3157"/>
                  </a:cubicBezTo>
                  <a:cubicBezTo>
                    <a:pt x="16358" y="3088"/>
                    <a:pt x="16317" y="3027"/>
                    <a:pt x="16276" y="2986"/>
                  </a:cubicBezTo>
                  <a:cubicBezTo>
                    <a:pt x="16207" y="2910"/>
                    <a:pt x="16071" y="2882"/>
                    <a:pt x="16017" y="2800"/>
                  </a:cubicBezTo>
                  <a:cubicBezTo>
                    <a:pt x="15967" y="2726"/>
                    <a:pt x="16008" y="2603"/>
                    <a:pt x="16008" y="2513"/>
                  </a:cubicBezTo>
                  <a:cubicBezTo>
                    <a:pt x="16002" y="2398"/>
                    <a:pt x="15995" y="2275"/>
                    <a:pt x="15989" y="2158"/>
                  </a:cubicBezTo>
                  <a:cubicBezTo>
                    <a:pt x="15967" y="1713"/>
                    <a:pt x="15941" y="1172"/>
                    <a:pt x="15475" y="974"/>
                  </a:cubicBezTo>
                  <a:cubicBezTo>
                    <a:pt x="15385" y="937"/>
                    <a:pt x="15296" y="921"/>
                    <a:pt x="15208" y="921"/>
                  </a:cubicBezTo>
                  <a:cubicBezTo>
                    <a:pt x="14979" y="921"/>
                    <a:pt x="14758" y="1029"/>
                    <a:pt x="14565" y="1172"/>
                  </a:cubicBezTo>
                  <a:cubicBezTo>
                    <a:pt x="14474" y="1137"/>
                    <a:pt x="14377" y="1124"/>
                    <a:pt x="14278" y="1124"/>
                  </a:cubicBezTo>
                  <a:cubicBezTo>
                    <a:pt x="14101" y="1124"/>
                    <a:pt x="13917" y="1167"/>
                    <a:pt x="13750" y="1207"/>
                  </a:cubicBezTo>
                  <a:cubicBezTo>
                    <a:pt x="13538" y="1261"/>
                    <a:pt x="13326" y="1322"/>
                    <a:pt x="13114" y="1363"/>
                  </a:cubicBezTo>
                  <a:cubicBezTo>
                    <a:pt x="13000" y="1387"/>
                    <a:pt x="12885" y="1396"/>
                    <a:pt x="12770" y="1396"/>
                  </a:cubicBezTo>
                  <a:cubicBezTo>
                    <a:pt x="12581" y="1396"/>
                    <a:pt x="12393" y="1370"/>
                    <a:pt x="12211" y="1337"/>
                  </a:cubicBezTo>
                  <a:cubicBezTo>
                    <a:pt x="11758" y="1252"/>
                    <a:pt x="11306" y="1114"/>
                    <a:pt x="10847" y="1114"/>
                  </a:cubicBezTo>
                  <a:cubicBezTo>
                    <a:pt x="10743" y="1114"/>
                    <a:pt x="10639" y="1121"/>
                    <a:pt x="10534" y="1138"/>
                  </a:cubicBezTo>
                  <a:cubicBezTo>
                    <a:pt x="10274" y="1179"/>
                    <a:pt x="10041" y="1289"/>
                    <a:pt x="9816" y="1412"/>
                  </a:cubicBezTo>
                  <a:cubicBezTo>
                    <a:pt x="9569" y="1555"/>
                    <a:pt x="9343" y="1631"/>
                    <a:pt x="9055" y="1644"/>
                  </a:cubicBezTo>
                  <a:cubicBezTo>
                    <a:pt x="8966" y="1649"/>
                    <a:pt x="8876" y="1653"/>
                    <a:pt x="8787" y="1653"/>
                  </a:cubicBezTo>
                  <a:cubicBezTo>
                    <a:pt x="8534" y="1653"/>
                    <a:pt x="8283" y="1620"/>
                    <a:pt x="8056" y="1494"/>
                  </a:cubicBezTo>
                  <a:cubicBezTo>
                    <a:pt x="7981" y="1445"/>
                    <a:pt x="7905" y="1391"/>
                    <a:pt x="7830" y="1337"/>
                  </a:cubicBezTo>
                  <a:cubicBezTo>
                    <a:pt x="7836" y="1315"/>
                    <a:pt x="7844" y="1302"/>
                    <a:pt x="7858" y="1281"/>
                  </a:cubicBezTo>
                  <a:cubicBezTo>
                    <a:pt x="7918" y="1185"/>
                    <a:pt x="8001" y="1097"/>
                    <a:pt x="8056" y="993"/>
                  </a:cubicBezTo>
                  <a:cubicBezTo>
                    <a:pt x="8165" y="788"/>
                    <a:pt x="8180" y="556"/>
                    <a:pt x="8117" y="336"/>
                  </a:cubicBezTo>
                  <a:cubicBezTo>
                    <a:pt x="8065" y="142"/>
                    <a:pt x="7917" y="1"/>
                    <a:pt x="777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8"/>
            <p:cNvSpPr/>
            <p:nvPr/>
          </p:nvSpPr>
          <p:spPr>
            <a:xfrm>
              <a:off x="4788425" y="796850"/>
              <a:ext cx="515425" cy="461200"/>
            </a:xfrm>
            <a:custGeom>
              <a:avLst/>
              <a:gdLst/>
              <a:ahLst/>
              <a:cxnLst/>
              <a:rect l="l" t="t" r="r" b="b"/>
              <a:pathLst>
                <a:path w="20617" h="18448" extrusionOk="0">
                  <a:moveTo>
                    <a:pt x="7130" y="1"/>
                  </a:moveTo>
                  <a:cubicBezTo>
                    <a:pt x="7044" y="1"/>
                    <a:pt x="6955" y="19"/>
                    <a:pt x="6859" y="43"/>
                  </a:cubicBezTo>
                  <a:lnTo>
                    <a:pt x="6859" y="84"/>
                  </a:lnTo>
                  <a:cubicBezTo>
                    <a:pt x="6852" y="112"/>
                    <a:pt x="6852" y="138"/>
                    <a:pt x="6846" y="166"/>
                  </a:cubicBezTo>
                  <a:cubicBezTo>
                    <a:pt x="6787" y="151"/>
                    <a:pt x="6733" y="144"/>
                    <a:pt x="6681" y="144"/>
                  </a:cubicBezTo>
                  <a:cubicBezTo>
                    <a:pt x="6636" y="144"/>
                    <a:pt x="6593" y="150"/>
                    <a:pt x="6552" y="160"/>
                  </a:cubicBezTo>
                  <a:cubicBezTo>
                    <a:pt x="6360" y="255"/>
                    <a:pt x="6189" y="385"/>
                    <a:pt x="6072" y="523"/>
                  </a:cubicBezTo>
                  <a:cubicBezTo>
                    <a:pt x="5997" y="631"/>
                    <a:pt x="5936" y="754"/>
                    <a:pt x="5880" y="871"/>
                  </a:cubicBezTo>
                  <a:cubicBezTo>
                    <a:pt x="5826" y="1009"/>
                    <a:pt x="5778" y="1152"/>
                    <a:pt x="5696" y="1288"/>
                  </a:cubicBezTo>
                  <a:cubicBezTo>
                    <a:pt x="5532" y="1563"/>
                    <a:pt x="5244" y="1789"/>
                    <a:pt x="5018" y="2021"/>
                  </a:cubicBezTo>
                  <a:cubicBezTo>
                    <a:pt x="4786" y="2254"/>
                    <a:pt x="4566" y="2487"/>
                    <a:pt x="4369" y="2747"/>
                  </a:cubicBezTo>
                  <a:cubicBezTo>
                    <a:pt x="4211" y="2946"/>
                    <a:pt x="4073" y="3151"/>
                    <a:pt x="3902" y="3342"/>
                  </a:cubicBezTo>
                  <a:cubicBezTo>
                    <a:pt x="3539" y="3746"/>
                    <a:pt x="3074" y="3815"/>
                    <a:pt x="2575" y="3944"/>
                  </a:cubicBezTo>
                  <a:cubicBezTo>
                    <a:pt x="2069" y="4068"/>
                    <a:pt x="1520" y="4253"/>
                    <a:pt x="1151" y="4643"/>
                  </a:cubicBezTo>
                  <a:cubicBezTo>
                    <a:pt x="775" y="5040"/>
                    <a:pt x="904" y="5518"/>
                    <a:pt x="993" y="6004"/>
                  </a:cubicBezTo>
                  <a:cubicBezTo>
                    <a:pt x="1042" y="6244"/>
                    <a:pt x="1049" y="6477"/>
                    <a:pt x="960" y="6709"/>
                  </a:cubicBezTo>
                  <a:cubicBezTo>
                    <a:pt x="863" y="6949"/>
                    <a:pt x="645" y="7059"/>
                    <a:pt x="446" y="7202"/>
                  </a:cubicBezTo>
                  <a:cubicBezTo>
                    <a:pt x="234" y="7359"/>
                    <a:pt x="83" y="7530"/>
                    <a:pt x="1" y="7729"/>
                  </a:cubicBezTo>
                  <a:cubicBezTo>
                    <a:pt x="1" y="7757"/>
                    <a:pt x="8" y="7785"/>
                    <a:pt x="16" y="7811"/>
                  </a:cubicBezTo>
                  <a:cubicBezTo>
                    <a:pt x="49" y="7928"/>
                    <a:pt x="104" y="8023"/>
                    <a:pt x="180" y="8099"/>
                  </a:cubicBezTo>
                  <a:cubicBezTo>
                    <a:pt x="221" y="8263"/>
                    <a:pt x="275" y="8421"/>
                    <a:pt x="275" y="8591"/>
                  </a:cubicBezTo>
                  <a:cubicBezTo>
                    <a:pt x="275" y="8762"/>
                    <a:pt x="213" y="8913"/>
                    <a:pt x="124" y="9043"/>
                  </a:cubicBezTo>
                  <a:cubicBezTo>
                    <a:pt x="234" y="9304"/>
                    <a:pt x="371" y="9551"/>
                    <a:pt x="528" y="9769"/>
                  </a:cubicBezTo>
                  <a:cubicBezTo>
                    <a:pt x="829" y="10173"/>
                    <a:pt x="1302" y="10392"/>
                    <a:pt x="1371" y="10926"/>
                  </a:cubicBezTo>
                  <a:cubicBezTo>
                    <a:pt x="1412" y="11241"/>
                    <a:pt x="1412" y="11563"/>
                    <a:pt x="1419" y="11883"/>
                  </a:cubicBezTo>
                  <a:cubicBezTo>
                    <a:pt x="1432" y="12253"/>
                    <a:pt x="1473" y="12616"/>
                    <a:pt x="1520" y="12986"/>
                  </a:cubicBezTo>
                  <a:cubicBezTo>
                    <a:pt x="1555" y="13288"/>
                    <a:pt x="1589" y="13595"/>
                    <a:pt x="1576" y="13904"/>
                  </a:cubicBezTo>
                  <a:cubicBezTo>
                    <a:pt x="1568" y="14191"/>
                    <a:pt x="1548" y="14533"/>
                    <a:pt x="1302" y="14732"/>
                  </a:cubicBezTo>
                  <a:cubicBezTo>
                    <a:pt x="993" y="14991"/>
                    <a:pt x="541" y="15101"/>
                    <a:pt x="433" y="15546"/>
                  </a:cubicBezTo>
                  <a:cubicBezTo>
                    <a:pt x="377" y="15772"/>
                    <a:pt x="481" y="15983"/>
                    <a:pt x="528" y="16204"/>
                  </a:cubicBezTo>
                  <a:cubicBezTo>
                    <a:pt x="582" y="16483"/>
                    <a:pt x="433" y="16757"/>
                    <a:pt x="474" y="17045"/>
                  </a:cubicBezTo>
                  <a:cubicBezTo>
                    <a:pt x="481" y="17114"/>
                    <a:pt x="500" y="17181"/>
                    <a:pt x="528" y="17243"/>
                  </a:cubicBezTo>
                  <a:cubicBezTo>
                    <a:pt x="720" y="17408"/>
                    <a:pt x="939" y="17544"/>
                    <a:pt x="1116" y="17674"/>
                  </a:cubicBezTo>
                  <a:cubicBezTo>
                    <a:pt x="1343" y="17831"/>
                    <a:pt x="1568" y="17961"/>
                    <a:pt x="1801" y="18078"/>
                  </a:cubicBezTo>
                  <a:cubicBezTo>
                    <a:pt x="1840" y="18079"/>
                    <a:pt x="1879" y="18080"/>
                    <a:pt x="1919" y="18080"/>
                  </a:cubicBezTo>
                  <a:cubicBezTo>
                    <a:pt x="2046" y="18080"/>
                    <a:pt x="2175" y="18072"/>
                    <a:pt x="2301" y="18052"/>
                  </a:cubicBezTo>
                  <a:cubicBezTo>
                    <a:pt x="2424" y="18235"/>
                    <a:pt x="2692" y="18290"/>
                    <a:pt x="2938" y="18324"/>
                  </a:cubicBezTo>
                  <a:cubicBezTo>
                    <a:pt x="3150" y="18352"/>
                    <a:pt x="3362" y="18406"/>
                    <a:pt x="3574" y="18447"/>
                  </a:cubicBezTo>
                  <a:cubicBezTo>
                    <a:pt x="4190" y="18324"/>
                    <a:pt x="4812" y="18222"/>
                    <a:pt x="5428" y="18071"/>
                  </a:cubicBezTo>
                  <a:cubicBezTo>
                    <a:pt x="6565" y="17797"/>
                    <a:pt x="7859" y="17367"/>
                    <a:pt x="8653" y="16450"/>
                  </a:cubicBezTo>
                  <a:cubicBezTo>
                    <a:pt x="9057" y="15977"/>
                    <a:pt x="9351" y="15402"/>
                    <a:pt x="9673" y="14875"/>
                  </a:cubicBezTo>
                  <a:cubicBezTo>
                    <a:pt x="10015" y="14321"/>
                    <a:pt x="10364" y="13766"/>
                    <a:pt x="10767" y="13260"/>
                  </a:cubicBezTo>
                  <a:cubicBezTo>
                    <a:pt x="11186" y="12746"/>
                    <a:pt x="11664" y="12274"/>
                    <a:pt x="12185" y="11857"/>
                  </a:cubicBezTo>
                  <a:cubicBezTo>
                    <a:pt x="12697" y="11446"/>
                    <a:pt x="13252" y="11131"/>
                    <a:pt x="13840" y="10830"/>
                  </a:cubicBezTo>
                  <a:cubicBezTo>
                    <a:pt x="15087" y="10180"/>
                    <a:pt x="16175" y="9296"/>
                    <a:pt x="17270" y="8414"/>
                  </a:cubicBezTo>
                  <a:cubicBezTo>
                    <a:pt x="17776" y="8003"/>
                    <a:pt x="18269" y="7571"/>
                    <a:pt x="18790" y="7175"/>
                  </a:cubicBezTo>
                  <a:cubicBezTo>
                    <a:pt x="19179" y="6881"/>
                    <a:pt x="19576" y="6601"/>
                    <a:pt x="19933" y="6257"/>
                  </a:cubicBezTo>
                  <a:cubicBezTo>
                    <a:pt x="20212" y="5985"/>
                    <a:pt x="20549" y="5635"/>
                    <a:pt x="20582" y="5217"/>
                  </a:cubicBezTo>
                  <a:cubicBezTo>
                    <a:pt x="20616" y="4725"/>
                    <a:pt x="20179" y="4431"/>
                    <a:pt x="19884" y="4115"/>
                  </a:cubicBezTo>
                  <a:cubicBezTo>
                    <a:pt x="19728" y="3951"/>
                    <a:pt x="19652" y="3739"/>
                    <a:pt x="19514" y="3562"/>
                  </a:cubicBezTo>
                  <a:cubicBezTo>
                    <a:pt x="19378" y="3391"/>
                    <a:pt x="19186" y="3281"/>
                    <a:pt x="18980" y="3218"/>
                  </a:cubicBezTo>
                  <a:cubicBezTo>
                    <a:pt x="18556" y="3075"/>
                    <a:pt x="18474" y="2684"/>
                    <a:pt x="18323" y="2330"/>
                  </a:cubicBezTo>
                  <a:cubicBezTo>
                    <a:pt x="18256" y="2261"/>
                    <a:pt x="18187" y="2200"/>
                    <a:pt x="18111" y="2144"/>
                  </a:cubicBezTo>
                  <a:cubicBezTo>
                    <a:pt x="17978" y="2055"/>
                    <a:pt x="17816" y="2005"/>
                    <a:pt x="17656" y="2005"/>
                  </a:cubicBezTo>
                  <a:cubicBezTo>
                    <a:pt x="17595" y="2005"/>
                    <a:pt x="17534" y="2012"/>
                    <a:pt x="17476" y="2027"/>
                  </a:cubicBezTo>
                  <a:cubicBezTo>
                    <a:pt x="17181" y="2110"/>
                    <a:pt x="16976" y="2356"/>
                    <a:pt x="16680" y="2418"/>
                  </a:cubicBezTo>
                  <a:cubicBezTo>
                    <a:pt x="16598" y="2435"/>
                    <a:pt x="16515" y="2441"/>
                    <a:pt x="16431" y="2441"/>
                  </a:cubicBezTo>
                  <a:cubicBezTo>
                    <a:pt x="16243" y="2441"/>
                    <a:pt x="16051" y="2412"/>
                    <a:pt x="15867" y="2412"/>
                  </a:cubicBezTo>
                  <a:cubicBezTo>
                    <a:pt x="15572" y="2418"/>
                    <a:pt x="15299" y="2494"/>
                    <a:pt x="15012" y="2542"/>
                  </a:cubicBezTo>
                  <a:cubicBezTo>
                    <a:pt x="14941" y="2554"/>
                    <a:pt x="14874" y="2561"/>
                    <a:pt x="14809" y="2561"/>
                  </a:cubicBezTo>
                  <a:cubicBezTo>
                    <a:pt x="14659" y="2561"/>
                    <a:pt x="14524" y="2522"/>
                    <a:pt x="14396" y="2412"/>
                  </a:cubicBezTo>
                  <a:cubicBezTo>
                    <a:pt x="14238" y="2274"/>
                    <a:pt x="14102" y="2118"/>
                    <a:pt x="13909" y="2014"/>
                  </a:cubicBezTo>
                  <a:cubicBezTo>
                    <a:pt x="13666" y="1882"/>
                    <a:pt x="13407" y="1864"/>
                    <a:pt x="13144" y="1864"/>
                  </a:cubicBezTo>
                  <a:cubicBezTo>
                    <a:pt x="13047" y="1864"/>
                    <a:pt x="12950" y="1866"/>
                    <a:pt x="12853" y="1866"/>
                  </a:cubicBezTo>
                  <a:cubicBezTo>
                    <a:pt x="12657" y="1866"/>
                    <a:pt x="12462" y="1856"/>
                    <a:pt x="12273" y="1796"/>
                  </a:cubicBezTo>
                  <a:cubicBezTo>
                    <a:pt x="11774" y="1638"/>
                    <a:pt x="11398" y="1241"/>
                    <a:pt x="10905" y="1063"/>
                  </a:cubicBezTo>
                  <a:cubicBezTo>
                    <a:pt x="10617" y="960"/>
                    <a:pt x="10295" y="912"/>
                    <a:pt x="9995" y="845"/>
                  </a:cubicBezTo>
                  <a:cubicBezTo>
                    <a:pt x="9686" y="763"/>
                    <a:pt x="9371" y="687"/>
                    <a:pt x="9057" y="672"/>
                  </a:cubicBezTo>
                  <a:cubicBezTo>
                    <a:pt x="9046" y="672"/>
                    <a:pt x="9036" y="672"/>
                    <a:pt x="9025" y="672"/>
                  </a:cubicBezTo>
                  <a:cubicBezTo>
                    <a:pt x="8756" y="672"/>
                    <a:pt x="8506" y="751"/>
                    <a:pt x="8249" y="823"/>
                  </a:cubicBezTo>
                  <a:cubicBezTo>
                    <a:pt x="8143" y="858"/>
                    <a:pt x="8022" y="902"/>
                    <a:pt x="7919" y="902"/>
                  </a:cubicBezTo>
                  <a:cubicBezTo>
                    <a:pt x="7816" y="902"/>
                    <a:pt x="7732" y="857"/>
                    <a:pt x="7702" y="713"/>
                  </a:cubicBezTo>
                  <a:cubicBezTo>
                    <a:pt x="7695" y="687"/>
                    <a:pt x="7687" y="659"/>
                    <a:pt x="7687" y="639"/>
                  </a:cubicBezTo>
                  <a:cubicBezTo>
                    <a:pt x="7620" y="611"/>
                    <a:pt x="7557" y="590"/>
                    <a:pt x="7496" y="557"/>
                  </a:cubicBezTo>
                  <a:cubicBezTo>
                    <a:pt x="7421" y="508"/>
                    <a:pt x="7345" y="454"/>
                    <a:pt x="7270" y="400"/>
                  </a:cubicBezTo>
                  <a:cubicBezTo>
                    <a:pt x="7276" y="378"/>
                    <a:pt x="7284" y="365"/>
                    <a:pt x="7298" y="344"/>
                  </a:cubicBezTo>
                  <a:cubicBezTo>
                    <a:pt x="7352" y="255"/>
                    <a:pt x="7421" y="173"/>
                    <a:pt x="7475" y="84"/>
                  </a:cubicBezTo>
                  <a:cubicBezTo>
                    <a:pt x="7386" y="30"/>
                    <a:pt x="7276" y="2"/>
                    <a:pt x="7168" y="2"/>
                  </a:cubicBezTo>
                  <a:cubicBezTo>
                    <a:pt x="7155" y="1"/>
                    <a:pt x="7142" y="1"/>
                    <a:pt x="7130"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8"/>
            <p:cNvSpPr/>
            <p:nvPr/>
          </p:nvSpPr>
          <p:spPr>
            <a:xfrm>
              <a:off x="4725325" y="944750"/>
              <a:ext cx="203625" cy="244450"/>
            </a:xfrm>
            <a:custGeom>
              <a:avLst/>
              <a:gdLst/>
              <a:ahLst/>
              <a:cxnLst/>
              <a:rect l="l" t="t" r="r" b="b"/>
              <a:pathLst>
                <a:path w="8145" h="9778" extrusionOk="0">
                  <a:moveTo>
                    <a:pt x="1007" y="1"/>
                  </a:moveTo>
                  <a:cubicBezTo>
                    <a:pt x="996" y="1"/>
                    <a:pt x="985" y="7"/>
                    <a:pt x="979" y="21"/>
                  </a:cubicBezTo>
                  <a:cubicBezTo>
                    <a:pt x="945" y="82"/>
                    <a:pt x="945" y="151"/>
                    <a:pt x="964" y="218"/>
                  </a:cubicBezTo>
                  <a:cubicBezTo>
                    <a:pt x="951" y="198"/>
                    <a:pt x="945" y="177"/>
                    <a:pt x="930" y="151"/>
                  </a:cubicBezTo>
                  <a:cubicBezTo>
                    <a:pt x="919" y="131"/>
                    <a:pt x="899" y="121"/>
                    <a:pt x="878" y="121"/>
                  </a:cubicBezTo>
                  <a:cubicBezTo>
                    <a:pt x="850" y="121"/>
                    <a:pt x="819" y="139"/>
                    <a:pt x="807" y="170"/>
                  </a:cubicBezTo>
                  <a:cubicBezTo>
                    <a:pt x="642" y="726"/>
                    <a:pt x="404" y="1253"/>
                    <a:pt x="232" y="1806"/>
                  </a:cubicBezTo>
                  <a:cubicBezTo>
                    <a:pt x="54" y="2354"/>
                    <a:pt x="0" y="2902"/>
                    <a:pt x="0" y="3471"/>
                  </a:cubicBezTo>
                  <a:cubicBezTo>
                    <a:pt x="7" y="4078"/>
                    <a:pt x="76" y="4681"/>
                    <a:pt x="178" y="5269"/>
                  </a:cubicBezTo>
                  <a:cubicBezTo>
                    <a:pt x="273" y="5818"/>
                    <a:pt x="383" y="6345"/>
                    <a:pt x="642" y="6830"/>
                  </a:cubicBezTo>
                  <a:cubicBezTo>
                    <a:pt x="882" y="7281"/>
                    <a:pt x="1211" y="7692"/>
                    <a:pt x="1567" y="8062"/>
                  </a:cubicBezTo>
                  <a:cubicBezTo>
                    <a:pt x="1628" y="8137"/>
                    <a:pt x="1697" y="8206"/>
                    <a:pt x="1766" y="8282"/>
                  </a:cubicBezTo>
                  <a:cubicBezTo>
                    <a:pt x="2060" y="8582"/>
                    <a:pt x="2375" y="8891"/>
                    <a:pt x="2704" y="9151"/>
                  </a:cubicBezTo>
                  <a:cubicBezTo>
                    <a:pt x="2970" y="9356"/>
                    <a:pt x="3264" y="9499"/>
                    <a:pt x="3573" y="9603"/>
                  </a:cubicBezTo>
                  <a:cubicBezTo>
                    <a:pt x="3945" y="9725"/>
                    <a:pt x="4338" y="9777"/>
                    <a:pt x="4733" y="9777"/>
                  </a:cubicBezTo>
                  <a:cubicBezTo>
                    <a:pt x="4889" y="9777"/>
                    <a:pt x="5046" y="9769"/>
                    <a:pt x="5201" y="9754"/>
                  </a:cubicBezTo>
                  <a:cubicBezTo>
                    <a:pt x="6173" y="9650"/>
                    <a:pt x="7207" y="9302"/>
                    <a:pt x="8002" y="8727"/>
                  </a:cubicBezTo>
                  <a:cubicBezTo>
                    <a:pt x="8010" y="8730"/>
                    <a:pt x="8018" y="8732"/>
                    <a:pt x="8027" y="8732"/>
                  </a:cubicBezTo>
                  <a:cubicBezTo>
                    <a:pt x="8083" y="8732"/>
                    <a:pt x="8145" y="8663"/>
                    <a:pt x="8103" y="8610"/>
                  </a:cubicBezTo>
                  <a:cubicBezTo>
                    <a:pt x="8056" y="8541"/>
                    <a:pt x="8008" y="8481"/>
                    <a:pt x="7960" y="8412"/>
                  </a:cubicBezTo>
                  <a:cubicBezTo>
                    <a:pt x="7501" y="7815"/>
                    <a:pt x="7016" y="7262"/>
                    <a:pt x="6502" y="6707"/>
                  </a:cubicBezTo>
                  <a:cubicBezTo>
                    <a:pt x="5940" y="6105"/>
                    <a:pt x="5488" y="5414"/>
                    <a:pt x="4989" y="4757"/>
                  </a:cubicBezTo>
                  <a:cubicBezTo>
                    <a:pt x="4757" y="4441"/>
                    <a:pt x="4511" y="4141"/>
                    <a:pt x="4243" y="3860"/>
                  </a:cubicBezTo>
                  <a:cubicBezTo>
                    <a:pt x="4223" y="3832"/>
                    <a:pt x="4202" y="3812"/>
                    <a:pt x="4182" y="3791"/>
                  </a:cubicBezTo>
                  <a:cubicBezTo>
                    <a:pt x="3915" y="3512"/>
                    <a:pt x="3627" y="3250"/>
                    <a:pt x="3381" y="2956"/>
                  </a:cubicBezTo>
                  <a:cubicBezTo>
                    <a:pt x="2998" y="2518"/>
                    <a:pt x="2670" y="2040"/>
                    <a:pt x="2293" y="1595"/>
                  </a:cubicBezTo>
                  <a:cubicBezTo>
                    <a:pt x="2218" y="1499"/>
                    <a:pt x="2129" y="1402"/>
                    <a:pt x="2047" y="1307"/>
                  </a:cubicBezTo>
                  <a:cubicBezTo>
                    <a:pt x="1842" y="1095"/>
                    <a:pt x="1643" y="883"/>
                    <a:pt x="1451" y="663"/>
                  </a:cubicBezTo>
                  <a:cubicBezTo>
                    <a:pt x="1369" y="575"/>
                    <a:pt x="1239" y="438"/>
                    <a:pt x="1143" y="300"/>
                  </a:cubicBezTo>
                  <a:cubicBezTo>
                    <a:pt x="1088" y="211"/>
                    <a:pt x="1047" y="123"/>
                    <a:pt x="1040" y="34"/>
                  </a:cubicBezTo>
                  <a:cubicBezTo>
                    <a:pt x="1040" y="14"/>
                    <a:pt x="1023" y="1"/>
                    <a:pt x="1007"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8"/>
            <p:cNvSpPr/>
            <p:nvPr/>
          </p:nvSpPr>
          <p:spPr>
            <a:xfrm>
              <a:off x="4763800" y="984600"/>
              <a:ext cx="66100" cy="200225"/>
            </a:xfrm>
            <a:custGeom>
              <a:avLst/>
              <a:gdLst/>
              <a:ahLst/>
              <a:cxnLst/>
              <a:rect l="l" t="t" r="r" b="b"/>
              <a:pathLst>
                <a:path w="2644" h="8009" extrusionOk="0">
                  <a:moveTo>
                    <a:pt x="754" y="1"/>
                  </a:moveTo>
                  <a:cubicBezTo>
                    <a:pt x="610" y="247"/>
                    <a:pt x="508" y="548"/>
                    <a:pt x="452" y="712"/>
                  </a:cubicBezTo>
                  <a:cubicBezTo>
                    <a:pt x="350" y="1047"/>
                    <a:pt x="309" y="1397"/>
                    <a:pt x="268" y="1745"/>
                  </a:cubicBezTo>
                  <a:cubicBezTo>
                    <a:pt x="220" y="2129"/>
                    <a:pt x="138" y="2506"/>
                    <a:pt x="117" y="2888"/>
                  </a:cubicBezTo>
                  <a:cubicBezTo>
                    <a:pt x="104" y="3087"/>
                    <a:pt x="97" y="3292"/>
                    <a:pt x="63" y="3491"/>
                  </a:cubicBezTo>
                  <a:cubicBezTo>
                    <a:pt x="28" y="3675"/>
                    <a:pt x="0" y="3861"/>
                    <a:pt x="0" y="4053"/>
                  </a:cubicBezTo>
                  <a:cubicBezTo>
                    <a:pt x="7" y="4244"/>
                    <a:pt x="35" y="4442"/>
                    <a:pt x="48" y="4635"/>
                  </a:cubicBezTo>
                  <a:cubicBezTo>
                    <a:pt x="63" y="4833"/>
                    <a:pt x="35" y="5039"/>
                    <a:pt x="41" y="5236"/>
                  </a:cubicBezTo>
                  <a:cubicBezTo>
                    <a:pt x="41" y="5661"/>
                    <a:pt x="117" y="6113"/>
                    <a:pt x="193" y="6530"/>
                  </a:cubicBezTo>
                  <a:cubicBezTo>
                    <a:pt x="206" y="6584"/>
                    <a:pt x="212" y="6632"/>
                    <a:pt x="227" y="6688"/>
                  </a:cubicBezTo>
                  <a:cubicBezTo>
                    <a:pt x="521" y="6988"/>
                    <a:pt x="836" y="7297"/>
                    <a:pt x="1165" y="7557"/>
                  </a:cubicBezTo>
                  <a:cubicBezTo>
                    <a:pt x="1431" y="7762"/>
                    <a:pt x="1725" y="7905"/>
                    <a:pt x="2034" y="8009"/>
                  </a:cubicBezTo>
                  <a:cubicBezTo>
                    <a:pt x="2075" y="7940"/>
                    <a:pt x="2101" y="7885"/>
                    <a:pt x="2123" y="7844"/>
                  </a:cubicBezTo>
                  <a:cubicBezTo>
                    <a:pt x="2239" y="7626"/>
                    <a:pt x="2315" y="7412"/>
                    <a:pt x="2300" y="7159"/>
                  </a:cubicBezTo>
                  <a:cubicBezTo>
                    <a:pt x="2287" y="6770"/>
                    <a:pt x="2164" y="6379"/>
                    <a:pt x="2110" y="5996"/>
                  </a:cubicBezTo>
                  <a:cubicBezTo>
                    <a:pt x="1999" y="5140"/>
                    <a:pt x="2164" y="4278"/>
                    <a:pt x="2356" y="3450"/>
                  </a:cubicBezTo>
                  <a:cubicBezTo>
                    <a:pt x="2438" y="3074"/>
                    <a:pt x="2533" y="2698"/>
                    <a:pt x="2615" y="2313"/>
                  </a:cubicBezTo>
                  <a:cubicBezTo>
                    <a:pt x="2629" y="2272"/>
                    <a:pt x="2635" y="2238"/>
                    <a:pt x="2643" y="2197"/>
                  </a:cubicBezTo>
                  <a:cubicBezTo>
                    <a:pt x="2376" y="1918"/>
                    <a:pt x="2088" y="1656"/>
                    <a:pt x="1842" y="1362"/>
                  </a:cubicBezTo>
                  <a:cubicBezTo>
                    <a:pt x="1459" y="924"/>
                    <a:pt x="1131" y="446"/>
                    <a:pt x="754"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8"/>
            <p:cNvSpPr/>
            <p:nvPr/>
          </p:nvSpPr>
          <p:spPr>
            <a:xfrm>
              <a:off x="4732125" y="952250"/>
              <a:ext cx="192225" cy="225075"/>
            </a:xfrm>
            <a:custGeom>
              <a:avLst/>
              <a:gdLst/>
              <a:ahLst/>
              <a:cxnLst/>
              <a:rect l="l" t="t" r="r" b="b"/>
              <a:pathLst>
                <a:path w="7689" h="9003" extrusionOk="0">
                  <a:moveTo>
                    <a:pt x="871" y="0"/>
                  </a:moveTo>
                  <a:cubicBezTo>
                    <a:pt x="426" y="575"/>
                    <a:pt x="241" y="1355"/>
                    <a:pt x="145" y="2062"/>
                  </a:cubicBezTo>
                  <a:cubicBezTo>
                    <a:pt x="1" y="3102"/>
                    <a:pt x="29" y="4182"/>
                    <a:pt x="329" y="5196"/>
                  </a:cubicBezTo>
                  <a:cubicBezTo>
                    <a:pt x="481" y="5708"/>
                    <a:pt x="699" y="6209"/>
                    <a:pt x="919" y="6694"/>
                  </a:cubicBezTo>
                  <a:cubicBezTo>
                    <a:pt x="1097" y="7098"/>
                    <a:pt x="1302" y="7489"/>
                    <a:pt x="1602" y="7818"/>
                  </a:cubicBezTo>
                  <a:cubicBezTo>
                    <a:pt x="1946" y="8194"/>
                    <a:pt x="2383" y="8419"/>
                    <a:pt x="2849" y="8611"/>
                  </a:cubicBezTo>
                  <a:cubicBezTo>
                    <a:pt x="3377" y="8829"/>
                    <a:pt x="3937" y="8987"/>
                    <a:pt x="4512" y="9002"/>
                  </a:cubicBezTo>
                  <a:cubicBezTo>
                    <a:pt x="4527" y="9002"/>
                    <a:pt x="4542" y="9002"/>
                    <a:pt x="4558" y="9002"/>
                  </a:cubicBezTo>
                  <a:cubicBezTo>
                    <a:pt x="5201" y="9002"/>
                    <a:pt x="5751" y="8735"/>
                    <a:pt x="6346" y="8501"/>
                  </a:cubicBezTo>
                  <a:cubicBezTo>
                    <a:pt x="6764" y="8345"/>
                    <a:pt x="7229" y="8187"/>
                    <a:pt x="7688" y="8112"/>
                  </a:cubicBezTo>
                  <a:cubicBezTo>
                    <a:pt x="7229" y="7515"/>
                    <a:pt x="6744" y="6962"/>
                    <a:pt x="6230" y="6407"/>
                  </a:cubicBezTo>
                  <a:cubicBezTo>
                    <a:pt x="5668" y="5805"/>
                    <a:pt x="5216" y="5114"/>
                    <a:pt x="4717" y="4457"/>
                  </a:cubicBezTo>
                  <a:cubicBezTo>
                    <a:pt x="4485" y="4141"/>
                    <a:pt x="4239" y="3841"/>
                    <a:pt x="3971" y="3560"/>
                  </a:cubicBezTo>
                  <a:cubicBezTo>
                    <a:pt x="3690" y="3253"/>
                    <a:pt x="3377" y="2978"/>
                    <a:pt x="3109" y="2656"/>
                  </a:cubicBezTo>
                  <a:cubicBezTo>
                    <a:pt x="2644" y="2122"/>
                    <a:pt x="2253" y="1528"/>
                    <a:pt x="1775" y="1007"/>
                  </a:cubicBezTo>
                  <a:cubicBezTo>
                    <a:pt x="1570" y="795"/>
                    <a:pt x="1371" y="583"/>
                    <a:pt x="1179" y="363"/>
                  </a:cubicBezTo>
                  <a:cubicBezTo>
                    <a:pt x="1097" y="275"/>
                    <a:pt x="967" y="138"/>
                    <a:pt x="871"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8"/>
            <p:cNvSpPr/>
            <p:nvPr/>
          </p:nvSpPr>
          <p:spPr>
            <a:xfrm>
              <a:off x="4763800" y="984775"/>
              <a:ext cx="66100" cy="188600"/>
            </a:xfrm>
            <a:custGeom>
              <a:avLst/>
              <a:gdLst/>
              <a:ahLst/>
              <a:cxnLst/>
              <a:rect l="l" t="t" r="r" b="b"/>
              <a:pathLst>
                <a:path w="2644" h="7544" extrusionOk="0">
                  <a:moveTo>
                    <a:pt x="754" y="0"/>
                  </a:moveTo>
                  <a:cubicBezTo>
                    <a:pt x="610" y="240"/>
                    <a:pt x="508" y="541"/>
                    <a:pt x="452" y="705"/>
                  </a:cubicBezTo>
                  <a:cubicBezTo>
                    <a:pt x="350" y="1040"/>
                    <a:pt x="309" y="1390"/>
                    <a:pt x="268" y="1738"/>
                  </a:cubicBezTo>
                  <a:cubicBezTo>
                    <a:pt x="220" y="2122"/>
                    <a:pt x="138" y="2499"/>
                    <a:pt x="117" y="2881"/>
                  </a:cubicBezTo>
                  <a:cubicBezTo>
                    <a:pt x="104" y="3080"/>
                    <a:pt x="97" y="3285"/>
                    <a:pt x="63" y="3484"/>
                  </a:cubicBezTo>
                  <a:cubicBezTo>
                    <a:pt x="35" y="3668"/>
                    <a:pt x="0" y="3854"/>
                    <a:pt x="0" y="4046"/>
                  </a:cubicBezTo>
                  <a:cubicBezTo>
                    <a:pt x="7" y="4237"/>
                    <a:pt x="35" y="4435"/>
                    <a:pt x="48" y="4628"/>
                  </a:cubicBezTo>
                  <a:cubicBezTo>
                    <a:pt x="63" y="4833"/>
                    <a:pt x="35" y="5032"/>
                    <a:pt x="41" y="5229"/>
                  </a:cubicBezTo>
                  <a:cubicBezTo>
                    <a:pt x="41" y="5579"/>
                    <a:pt x="89" y="5942"/>
                    <a:pt x="151" y="6290"/>
                  </a:cubicBezTo>
                  <a:cubicBezTo>
                    <a:pt x="212" y="6365"/>
                    <a:pt x="275" y="6441"/>
                    <a:pt x="335" y="6517"/>
                  </a:cubicBezTo>
                  <a:cubicBezTo>
                    <a:pt x="679" y="6893"/>
                    <a:pt x="1116" y="7118"/>
                    <a:pt x="1582" y="7310"/>
                  </a:cubicBezTo>
                  <a:cubicBezTo>
                    <a:pt x="1801" y="7399"/>
                    <a:pt x="2019" y="7481"/>
                    <a:pt x="2246" y="7543"/>
                  </a:cubicBezTo>
                  <a:cubicBezTo>
                    <a:pt x="2287" y="7420"/>
                    <a:pt x="2307" y="7290"/>
                    <a:pt x="2300" y="7152"/>
                  </a:cubicBezTo>
                  <a:cubicBezTo>
                    <a:pt x="2287" y="6763"/>
                    <a:pt x="2164" y="6372"/>
                    <a:pt x="2110" y="5989"/>
                  </a:cubicBezTo>
                  <a:cubicBezTo>
                    <a:pt x="1999" y="5133"/>
                    <a:pt x="2170" y="4278"/>
                    <a:pt x="2356" y="3443"/>
                  </a:cubicBezTo>
                  <a:cubicBezTo>
                    <a:pt x="2438" y="3067"/>
                    <a:pt x="2533" y="2691"/>
                    <a:pt x="2615" y="2306"/>
                  </a:cubicBezTo>
                  <a:cubicBezTo>
                    <a:pt x="2629" y="2265"/>
                    <a:pt x="2635" y="2231"/>
                    <a:pt x="2643" y="2190"/>
                  </a:cubicBezTo>
                  <a:cubicBezTo>
                    <a:pt x="2376" y="1911"/>
                    <a:pt x="2088" y="1649"/>
                    <a:pt x="1842" y="1355"/>
                  </a:cubicBezTo>
                  <a:cubicBezTo>
                    <a:pt x="1459" y="917"/>
                    <a:pt x="1131" y="445"/>
                    <a:pt x="754"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8"/>
            <p:cNvSpPr/>
            <p:nvPr/>
          </p:nvSpPr>
          <p:spPr>
            <a:xfrm>
              <a:off x="4760875" y="1039175"/>
              <a:ext cx="14400" cy="15425"/>
            </a:xfrm>
            <a:custGeom>
              <a:avLst/>
              <a:gdLst/>
              <a:ahLst/>
              <a:cxnLst/>
              <a:rect l="l" t="t" r="r" b="b"/>
              <a:pathLst>
                <a:path w="576" h="617" extrusionOk="0">
                  <a:moveTo>
                    <a:pt x="282" y="1"/>
                  </a:moveTo>
                  <a:cubicBezTo>
                    <a:pt x="262" y="7"/>
                    <a:pt x="234" y="7"/>
                    <a:pt x="206" y="14"/>
                  </a:cubicBezTo>
                  <a:cubicBezTo>
                    <a:pt x="186" y="22"/>
                    <a:pt x="158" y="35"/>
                    <a:pt x="132" y="48"/>
                  </a:cubicBezTo>
                  <a:cubicBezTo>
                    <a:pt x="117" y="63"/>
                    <a:pt x="98" y="76"/>
                    <a:pt x="76" y="96"/>
                  </a:cubicBezTo>
                  <a:cubicBezTo>
                    <a:pt x="63" y="111"/>
                    <a:pt x="50" y="130"/>
                    <a:pt x="35" y="152"/>
                  </a:cubicBezTo>
                  <a:cubicBezTo>
                    <a:pt x="16" y="193"/>
                    <a:pt x="1" y="234"/>
                    <a:pt x="1" y="288"/>
                  </a:cubicBezTo>
                  <a:lnTo>
                    <a:pt x="1" y="316"/>
                  </a:lnTo>
                  <a:cubicBezTo>
                    <a:pt x="1" y="342"/>
                    <a:pt x="1" y="364"/>
                    <a:pt x="9" y="392"/>
                  </a:cubicBezTo>
                  <a:cubicBezTo>
                    <a:pt x="16" y="411"/>
                    <a:pt x="29" y="433"/>
                    <a:pt x="35" y="452"/>
                  </a:cubicBezTo>
                  <a:cubicBezTo>
                    <a:pt x="42" y="466"/>
                    <a:pt x="42" y="474"/>
                    <a:pt x="50" y="480"/>
                  </a:cubicBezTo>
                  <a:cubicBezTo>
                    <a:pt x="63" y="500"/>
                    <a:pt x="76" y="521"/>
                    <a:pt x="98" y="535"/>
                  </a:cubicBezTo>
                  <a:cubicBezTo>
                    <a:pt x="111" y="548"/>
                    <a:pt x="132" y="569"/>
                    <a:pt x="152" y="576"/>
                  </a:cubicBezTo>
                  <a:cubicBezTo>
                    <a:pt x="152" y="582"/>
                    <a:pt x="158" y="582"/>
                    <a:pt x="165" y="582"/>
                  </a:cubicBezTo>
                  <a:cubicBezTo>
                    <a:pt x="180" y="589"/>
                    <a:pt x="199" y="597"/>
                    <a:pt x="214" y="604"/>
                  </a:cubicBezTo>
                  <a:cubicBezTo>
                    <a:pt x="234" y="610"/>
                    <a:pt x="262" y="617"/>
                    <a:pt x="282" y="617"/>
                  </a:cubicBezTo>
                  <a:cubicBezTo>
                    <a:pt x="337" y="617"/>
                    <a:pt x="379" y="604"/>
                    <a:pt x="426" y="576"/>
                  </a:cubicBezTo>
                  <a:cubicBezTo>
                    <a:pt x="446" y="569"/>
                    <a:pt x="467" y="548"/>
                    <a:pt x="487" y="535"/>
                  </a:cubicBezTo>
                  <a:cubicBezTo>
                    <a:pt x="508" y="521"/>
                    <a:pt x="521" y="500"/>
                    <a:pt x="535" y="480"/>
                  </a:cubicBezTo>
                  <a:cubicBezTo>
                    <a:pt x="549" y="459"/>
                    <a:pt x="556" y="439"/>
                    <a:pt x="563" y="418"/>
                  </a:cubicBezTo>
                  <a:cubicBezTo>
                    <a:pt x="563" y="411"/>
                    <a:pt x="563" y="405"/>
                    <a:pt x="569" y="405"/>
                  </a:cubicBezTo>
                  <a:cubicBezTo>
                    <a:pt x="569" y="383"/>
                    <a:pt x="569" y="364"/>
                    <a:pt x="576" y="351"/>
                  </a:cubicBezTo>
                  <a:cubicBezTo>
                    <a:pt x="576" y="342"/>
                    <a:pt x="576" y="336"/>
                    <a:pt x="569" y="336"/>
                  </a:cubicBezTo>
                  <a:cubicBezTo>
                    <a:pt x="569" y="316"/>
                    <a:pt x="569" y="301"/>
                    <a:pt x="563" y="282"/>
                  </a:cubicBezTo>
                  <a:cubicBezTo>
                    <a:pt x="563" y="260"/>
                    <a:pt x="549" y="241"/>
                    <a:pt x="543" y="219"/>
                  </a:cubicBezTo>
                  <a:cubicBezTo>
                    <a:pt x="535" y="213"/>
                    <a:pt x="528" y="206"/>
                    <a:pt x="528" y="199"/>
                  </a:cubicBezTo>
                  <a:cubicBezTo>
                    <a:pt x="528" y="193"/>
                    <a:pt x="528" y="186"/>
                    <a:pt x="521" y="178"/>
                  </a:cubicBezTo>
                  <a:lnTo>
                    <a:pt x="521" y="172"/>
                  </a:lnTo>
                  <a:cubicBezTo>
                    <a:pt x="521" y="165"/>
                    <a:pt x="508" y="145"/>
                    <a:pt x="502" y="130"/>
                  </a:cubicBezTo>
                  <a:cubicBezTo>
                    <a:pt x="502" y="124"/>
                    <a:pt x="502" y="124"/>
                    <a:pt x="494" y="117"/>
                  </a:cubicBezTo>
                  <a:cubicBezTo>
                    <a:pt x="474" y="83"/>
                    <a:pt x="452" y="70"/>
                    <a:pt x="420" y="42"/>
                  </a:cubicBezTo>
                  <a:cubicBezTo>
                    <a:pt x="420" y="35"/>
                    <a:pt x="411" y="35"/>
                    <a:pt x="405" y="35"/>
                  </a:cubicBezTo>
                  <a:cubicBezTo>
                    <a:pt x="392" y="29"/>
                    <a:pt x="370" y="14"/>
                    <a:pt x="357" y="14"/>
                  </a:cubicBezTo>
                  <a:cubicBezTo>
                    <a:pt x="337" y="7"/>
                    <a:pt x="316" y="7"/>
                    <a:pt x="303"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8"/>
            <p:cNvSpPr/>
            <p:nvPr/>
          </p:nvSpPr>
          <p:spPr>
            <a:xfrm>
              <a:off x="4776475" y="1025675"/>
              <a:ext cx="4800" cy="4825"/>
            </a:xfrm>
            <a:custGeom>
              <a:avLst/>
              <a:gdLst/>
              <a:ahLst/>
              <a:cxnLst/>
              <a:rect l="l" t="t" r="r" b="b"/>
              <a:pathLst>
                <a:path w="192" h="193" extrusionOk="0">
                  <a:moveTo>
                    <a:pt x="96" y="0"/>
                  </a:moveTo>
                  <a:cubicBezTo>
                    <a:pt x="83" y="0"/>
                    <a:pt x="68" y="7"/>
                    <a:pt x="55" y="13"/>
                  </a:cubicBezTo>
                  <a:cubicBezTo>
                    <a:pt x="49" y="13"/>
                    <a:pt x="42" y="20"/>
                    <a:pt x="34" y="28"/>
                  </a:cubicBezTo>
                  <a:cubicBezTo>
                    <a:pt x="27" y="35"/>
                    <a:pt x="21" y="41"/>
                    <a:pt x="14" y="48"/>
                  </a:cubicBezTo>
                  <a:cubicBezTo>
                    <a:pt x="14" y="54"/>
                    <a:pt x="8" y="69"/>
                    <a:pt x="8" y="76"/>
                  </a:cubicBezTo>
                  <a:cubicBezTo>
                    <a:pt x="8" y="82"/>
                    <a:pt x="1" y="89"/>
                    <a:pt x="1" y="96"/>
                  </a:cubicBezTo>
                  <a:cubicBezTo>
                    <a:pt x="1" y="102"/>
                    <a:pt x="8" y="117"/>
                    <a:pt x="8" y="123"/>
                  </a:cubicBezTo>
                  <a:cubicBezTo>
                    <a:pt x="8" y="130"/>
                    <a:pt x="14" y="137"/>
                    <a:pt x="14" y="143"/>
                  </a:cubicBezTo>
                  <a:cubicBezTo>
                    <a:pt x="21" y="151"/>
                    <a:pt x="27" y="158"/>
                    <a:pt x="27" y="165"/>
                  </a:cubicBezTo>
                  <a:cubicBezTo>
                    <a:pt x="34" y="171"/>
                    <a:pt x="42" y="171"/>
                    <a:pt x="49" y="178"/>
                  </a:cubicBezTo>
                  <a:cubicBezTo>
                    <a:pt x="55" y="178"/>
                    <a:pt x="62" y="184"/>
                    <a:pt x="68" y="184"/>
                  </a:cubicBezTo>
                  <a:cubicBezTo>
                    <a:pt x="83" y="192"/>
                    <a:pt x="96" y="192"/>
                    <a:pt x="109" y="192"/>
                  </a:cubicBezTo>
                  <a:cubicBezTo>
                    <a:pt x="116" y="192"/>
                    <a:pt x="124" y="184"/>
                    <a:pt x="131" y="184"/>
                  </a:cubicBezTo>
                  <a:cubicBezTo>
                    <a:pt x="137" y="178"/>
                    <a:pt x="144" y="178"/>
                    <a:pt x="150" y="171"/>
                  </a:cubicBezTo>
                  <a:cubicBezTo>
                    <a:pt x="157" y="165"/>
                    <a:pt x="165" y="165"/>
                    <a:pt x="172" y="158"/>
                  </a:cubicBezTo>
                  <a:cubicBezTo>
                    <a:pt x="172" y="151"/>
                    <a:pt x="178" y="143"/>
                    <a:pt x="178" y="137"/>
                  </a:cubicBezTo>
                  <a:cubicBezTo>
                    <a:pt x="185" y="123"/>
                    <a:pt x="185" y="117"/>
                    <a:pt x="185" y="110"/>
                  </a:cubicBezTo>
                  <a:cubicBezTo>
                    <a:pt x="191" y="102"/>
                    <a:pt x="191" y="96"/>
                    <a:pt x="185" y="82"/>
                  </a:cubicBezTo>
                  <a:cubicBezTo>
                    <a:pt x="185" y="76"/>
                    <a:pt x="185" y="69"/>
                    <a:pt x="178" y="61"/>
                  </a:cubicBezTo>
                  <a:cubicBezTo>
                    <a:pt x="178" y="54"/>
                    <a:pt x="172" y="48"/>
                    <a:pt x="165" y="41"/>
                  </a:cubicBezTo>
                  <a:lnTo>
                    <a:pt x="165" y="35"/>
                  </a:lnTo>
                  <a:cubicBezTo>
                    <a:pt x="157" y="35"/>
                    <a:pt x="157" y="28"/>
                    <a:pt x="157" y="28"/>
                  </a:cubicBezTo>
                  <a:cubicBezTo>
                    <a:pt x="150" y="13"/>
                    <a:pt x="137" y="13"/>
                    <a:pt x="131" y="7"/>
                  </a:cubicBezTo>
                  <a:cubicBezTo>
                    <a:pt x="116" y="0"/>
                    <a:pt x="109" y="0"/>
                    <a:pt x="9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8"/>
            <p:cNvSpPr/>
            <p:nvPr/>
          </p:nvSpPr>
          <p:spPr>
            <a:xfrm>
              <a:off x="4780600" y="1026525"/>
              <a:ext cx="350" cy="525"/>
            </a:xfrm>
            <a:custGeom>
              <a:avLst/>
              <a:gdLst/>
              <a:ahLst/>
              <a:cxnLst/>
              <a:rect l="l" t="t" r="r" b="b"/>
              <a:pathLst>
                <a:path w="14" h="21" extrusionOk="0">
                  <a:moveTo>
                    <a:pt x="0" y="1"/>
                  </a:moveTo>
                  <a:lnTo>
                    <a:pt x="0" y="7"/>
                  </a:lnTo>
                  <a:cubicBezTo>
                    <a:pt x="3" y="7"/>
                    <a:pt x="4" y="8"/>
                    <a:pt x="6" y="10"/>
                  </a:cubicBezTo>
                  <a:lnTo>
                    <a:pt x="6" y="10"/>
                  </a:lnTo>
                  <a:cubicBezTo>
                    <a:pt x="4" y="7"/>
                    <a:pt x="0" y="6"/>
                    <a:pt x="0" y="1"/>
                  </a:cubicBezTo>
                  <a:close/>
                  <a:moveTo>
                    <a:pt x="6" y="10"/>
                  </a:moveTo>
                  <a:cubicBezTo>
                    <a:pt x="6" y="11"/>
                    <a:pt x="7" y="12"/>
                    <a:pt x="7" y="14"/>
                  </a:cubicBezTo>
                  <a:cubicBezTo>
                    <a:pt x="7" y="14"/>
                    <a:pt x="7" y="20"/>
                    <a:pt x="13" y="20"/>
                  </a:cubicBezTo>
                  <a:cubicBezTo>
                    <a:pt x="9" y="17"/>
                    <a:pt x="8" y="13"/>
                    <a:pt x="6" y="1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8"/>
            <p:cNvSpPr/>
            <p:nvPr/>
          </p:nvSpPr>
          <p:spPr>
            <a:xfrm>
              <a:off x="4780750" y="1026850"/>
              <a:ext cx="25" cy="25"/>
            </a:xfrm>
            <a:custGeom>
              <a:avLst/>
              <a:gdLst/>
              <a:ahLst/>
              <a:cxnLst/>
              <a:rect l="l" t="t" r="r" b="b"/>
              <a:pathLst>
                <a:path w="1" h="1" extrusionOk="0">
                  <a:moveTo>
                    <a:pt x="1" y="1"/>
                  </a:moveTo>
                  <a:lnTo>
                    <a:pt x="1" y="1"/>
                  </a:lnTo>
                  <a:lnTo>
                    <a:pt x="1" y="1"/>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8"/>
            <p:cNvSpPr/>
            <p:nvPr/>
          </p:nvSpPr>
          <p:spPr>
            <a:xfrm>
              <a:off x="4766550" y="1089150"/>
              <a:ext cx="6875" cy="9000"/>
            </a:xfrm>
            <a:custGeom>
              <a:avLst/>
              <a:gdLst/>
              <a:ahLst/>
              <a:cxnLst/>
              <a:rect l="l" t="t" r="r" b="b"/>
              <a:pathLst>
                <a:path w="275" h="360" extrusionOk="0">
                  <a:moveTo>
                    <a:pt x="130" y="1"/>
                  </a:moveTo>
                  <a:cubicBezTo>
                    <a:pt x="110" y="1"/>
                    <a:pt x="96" y="7"/>
                    <a:pt x="76" y="14"/>
                  </a:cubicBezTo>
                  <a:cubicBezTo>
                    <a:pt x="69" y="14"/>
                    <a:pt x="55" y="21"/>
                    <a:pt x="48" y="27"/>
                  </a:cubicBezTo>
                  <a:cubicBezTo>
                    <a:pt x="35" y="42"/>
                    <a:pt x="28" y="55"/>
                    <a:pt x="14" y="68"/>
                  </a:cubicBezTo>
                  <a:cubicBezTo>
                    <a:pt x="14" y="76"/>
                    <a:pt x="7" y="89"/>
                    <a:pt x="0" y="96"/>
                  </a:cubicBezTo>
                  <a:lnTo>
                    <a:pt x="0" y="172"/>
                  </a:lnTo>
                  <a:cubicBezTo>
                    <a:pt x="7" y="178"/>
                    <a:pt x="7" y="191"/>
                    <a:pt x="7" y="206"/>
                  </a:cubicBezTo>
                  <a:lnTo>
                    <a:pt x="7" y="226"/>
                  </a:lnTo>
                  <a:cubicBezTo>
                    <a:pt x="7" y="247"/>
                    <a:pt x="14" y="260"/>
                    <a:pt x="20" y="282"/>
                  </a:cubicBezTo>
                  <a:cubicBezTo>
                    <a:pt x="28" y="295"/>
                    <a:pt x="35" y="308"/>
                    <a:pt x="48" y="323"/>
                  </a:cubicBezTo>
                  <a:cubicBezTo>
                    <a:pt x="61" y="336"/>
                    <a:pt x="76" y="342"/>
                    <a:pt x="89" y="349"/>
                  </a:cubicBezTo>
                  <a:cubicBezTo>
                    <a:pt x="104" y="354"/>
                    <a:pt x="115" y="359"/>
                    <a:pt x="127" y="359"/>
                  </a:cubicBezTo>
                  <a:cubicBezTo>
                    <a:pt x="132" y="359"/>
                    <a:pt x="137" y="358"/>
                    <a:pt x="143" y="356"/>
                  </a:cubicBezTo>
                  <a:lnTo>
                    <a:pt x="178" y="356"/>
                  </a:lnTo>
                  <a:cubicBezTo>
                    <a:pt x="199" y="349"/>
                    <a:pt x="219" y="336"/>
                    <a:pt x="234" y="323"/>
                  </a:cubicBezTo>
                  <a:cubicBezTo>
                    <a:pt x="240" y="308"/>
                    <a:pt x="247" y="301"/>
                    <a:pt x="253" y="295"/>
                  </a:cubicBezTo>
                  <a:cubicBezTo>
                    <a:pt x="267" y="273"/>
                    <a:pt x="275" y="254"/>
                    <a:pt x="275" y="226"/>
                  </a:cubicBezTo>
                  <a:lnTo>
                    <a:pt x="275" y="178"/>
                  </a:lnTo>
                  <a:cubicBezTo>
                    <a:pt x="275" y="165"/>
                    <a:pt x="267" y="144"/>
                    <a:pt x="267" y="131"/>
                  </a:cubicBezTo>
                  <a:lnTo>
                    <a:pt x="267" y="124"/>
                  </a:lnTo>
                  <a:cubicBezTo>
                    <a:pt x="260" y="103"/>
                    <a:pt x="253" y="83"/>
                    <a:pt x="240" y="68"/>
                  </a:cubicBezTo>
                  <a:cubicBezTo>
                    <a:pt x="234" y="55"/>
                    <a:pt x="219" y="42"/>
                    <a:pt x="206" y="27"/>
                  </a:cubicBezTo>
                  <a:cubicBezTo>
                    <a:pt x="199" y="21"/>
                    <a:pt x="178" y="14"/>
                    <a:pt x="165" y="7"/>
                  </a:cubicBezTo>
                  <a:cubicBezTo>
                    <a:pt x="152" y="7"/>
                    <a:pt x="143" y="7"/>
                    <a:pt x="130"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8"/>
            <p:cNvSpPr/>
            <p:nvPr/>
          </p:nvSpPr>
          <p:spPr>
            <a:xfrm>
              <a:off x="4737975" y="1013675"/>
              <a:ext cx="7725" cy="8375"/>
            </a:xfrm>
            <a:custGeom>
              <a:avLst/>
              <a:gdLst/>
              <a:ahLst/>
              <a:cxnLst/>
              <a:rect l="l" t="t" r="r" b="b"/>
              <a:pathLst>
                <a:path w="309" h="335" extrusionOk="0">
                  <a:moveTo>
                    <a:pt x="171" y="1"/>
                  </a:moveTo>
                  <a:cubicBezTo>
                    <a:pt x="158" y="1"/>
                    <a:pt x="151" y="1"/>
                    <a:pt x="136" y="7"/>
                  </a:cubicBezTo>
                  <a:cubicBezTo>
                    <a:pt x="117" y="7"/>
                    <a:pt x="95" y="22"/>
                    <a:pt x="82" y="35"/>
                  </a:cubicBezTo>
                  <a:cubicBezTo>
                    <a:pt x="69" y="48"/>
                    <a:pt x="63" y="63"/>
                    <a:pt x="48" y="70"/>
                  </a:cubicBezTo>
                  <a:lnTo>
                    <a:pt x="41" y="76"/>
                  </a:lnTo>
                  <a:cubicBezTo>
                    <a:pt x="35" y="83"/>
                    <a:pt x="28" y="89"/>
                    <a:pt x="21" y="104"/>
                  </a:cubicBezTo>
                  <a:cubicBezTo>
                    <a:pt x="21" y="111"/>
                    <a:pt x="13" y="130"/>
                    <a:pt x="7" y="139"/>
                  </a:cubicBezTo>
                  <a:cubicBezTo>
                    <a:pt x="7" y="152"/>
                    <a:pt x="7" y="165"/>
                    <a:pt x="0" y="171"/>
                  </a:cubicBezTo>
                  <a:lnTo>
                    <a:pt x="0" y="180"/>
                  </a:lnTo>
                  <a:lnTo>
                    <a:pt x="0" y="193"/>
                  </a:lnTo>
                  <a:cubicBezTo>
                    <a:pt x="7" y="193"/>
                    <a:pt x="7" y="199"/>
                    <a:pt x="7" y="199"/>
                  </a:cubicBezTo>
                  <a:lnTo>
                    <a:pt x="7" y="206"/>
                  </a:lnTo>
                  <a:lnTo>
                    <a:pt x="7" y="227"/>
                  </a:lnTo>
                  <a:lnTo>
                    <a:pt x="7" y="240"/>
                  </a:lnTo>
                  <a:cubicBezTo>
                    <a:pt x="13" y="262"/>
                    <a:pt x="21" y="275"/>
                    <a:pt x="35" y="281"/>
                  </a:cubicBezTo>
                  <a:cubicBezTo>
                    <a:pt x="41" y="295"/>
                    <a:pt x="54" y="309"/>
                    <a:pt x="69" y="316"/>
                  </a:cubicBezTo>
                  <a:cubicBezTo>
                    <a:pt x="82" y="323"/>
                    <a:pt x="95" y="329"/>
                    <a:pt x="110" y="329"/>
                  </a:cubicBezTo>
                  <a:cubicBezTo>
                    <a:pt x="120" y="332"/>
                    <a:pt x="129" y="334"/>
                    <a:pt x="137" y="334"/>
                  </a:cubicBezTo>
                  <a:cubicBezTo>
                    <a:pt x="146" y="334"/>
                    <a:pt x="155" y="332"/>
                    <a:pt x="164" y="329"/>
                  </a:cubicBezTo>
                  <a:cubicBezTo>
                    <a:pt x="171" y="323"/>
                    <a:pt x="186" y="323"/>
                    <a:pt x="192" y="316"/>
                  </a:cubicBezTo>
                  <a:cubicBezTo>
                    <a:pt x="199" y="309"/>
                    <a:pt x="205" y="303"/>
                    <a:pt x="212" y="295"/>
                  </a:cubicBezTo>
                  <a:lnTo>
                    <a:pt x="219" y="295"/>
                  </a:lnTo>
                  <a:cubicBezTo>
                    <a:pt x="227" y="288"/>
                    <a:pt x="233" y="281"/>
                    <a:pt x="247" y="281"/>
                  </a:cubicBezTo>
                  <a:cubicBezTo>
                    <a:pt x="260" y="275"/>
                    <a:pt x="274" y="262"/>
                    <a:pt x="281" y="247"/>
                  </a:cubicBezTo>
                  <a:cubicBezTo>
                    <a:pt x="288" y="234"/>
                    <a:pt x="301" y="221"/>
                    <a:pt x="301" y="206"/>
                  </a:cubicBezTo>
                  <a:cubicBezTo>
                    <a:pt x="301" y="199"/>
                    <a:pt x="301" y="199"/>
                    <a:pt x="309" y="193"/>
                  </a:cubicBezTo>
                  <a:cubicBezTo>
                    <a:pt x="309" y="165"/>
                    <a:pt x="309" y="152"/>
                    <a:pt x="301" y="117"/>
                  </a:cubicBezTo>
                  <a:lnTo>
                    <a:pt x="301" y="111"/>
                  </a:lnTo>
                  <a:cubicBezTo>
                    <a:pt x="301" y="98"/>
                    <a:pt x="294" y="89"/>
                    <a:pt x="288" y="76"/>
                  </a:cubicBezTo>
                  <a:lnTo>
                    <a:pt x="281" y="70"/>
                  </a:lnTo>
                  <a:cubicBezTo>
                    <a:pt x="274" y="56"/>
                    <a:pt x="268" y="48"/>
                    <a:pt x="260" y="35"/>
                  </a:cubicBezTo>
                  <a:cubicBezTo>
                    <a:pt x="247" y="22"/>
                    <a:pt x="233" y="15"/>
                    <a:pt x="219" y="7"/>
                  </a:cubicBezTo>
                  <a:cubicBezTo>
                    <a:pt x="205" y="1"/>
                    <a:pt x="186" y="1"/>
                    <a:pt x="17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8"/>
            <p:cNvSpPr/>
            <p:nvPr/>
          </p:nvSpPr>
          <p:spPr>
            <a:xfrm>
              <a:off x="4749575" y="1042100"/>
              <a:ext cx="2800" cy="2925"/>
            </a:xfrm>
            <a:custGeom>
              <a:avLst/>
              <a:gdLst/>
              <a:ahLst/>
              <a:cxnLst/>
              <a:rect l="l" t="t" r="r" b="b"/>
              <a:pathLst>
                <a:path w="112" h="117" extrusionOk="0">
                  <a:moveTo>
                    <a:pt x="57" y="0"/>
                  </a:moveTo>
                  <a:cubicBezTo>
                    <a:pt x="35" y="0"/>
                    <a:pt x="16" y="7"/>
                    <a:pt x="9" y="20"/>
                  </a:cubicBezTo>
                  <a:cubicBezTo>
                    <a:pt x="1" y="35"/>
                    <a:pt x="1" y="41"/>
                    <a:pt x="1" y="55"/>
                  </a:cubicBezTo>
                  <a:cubicBezTo>
                    <a:pt x="1" y="61"/>
                    <a:pt x="1" y="69"/>
                    <a:pt x="9" y="82"/>
                  </a:cubicBezTo>
                  <a:cubicBezTo>
                    <a:pt x="9" y="82"/>
                    <a:pt x="9" y="89"/>
                    <a:pt x="16" y="96"/>
                  </a:cubicBezTo>
                  <a:cubicBezTo>
                    <a:pt x="16" y="102"/>
                    <a:pt x="22" y="102"/>
                    <a:pt x="29" y="110"/>
                  </a:cubicBezTo>
                  <a:cubicBezTo>
                    <a:pt x="35" y="117"/>
                    <a:pt x="42" y="117"/>
                    <a:pt x="57" y="117"/>
                  </a:cubicBezTo>
                  <a:cubicBezTo>
                    <a:pt x="63" y="117"/>
                    <a:pt x="70" y="117"/>
                    <a:pt x="77" y="110"/>
                  </a:cubicBezTo>
                  <a:cubicBezTo>
                    <a:pt x="83" y="102"/>
                    <a:pt x="91" y="102"/>
                    <a:pt x="98" y="96"/>
                  </a:cubicBezTo>
                  <a:cubicBezTo>
                    <a:pt x="98" y="89"/>
                    <a:pt x="98" y="82"/>
                    <a:pt x="104" y="82"/>
                  </a:cubicBezTo>
                  <a:cubicBezTo>
                    <a:pt x="104" y="69"/>
                    <a:pt x="111" y="61"/>
                    <a:pt x="111" y="55"/>
                  </a:cubicBezTo>
                  <a:cubicBezTo>
                    <a:pt x="111" y="41"/>
                    <a:pt x="104" y="35"/>
                    <a:pt x="104" y="20"/>
                  </a:cubicBezTo>
                  <a:cubicBezTo>
                    <a:pt x="91" y="7"/>
                    <a:pt x="70" y="0"/>
                    <a:pt x="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8"/>
            <p:cNvSpPr/>
            <p:nvPr/>
          </p:nvSpPr>
          <p:spPr>
            <a:xfrm>
              <a:off x="4751475" y="1053425"/>
              <a:ext cx="4675" cy="4375"/>
            </a:xfrm>
            <a:custGeom>
              <a:avLst/>
              <a:gdLst/>
              <a:ahLst/>
              <a:cxnLst/>
              <a:rect l="l" t="t" r="r" b="b"/>
              <a:pathLst>
                <a:path w="187" h="175" extrusionOk="0">
                  <a:moveTo>
                    <a:pt x="97" y="1"/>
                  </a:moveTo>
                  <a:cubicBezTo>
                    <a:pt x="90" y="1"/>
                    <a:pt x="83" y="2"/>
                    <a:pt x="76" y="6"/>
                  </a:cubicBezTo>
                  <a:lnTo>
                    <a:pt x="63" y="6"/>
                  </a:lnTo>
                  <a:cubicBezTo>
                    <a:pt x="56" y="12"/>
                    <a:pt x="48" y="12"/>
                    <a:pt x="42" y="12"/>
                  </a:cubicBezTo>
                  <a:cubicBezTo>
                    <a:pt x="28" y="19"/>
                    <a:pt x="22" y="27"/>
                    <a:pt x="15" y="40"/>
                  </a:cubicBezTo>
                  <a:cubicBezTo>
                    <a:pt x="15" y="40"/>
                    <a:pt x="7" y="47"/>
                    <a:pt x="7" y="53"/>
                  </a:cubicBezTo>
                  <a:cubicBezTo>
                    <a:pt x="1" y="68"/>
                    <a:pt x="1" y="75"/>
                    <a:pt x="1" y="88"/>
                  </a:cubicBezTo>
                  <a:lnTo>
                    <a:pt x="1" y="109"/>
                  </a:lnTo>
                  <a:cubicBezTo>
                    <a:pt x="7" y="116"/>
                    <a:pt x="7" y="122"/>
                    <a:pt x="7" y="129"/>
                  </a:cubicBezTo>
                  <a:cubicBezTo>
                    <a:pt x="15" y="142"/>
                    <a:pt x="22" y="150"/>
                    <a:pt x="35" y="157"/>
                  </a:cubicBezTo>
                  <a:cubicBezTo>
                    <a:pt x="42" y="163"/>
                    <a:pt x="48" y="163"/>
                    <a:pt x="63" y="170"/>
                  </a:cubicBezTo>
                  <a:lnTo>
                    <a:pt x="76" y="170"/>
                  </a:lnTo>
                  <a:cubicBezTo>
                    <a:pt x="83" y="173"/>
                    <a:pt x="90" y="175"/>
                    <a:pt x="97" y="175"/>
                  </a:cubicBezTo>
                  <a:cubicBezTo>
                    <a:pt x="105" y="175"/>
                    <a:pt x="114" y="173"/>
                    <a:pt x="124" y="170"/>
                  </a:cubicBezTo>
                  <a:cubicBezTo>
                    <a:pt x="139" y="170"/>
                    <a:pt x="152" y="163"/>
                    <a:pt x="158" y="150"/>
                  </a:cubicBezTo>
                  <a:cubicBezTo>
                    <a:pt x="165" y="142"/>
                    <a:pt x="171" y="135"/>
                    <a:pt x="171" y="129"/>
                  </a:cubicBezTo>
                  <a:cubicBezTo>
                    <a:pt x="186" y="116"/>
                    <a:pt x="186" y="101"/>
                    <a:pt x="186" y="88"/>
                  </a:cubicBezTo>
                  <a:cubicBezTo>
                    <a:pt x="186" y="75"/>
                    <a:pt x="186" y="68"/>
                    <a:pt x="180" y="53"/>
                  </a:cubicBezTo>
                  <a:cubicBezTo>
                    <a:pt x="171" y="40"/>
                    <a:pt x="171" y="34"/>
                    <a:pt x="158" y="27"/>
                  </a:cubicBezTo>
                  <a:cubicBezTo>
                    <a:pt x="152" y="12"/>
                    <a:pt x="139" y="6"/>
                    <a:pt x="124" y="6"/>
                  </a:cubicBezTo>
                  <a:cubicBezTo>
                    <a:pt x="114" y="2"/>
                    <a:pt x="105" y="1"/>
                    <a:pt x="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8"/>
            <p:cNvSpPr/>
            <p:nvPr/>
          </p:nvSpPr>
          <p:spPr>
            <a:xfrm>
              <a:off x="4817025" y="737400"/>
              <a:ext cx="155375" cy="303100"/>
            </a:xfrm>
            <a:custGeom>
              <a:avLst/>
              <a:gdLst/>
              <a:ahLst/>
              <a:cxnLst/>
              <a:rect l="l" t="t" r="r" b="b"/>
              <a:pathLst>
                <a:path w="6215" h="12124" extrusionOk="0">
                  <a:moveTo>
                    <a:pt x="5435" y="1"/>
                  </a:moveTo>
                  <a:cubicBezTo>
                    <a:pt x="4563" y="1"/>
                    <a:pt x="3725" y="389"/>
                    <a:pt x="3033" y="923"/>
                  </a:cubicBezTo>
                  <a:cubicBezTo>
                    <a:pt x="2252" y="1531"/>
                    <a:pt x="1615" y="2304"/>
                    <a:pt x="1116" y="3160"/>
                  </a:cubicBezTo>
                  <a:cubicBezTo>
                    <a:pt x="610" y="4023"/>
                    <a:pt x="233" y="4967"/>
                    <a:pt x="82" y="5959"/>
                  </a:cubicBezTo>
                  <a:cubicBezTo>
                    <a:pt x="0" y="6467"/>
                    <a:pt x="7" y="6973"/>
                    <a:pt x="28" y="7485"/>
                  </a:cubicBezTo>
                  <a:cubicBezTo>
                    <a:pt x="35" y="7678"/>
                    <a:pt x="48" y="7876"/>
                    <a:pt x="69" y="8069"/>
                  </a:cubicBezTo>
                  <a:cubicBezTo>
                    <a:pt x="110" y="8445"/>
                    <a:pt x="178" y="8814"/>
                    <a:pt x="294" y="9169"/>
                  </a:cubicBezTo>
                  <a:cubicBezTo>
                    <a:pt x="465" y="9711"/>
                    <a:pt x="712" y="10163"/>
                    <a:pt x="1137" y="10539"/>
                  </a:cubicBezTo>
                  <a:lnTo>
                    <a:pt x="1144" y="10546"/>
                  </a:lnTo>
                  <a:cubicBezTo>
                    <a:pt x="1239" y="10628"/>
                    <a:pt x="1328" y="10703"/>
                    <a:pt x="1431" y="10779"/>
                  </a:cubicBezTo>
                  <a:cubicBezTo>
                    <a:pt x="1983" y="11571"/>
                    <a:pt x="2999" y="12124"/>
                    <a:pt x="3932" y="12124"/>
                  </a:cubicBezTo>
                  <a:cubicBezTo>
                    <a:pt x="3981" y="12124"/>
                    <a:pt x="4030" y="12122"/>
                    <a:pt x="4079" y="12119"/>
                  </a:cubicBezTo>
                  <a:cubicBezTo>
                    <a:pt x="4169" y="12113"/>
                    <a:pt x="4251" y="12044"/>
                    <a:pt x="4243" y="11955"/>
                  </a:cubicBezTo>
                  <a:lnTo>
                    <a:pt x="4243" y="11888"/>
                  </a:lnTo>
                  <a:cubicBezTo>
                    <a:pt x="4243" y="11127"/>
                    <a:pt x="4518" y="10375"/>
                    <a:pt x="4634" y="9621"/>
                  </a:cubicBezTo>
                  <a:cubicBezTo>
                    <a:pt x="4764" y="8773"/>
                    <a:pt x="4894" y="7924"/>
                    <a:pt x="5058" y="7090"/>
                  </a:cubicBezTo>
                  <a:cubicBezTo>
                    <a:pt x="5373" y="5419"/>
                    <a:pt x="5804" y="3776"/>
                    <a:pt x="6119" y="2114"/>
                  </a:cubicBezTo>
                  <a:cubicBezTo>
                    <a:pt x="6188" y="1764"/>
                    <a:pt x="6214" y="1416"/>
                    <a:pt x="6208" y="1059"/>
                  </a:cubicBezTo>
                  <a:cubicBezTo>
                    <a:pt x="6201" y="854"/>
                    <a:pt x="6195" y="627"/>
                    <a:pt x="6140" y="430"/>
                  </a:cubicBezTo>
                  <a:cubicBezTo>
                    <a:pt x="6113" y="333"/>
                    <a:pt x="6078" y="245"/>
                    <a:pt x="6024" y="162"/>
                  </a:cubicBezTo>
                  <a:cubicBezTo>
                    <a:pt x="6044" y="121"/>
                    <a:pt x="6037" y="61"/>
                    <a:pt x="5976" y="52"/>
                  </a:cubicBezTo>
                  <a:cubicBezTo>
                    <a:pt x="5795" y="17"/>
                    <a:pt x="5614" y="1"/>
                    <a:pt x="5435"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8"/>
            <p:cNvSpPr/>
            <p:nvPr/>
          </p:nvSpPr>
          <p:spPr>
            <a:xfrm>
              <a:off x="4818750" y="922200"/>
              <a:ext cx="47900" cy="78875"/>
            </a:xfrm>
            <a:custGeom>
              <a:avLst/>
              <a:gdLst/>
              <a:ahLst/>
              <a:cxnLst/>
              <a:rect l="l" t="t" r="r" b="b"/>
              <a:pathLst>
                <a:path w="1916" h="3155" extrusionOk="0">
                  <a:moveTo>
                    <a:pt x="726" y="1"/>
                  </a:moveTo>
                  <a:cubicBezTo>
                    <a:pt x="711" y="1"/>
                    <a:pt x="696" y="4"/>
                    <a:pt x="684" y="11"/>
                  </a:cubicBezTo>
                  <a:cubicBezTo>
                    <a:pt x="404" y="143"/>
                    <a:pt x="184" y="389"/>
                    <a:pt x="20" y="642"/>
                  </a:cubicBezTo>
                  <a:cubicBezTo>
                    <a:pt x="13" y="655"/>
                    <a:pt x="7" y="662"/>
                    <a:pt x="0" y="677"/>
                  </a:cubicBezTo>
                  <a:cubicBezTo>
                    <a:pt x="41" y="1053"/>
                    <a:pt x="109" y="1422"/>
                    <a:pt x="225" y="1777"/>
                  </a:cubicBezTo>
                  <a:cubicBezTo>
                    <a:pt x="396" y="2319"/>
                    <a:pt x="643" y="2771"/>
                    <a:pt x="1068" y="3147"/>
                  </a:cubicBezTo>
                  <a:lnTo>
                    <a:pt x="1075" y="3154"/>
                  </a:lnTo>
                  <a:cubicBezTo>
                    <a:pt x="1086" y="3154"/>
                    <a:pt x="1098" y="3154"/>
                    <a:pt x="1110" y="3154"/>
                  </a:cubicBezTo>
                  <a:cubicBezTo>
                    <a:pt x="1296" y="3154"/>
                    <a:pt x="1472" y="3104"/>
                    <a:pt x="1602" y="2968"/>
                  </a:cubicBezTo>
                  <a:cubicBezTo>
                    <a:pt x="1916" y="2633"/>
                    <a:pt x="1738" y="2127"/>
                    <a:pt x="1580" y="1771"/>
                  </a:cubicBezTo>
                  <a:cubicBezTo>
                    <a:pt x="1451" y="1483"/>
                    <a:pt x="1293" y="1202"/>
                    <a:pt x="1144" y="923"/>
                  </a:cubicBezTo>
                  <a:cubicBezTo>
                    <a:pt x="1068" y="778"/>
                    <a:pt x="979" y="627"/>
                    <a:pt x="938" y="463"/>
                  </a:cubicBezTo>
                  <a:cubicBezTo>
                    <a:pt x="897" y="320"/>
                    <a:pt x="869" y="169"/>
                    <a:pt x="794" y="39"/>
                  </a:cubicBezTo>
                  <a:cubicBezTo>
                    <a:pt x="781" y="13"/>
                    <a:pt x="753" y="1"/>
                    <a:pt x="726"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8"/>
            <p:cNvSpPr/>
            <p:nvPr/>
          </p:nvSpPr>
          <p:spPr>
            <a:xfrm>
              <a:off x="4821975" y="748150"/>
              <a:ext cx="150425" cy="286450"/>
            </a:xfrm>
            <a:custGeom>
              <a:avLst/>
              <a:gdLst/>
              <a:ahLst/>
              <a:cxnLst/>
              <a:rect l="l" t="t" r="r" b="b"/>
              <a:pathLst>
                <a:path w="6017" h="11458" extrusionOk="0">
                  <a:moveTo>
                    <a:pt x="5942" y="0"/>
                  </a:moveTo>
                  <a:cubicBezTo>
                    <a:pt x="5722" y="0"/>
                    <a:pt x="5497" y="33"/>
                    <a:pt x="5305" y="41"/>
                  </a:cubicBezTo>
                  <a:cubicBezTo>
                    <a:pt x="4901" y="54"/>
                    <a:pt x="4505" y="143"/>
                    <a:pt x="4149" y="335"/>
                  </a:cubicBezTo>
                  <a:cubicBezTo>
                    <a:pt x="3758" y="547"/>
                    <a:pt x="3437" y="854"/>
                    <a:pt x="3094" y="1135"/>
                  </a:cubicBezTo>
                  <a:cubicBezTo>
                    <a:pt x="2725" y="1444"/>
                    <a:pt x="2329" y="1732"/>
                    <a:pt x="1985" y="2073"/>
                  </a:cubicBezTo>
                  <a:cubicBezTo>
                    <a:pt x="1267" y="2793"/>
                    <a:pt x="877" y="3764"/>
                    <a:pt x="604" y="4729"/>
                  </a:cubicBezTo>
                  <a:cubicBezTo>
                    <a:pt x="302" y="5769"/>
                    <a:pt x="1" y="6802"/>
                    <a:pt x="364" y="7877"/>
                  </a:cubicBezTo>
                  <a:cubicBezTo>
                    <a:pt x="699" y="8856"/>
                    <a:pt x="1253" y="9787"/>
                    <a:pt x="2067" y="10444"/>
                  </a:cubicBezTo>
                  <a:cubicBezTo>
                    <a:pt x="2642" y="10909"/>
                    <a:pt x="3327" y="11272"/>
                    <a:pt x="4045" y="11458"/>
                  </a:cubicBezTo>
                  <a:cubicBezTo>
                    <a:pt x="4045" y="10697"/>
                    <a:pt x="4320" y="9945"/>
                    <a:pt x="4436" y="9191"/>
                  </a:cubicBezTo>
                  <a:cubicBezTo>
                    <a:pt x="4566" y="8343"/>
                    <a:pt x="4696" y="7494"/>
                    <a:pt x="4860" y="6660"/>
                  </a:cubicBezTo>
                  <a:cubicBezTo>
                    <a:pt x="5175" y="4989"/>
                    <a:pt x="5606" y="3346"/>
                    <a:pt x="5921" y="1684"/>
                  </a:cubicBezTo>
                  <a:cubicBezTo>
                    <a:pt x="5990" y="1334"/>
                    <a:pt x="6016" y="986"/>
                    <a:pt x="6010" y="629"/>
                  </a:cubicBezTo>
                  <a:cubicBezTo>
                    <a:pt x="6003" y="424"/>
                    <a:pt x="5997" y="197"/>
                    <a:pt x="5942"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8"/>
            <p:cNvSpPr/>
            <p:nvPr/>
          </p:nvSpPr>
          <p:spPr>
            <a:xfrm>
              <a:off x="4827625" y="796400"/>
              <a:ext cx="132875" cy="171800"/>
            </a:xfrm>
            <a:custGeom>
              <a:avLst/>
              <a:gdLst/>
              <a:ahLst/>
              <a:cxnLst/>
              <a:rect l="l" t="t" r="r" b="b"/>
              <a:pathLst>
                <a:path w="5315" h="6872" extrusionOk="0">
                  <a:moveTo>
                    <a:pt x="5186" y="1"/>
                  </a:moveTo>
                  <a:cubicBezTo>
                    <a:pt x="5168" y="1"/>
                    <a:pt x="5150" y="7"/>
                    <a:pt x="5133" y="20"/>
                  </a:cubicBezTo>
                  <a:cubicBezTo>
                    <a:pt x="4353" y="608"/>
                    <a:pt x="3532" y="1224"/>
                    <a:pt x="2896" y="1985"/>
                  </a:cubicBezTo>
                  <a:cubicBezTo>
                    <a:pt x="2719" y="2108"/>
                    <a:pt x="2554" y="2251"/>
                    <a:pt x="2416" y="2415"/>
                  </a:cubicBezTo>
                  <a:cubicBezTo>
                    <a:pt x="2218" y="2642"/>
                    <a:pt x="2053" y="2888"/>
                    <a:pt x="1848" y="3107"/>
                  </a:cubicBezTo>
                  <a:cubicBezTo>
                    <a:pt x="1630" y="3340"/>
                    <a:pt x="1390" y="3552"/>
                    <a:pt x="1165" y="3770"/>
                  </a:cubicBezTo>
                  <a:cubicBezTo>
                    <a:pt x="726" y="4209"/>
                    <a:pt x="363" y="4682"/>
                    <a:pt x="62" y="5229"/>
                  </a:cubicBezTo>
                  <a:cubicBezTo>
                    <a:pt x="41" y="5270"/>
                    <a:pt x="21" y="5304"/>
                    <a:pt x="0" y="5346"/>
                  </a:cubicBezTo>
                  <a:cubicBezTo>
                    <a:pt x="28" y="5544"/>
                    <a:pt x="69" y="5741"/>
                    <a:pt x="138" y="5947"/>
                  </a:cubicBezTo>
                  <a:cubicBezTo>
                    <a:pt x="246" y="6262"/>
                    <a:pt x="384" y="6571"/>
                    <a:pt x="534" y="6872"/>
                  </a:cubicBezTo>
                  <a:cubicBezTo>
                    <a:pt x="808" y="6796"/>
                    <a:pt x="1068" y="6701"/>
                    <a:pt x="1329" y="6591"/>
                  </a:cubicBezTo>
                  <a:cubicBezTo>
                    <a:pt x="1554" y="6502"/>
                    <a:pt x="1781" y="6413"/>
                    <a:pt x="2006" y="6338"/>
                  </a:cubicBezTo>
                  <a:cubicBezTo>
                    <a:pt x="2116" y="6303"/>
                    <a:pt x="2226" y="6275"/>
                    <a:pt x="2334" y="6256"/>
                  </a:cubicBezTo>
                  <a:cubicBezTo>
                    <a:pt x="2451" y="6234"/>
                    <a:pt x="2574" y="6242"/>
                    <a:pt x="2678" y="6187"/>
                  </a:cubicBezTo>
                  <a:cubicBezTo>
                    <a:pt x="2704" y="6167"/>
                    <a:pt x="2719" y="6145"/>
                    <a:pt x="2725" y="6119"/>
                  </a:cubicBezTo>
                  <a:cubicBezTo>
                    <a:pt x="3032" y="6029"/>
                    <a:pt x="3326" y="5906"/>
                    <a:pt x="3601" y="5722"/>
                  </a:cubicBezTo>
                  <a:cubicBezTo>
                    <a:pt x="4018" y="5441"/>
                    <a:pt x="4368" y="5017"/>
                    <a:pt x="4552" y="4544"/>
                  </a:cubicBezTo>
                  <a:cubicBezTo>
                    <a:pt x="4649" y="4284"/>
                    <a:pt x="4696" y="4010"/>
                    <a:pt x="4716" y="3729"/>
                  </a:cubicBezTo>
                  <a:cubicBezTo>
                    <a:pt x="4737" y="3368"/>
                    <a:pt x="4772" y="2998"/>
                    <a:pt x="4813" y="2635"/>
                  </a:cubicBezTo>
                  <a:cubicBezTo>
                    <a:pt x="4902" y="1792"/>
                    <a:pt x="5059" y="951"/>
                    <a:pt x="5298" y="143"/>
                  </a:cubicBezTo>
                  <a:cubicBezTo>
                    <a:pt x="5314" y="74"/>
                    <a:pt x="5251" y="1"/>
                    <a:pt x="5186"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8"/>
            <p:cNvSpPr/>
            <p:nvPr/>
          </p:nvSpPr>
          <p:spPr>
            <a:xfrm>
              <a:off x="4868025" y="869950"/>
              <a:ext cx="875" cy="725"/>
            </a:xfrm>
            <a:custGeom>
              <a:avLst/>
              <a:gdLst/>
              <a:ahLst/>
              <a:cxnLst/>
              <a:rect l="l" t="t" r="r" b="b"/>
              <a:pathLst>
                <a:path w="35" h="29" extrusionOk="0">
                  <a:moveTo>
                    <a:pt x="35" y="0"/>
                  </a:moveTo>
                  <a:lnTo>
                    <a:pt x="35" y="0"/>
                  </a:lnTo>
                  <a:cubicBezTo>
                    <a:pt x="27" y="7"/>
                    <a:pt x="14" y="15"/>
                    <a:pt x="0" y="28"/>
                  </a:cubicBezTo>
                  <a:cubicBezTo>
                    <a:pt x="7" y="22"/>
                    <a:pt x="20" y="15"/>
                    <a:pt x="27" y="7"/>
                  </a:cubicBezTo>
                  <a:lnTo>
                    <a:pt x="35" y="0"/>
                  </a:ln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8"/>
            <p:cNvSpPr/>
            <p:nvPr/>
          </p:nvSpPr>
          <p:spPr>
            <a:xfrm>
              <a:off x="4865275" y="868750"/>
              <a:ext cx="14925" cy="15500"/>
            </a:xfrm>
            <a:custGeom>
              <a:avLst/>
              <a:gdLst/>
              <a:ahLst/>
              <a:cxnLst/>
              <a:rect l="l" t="t" r="r" b="b"/>
              <a:pathLst>
                <a:path w="597" h="620" extrusionOk="0">
                  <a:moveTo>
                    <a:pt x="294" y="1"/>
                  </a:moveTo>
                  <a:cubicBezTo>
                    <a:pt x="268" y="1"/>
                    <a:pt x="240" y="1"/>
                    <a:pt x="219" y="14"/>
                  </a:cubicBezTo>
                  <a:cubicBezTo>
                    <a:pt x="199" y="22"/>
                    <a:pt x="178" y="29"/>
                    <a:pt x="158" y="35"/>
                  </a:cubicBezTo>
                  <a:cubicBezTo>
                    <a:pt x="151" y="42"/>
                    <a:pt x="145" y="48"/>
                    <a:pt x="137" y="55"/>
                  </a:cubicBezTo>
                  <a:cubicBezTo>
                    <a:pt x="104" y="76"/>
                    <a:pt x="76" y="104"/>
                    <a:pt x="55" y="145"/>
                  </a:cubicBezTo>
                  <a:cubicBezTo>
                    <a:pt x="41" y="165"/>
                    <a:pt x="28" y="199"/>
                    <a:pt x="22" y="227"/>
                  </a:cubicBezTo>
                  <a:cubicBezTo>
                    <a:pt x="7" y="260"/>
                    <a:pt x="7" y="288"/>
                    <a:pt x="7" y="323"/>
                  </a:cubicBezTo>
                  <a:cubicBezTo>
                    <a:pt x="0" y="357"/>
                    <a:pt x="7" y="383"/>
                    <a:pt x="13" y="418"/>
                  </a:cubicBezTo>
                  <a:cubicBezTo>
                    <a:pt x="13" y="424"/>
                    <a:pt x="13" y="433"/>
                    <a:pt x="22" y="439"/>
                  </a:cubicBezTo>
                  <a:lnTo>
                    <a:pt x="22" y="452"/>
                  </a:lnTo>
                  <a:lnTo>
                    <a:pt x="22" y="459"/>
                  </a:lnTo>
                  <a:cubicBezTo>
                    <a:pt x="28" y="466"/>
                    <a:pt x="35" y="493"/>
                    <a:pt x="41" y="500"/>
                  </a:cubicBezTo>
                  <a:cubicBezTo>
                    <a:pt x="48" y="521"/>
                    <a:pt x="63" y="535"/>
                    <a:pt x="76" y="548"/>
                  </a:cubicBezTo>
                  <a:lnTo>
                    <a:pt x="76" y="541"/>
                  </a:lnTo>
                  <a:lnTo>
                    <a:pt x="82" y="548"/>
                  </a:lnTo>
                  <a:cubicBezTo>
                    <a:pt x="89" y="556"/>
                    <a:pt x="89" y="556"/>
                    <a:pt x="96" y="562"/>
                  </a:cubicBezTo>
                  <a:cubicBezTo>
                    <a:pt x="104" y="569"/>
                    <a:pt x="117" y="576"/>
                    <a:pt x="124" y="582"/>
                  </a:cubicBezTo>
                  <a:cubicBezTo>
                    <a:pt x="130" y="582"/>
                    <a:pt x="130" y="589"/>
                    <a:pt x="137" y="589"/>
                  </a:cubicBezTo>
                  <a:cubicBezTo>
                    <a:pt x="151" y="597"/>
                    <a:pt x="171" y="604"/>
                    <a:pt x="186" y="610"/>
                  </a:cubicBezTo>
                  <a:cubicBezTo>
                    <a:pt x="207" y="617"/>
                    <a:pt x="225" y="620"/>
                    <a:pt x="243" y="620"/>
                  </a:cubicBezTo>
                  <a:cubicBezTo>
                    <a:pt x="260" y="620"/>
                    <a:pt x="277" y="617"/>
                    <a:pt x="294" y="610"/>
                  </a:cubicBezTo>
                  <a:cubicBezTo>
                    <a:pt x="316" y="610"/>
                    <a:pt x="342" y="597"/>
                    <a:pt x="357" y="589"/>
                  </a:cubicBezTo>
                  <a:cubicBezTo>
                    <a:pt x="383" y="576"/>
                    <a:pt x="404" y="556"/>
                    <a:pt x="418" y="535"/>
                  </a:cubicBezTo>
                  <a:cubicBezTo>
                    <a:pt x="446" y="521"/>
                    <a:pt x="473" y="507"/>
                    <a:pt x="493" y="487"/>
                  </a:cubicBezTo>
                  <a:cubicBezTo>
                    <a:pt x="515" y="474"/>
                    <a:pt x="521" y="452"/>
                    <a:pt x="534" y="439"/>
                  </a:cubicBezTo>
                  <a:cubicBezTo>
                    <a:pt x="541" y="433"/>
                    <a:pt x="547" y="424"/>
                    <a:pt x="547" y="418"/>
                  </a:cubicBezTo>
                  <a:cubicBezTo>
                    <a:pt x="562" y="398"/>
                    <a:pt x="569" y="377"/>
                    <a:pt x="575" y="357"/>
                  </a:cubicBezTo>
                  <a:cubicBezTo>
                    <a:pt x="575" y="351"/>
                    <a:pt x="582" y="342"/>
                    <a:pt x="582" y="329"/>
                  </a:cubicBezTo>
                  <a:cubicBezTo>
                    <a:pt x="588" y="301"/>
                    <a:pt x="588" y="268"/>
                    <a:pt x="597" y="234"/>
                  </a:cubicBezTo>
                  <a:cubicBezTo>
                    <a:pt x="597" y="219"/>
                    <a:pt x="597" y="213"/>
                    <a:pt x="588" y="206"/>
                  </a:cubicBezTo>
                  <a:cubicBezTo>
                    <a:pt x="588" y="193"/>
                    <a:pt x="588" y="178"/>
                    <a:pt x="582" y="165"/>
                  </a:cubicBezTo>
                  <a:cubicBezTo>
                    <a:pt x="575" y="158"/>
                    <a:pt x="575" y="152"/>
                    <a:pt x="569" y="137"/>
                  </a:cubicBezTo>
                  <a:cubicBezTo>
                    <a:pt x="562" y="130"/>
                    <a:pt x="556" y="117"/>
                    <a:pt x="541" y="104"/>
                  </a:cubicBezTo>
                  <a:cubicBezTo>
                    <a:pt x="534" y="96"/>
                    <a:pt x="534" y="96"/>
                    <a:pt x="528" y="89"/>
                  </a:cubicBezTo>
                  <a:cubicBezTo>
                    <a:pt x="515" y="76"/>
                    <a:pt x="493" y="55"/>
                    <a:pt x="473" y="48"/>
                  </a:cubicBezTo>
                  <a:cubicBezTo>
                    <a:pt x="439" y="35"/>
                    <a:pt x="411" y="22"/>
                    <a:pt x="383" y="14"/>
                  </a:cubicBezTo>
                  <a:cubicBezTo>
                    <a:pt x="363" y="7"/>
                    <a:pt x="335" y="1"/>
                    <a:pt x="316"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8"/>
            <p:cNvSpPr/>
            <p:nvPr/>
          </p:nvSpPr>
          <p:spPr>
            <a:xfrm>
              <a:off x="4890950" y="857675"/>
              <a:ext cx="5300" cy="5475"/>
            </a:xfrm>
            <a:custGeom>
              <a:avLst/>
              <a:gdLst/>
              <a:ahLst/>
              <a:cxnLst/>
              <a:rect l="l" t="t" r="r" b="b"/>
              <a:pathLst>
                <a:path w="212" h="219" extrusionOk="0">
                  <a:moveTo>
                    <a:pt x="123" y="0"/>
                  </a:moveTo>
                  <a:cubicBezTo>
                    <a:pt x="117" y="0"/>
                    <a:pt x="110" y="2"/>
                    <a:pt x="104" y="5"/>
                  </a:cubicBezTo>
                  <a:cubicBezTo>
                    <a:pt x="89" y="5"/>
                    <a:pt x="76" y="13"/>
                    <a:pt x="69" y="20"/>
                  </a:cubicBezTo>
                  <a:lnTo>
                    <a:pt x="54" y="26"/>
                  </a:lnTo>
                  <a:cubicBezTo>
                    <a:pt x="48" y="26"/>
                    <a:pt x="41" y="33"/>
                    <a:pt x="35" y="40"/>
                  </a:cubicBezTo>
                  <a:cubicBezTo>
                    <a:pt x="28" y="46"/>
                    <a:pt x="21" y="54"/>
                    <a:pt x="21" y="61"/>
                  </a:cubicBezTo>
                  <a:cubicBezTo>
                    <a:pt x="13" y="68"/>
                    <a:pt x="13" y="74"/>
                    <a:pt x="7" y="87"/>
                  </a:cubicBezTo>
                  <a:cubicBezTo>
                    <a:pt x="7" y="95"/>
                    <a:pt x="7" y="102"/>
                    <a:pt x="0" y="115"/>
                  </a:cubicBezTo>
                  <a:cubicBezTo>
                    <a:pt x="7" y="122"/>
                    <a:pt x="7" y="128"/>
                    <a:pt x="7" y="143"/>
                  </a:cubicBezTo>
                  <a:cubicBezTo>
                    <a:pt x="13" y="150"/>
                    <a:pt x="13" y="156"/>
                    <a:pt x="21" y="163"/>
                  </a:cubicBezTo>
                  <a:cubicBezTo>
                    <a:pt x="21" y="169"/>
                    <a:pt x="28" y="178"/>
                    <a:pt x="35" y="184"/>
                  </a:cubicBezTo>
                  <a:cubicBezTo>
                    <a:pt x="41" y="197"/>
                    <a:pt x="54" y="204"/>
                    <a:pt x="69" y="210"/>
                  </a:cubicBezTo>
                  <a:cubicBezTo>
                    <a:pt x="76" y="210"/>
                    <a:pt x="82" y="219"/>
                    <a:pt x="95" y="219"/>
                  </a:cubicBezTo>
                  <a:lnTo>
                    <a:pt x="123" y="219"/>
                  </a:lnTo>
                  <a:cubicBezTo>
                    <a:pt x="130" y="219"/>
                    <a:pt x="136" y="210"/>
                    <a:pt x="151" y="210"/>
                  </a:cubicBezTo>
                  <a:cubicBezTo>
                    <a:pt x="158" y="204"/>
                    <a:pt x="164" y="204"/>
                    <a:pt x="171" y="197"/>
                  </a:cubicBezTo>
                  <a:cubicBezTo>
                    <a:pt x="177" y="191"/>
                    <a:pt x="186" y="184"/>
                    <a:pt x="192" y="178"/>
                  </a:cubicBezTo>
                  <a:cubicBezTo>
                    <a:pt x="199" y="169"/>
                    <a:pt x="199" y="163"/>
                    <a:pt x="205" y="156"/>
                  </a:cubicBezTo>
                  <a:cubicBezTo>
                    <a:pt x="205" y="143"/>
                    <a:pt x="212" y="136"/>
                    <a:pt x="212" y="128"/>
                  </a:cubicBezTo>
                  <a:cubicBezTo>
                    <a:pt x="212" y="115"/>
                    <a:pt x="212" y="102"/>
                    <a:pt x="205" y="87"/>
                  </a:cubicBezTo>
                  <a:lnTo>
                    <a:pt x="205" y="74"/>
                  </a:lnTo>
                  <a:lnTo>
                    <a:pt x="205" y="68"/>
                  </a:lnTo>
                  <a:lnTo>
                    <a:pt x="205" y="61"/>
                  </a:lnTo>
                  <a:cubicBezTo>
                    <a:pt x="199" y="54"/>
                    <a:pt x="199" y="40"/>
                    <a:pt x="192" y="33"/>
                  </a:cubicBezTo>
                  <a:cubicBezTo>
                    <a:pt x="186" y="26"/>
                    <a:pt x="171" y="20"/>
                    <a:pt x="164" y="13"/>
                  </a:cubicBezTo>
                  <a:cubicBezTo>
                    <a:pt x="158" y="5"/>
                    <a:pt x="151" y="5"/>
                    <a:pt x="145" y="5"/>
                  </a:cubicBezTo>
                  <a:cubicBezTo>
                    <a:pt x="137" y="2"/>
                    <a:pt x="130" y="0"/>
                    <a:pt x="123"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8"/>
            <p:cNvSpPr/>
            <p:nvPr/>
          </p:nvSpPr>
          <p:spPr>
            <a:xfrm>
              <a:off x="4924500" y="833475"/>
              <a:ext cx="9100" cy="9775"/>
            </a:xfrm>
            <a:custGeom>
              <a:avLst/>
              <a:gdLst/>
              <a:ahLst/>
              <a:cxnLst/>
              <a:rect l="l" t="t" r="r" b="b"/>
              <a:pathLst>
                <a:path w="364" h="391" extrusionOk="0">
                  <a:moveTo>
                    <a:pt x="178" y="1"/>
                  </a:moveTo>
                  <a:cubicBezTo>
                    <a:pt x="145" y="1"/>
                    <a:pt x="112" y="15"/>
                    <a:pt x="89" y="43"/>
                  </a:cubicBezTo>
                  <a:cubicBezTo>
                    <a:pt x="82" y="50"/>
                    <a:pt x="82" y="56"/>
                    <a:pt x="82" y="63"/>
                  </a:cubicBezTo>
                  <a:cubicBezTo>
                    <a:pt x="67" y="70"/>
                    <a:pt x="61" y="70"/>
                    <a:pt x="54" y="78"/>
                  </a:cubicBezTo>
                  <a:cubicBezTo>
                    <a:pt x="48" y="91"/>
                    <a:pt x="35" y="98"/>
                    <a:pt x="26" y="104"/>
                  </a:cubicBezTo>
                  <a:cubicBezTo>
                    <a:pt x="26" y="119"/>
                    <a:pt x="26" y="125"/>
                    <a:pt x="20" y="132"/>
                  </a:cubicBezTo>
                  <a:lnTo>
                    <a:pt x="20" y="139"/>
                  </a:lnTo>
                  <a:cubicBezTo>
                    <a:pt x="13" y="145"/>
                    <a:pt x="7" y="167"/>
                    <a:pt x="7" y="173"/>
                  </a:cubicBezTo>
                  <a:cubicBezTo>
                    <a:pt x="0" y="208"/>
                    <a:pt x="0" y="227"/>
                    <a:pt x="7" y="262"/>
                  </a:cubicBezTo>
                  <a:cubicBezTo>
                    <a:pt x="7" y="268"/>
                    <a:pt x="13" y="283"/>
                    <a:pt x="20" y="296"/>
                  </a:cubicBezTo>
                  <a:cubicBezTo>
                    <a:pt x="26" y="316"/>
                    <a:pt x="35" y="337"/>
                    <a:pt x="54" y="351"/>
                  </a:cubicBezTo>
                  <a:cubicBezTo>
                    <a:pt x="67" y="372"/>
                    <a:pt x="89" y="378"/>
                    <a:pt x="108" y="385"/>
                  </a:cubicBezTo>
                  <a:cubicBezTo>
                    <a:pt x="121" y="388"/>
                    <a:pt x="134" y="390"/>
                    <a:pt x="146" y="390"/>
                  </a:cubicBezTo>
                  <a:cubicBezTo>
                    <a:pt x="181" y="390"/>
                    <a:pt x="214" y="376"/>
                    <a:pt x="240" y="351"/>
                  </a:cubicBezTo>
                  <a:cubicBezTo>
                    <a:pt x="252" y="338"/>
                    <a:pt x="265" y="326"/>
                    <a:pt x="272" y="312"/>
                  </a:cubicBezTo>
                  <a:lnTo>
                    <a:pt x="272" y="312"/>
                  </a:lnTo>
                  <a:lnTo>
                    <a:pt x="260" y="337"/>
                  </a:lnTo>
                  <a:cubicBezTo>
                    <a:pt x="266" y="324"/>
                    <a:pt x="281" y="309"/>
                    <a:pt x="294" y="296"/>
                  </a:cubicBezTo>
                  <a:cubicBezTo>
                    <a:pt x="301" y="283"/>
                    <a:pt x="314" y="268"/>
                    <a:pt x="322" y="255"/>
                  </a:cubicBezTo>
                  <a:cubicBezTo>
                    <a:pt x="329" y="242"/>
                    <a:pt x="335" y="227"/>
                    <a:pt x="342" y="214"/>
                  </a:cubicBezTo>
                  <a:lnTo>
                    <a:pt x="342" y="214"/>
                  </a:lnTo>
                  <a:lnTo>
                    <a:pt x="335" y="234"/>
                  </a:lnTo>
                  <a:cubicBezTo>
                    <a:pt x="342" y="221"/>
                    <a:pt x="348" y="208"/>
                    <a:pt x="348" y="193"/>
                  </a:cubicBezTo>
                  <a:cubicBezTo>
                    <a:pt x="355" y="186"/>
                    <a:pt x="355" y="180"/>
                    <a:pt x="355" y="167"/>
                  </a:cubicBezTo>
                  <a:cubicBezTo>
                    <a:pt x="363" y="139"/>
                    <a:pt x="355" y="104"/>
                    <a:pt x="342" y="78"/>
                  </a:cubicBezTo>
                  <a:cubicBezTo>
                    <a:pt x="314" y="29"/>
                    <a:pt x="253" y="2"/>
                    <a:pt x="199" y="2"/>
                  </a:cubicBezTo>
                  <a:cubicBezTo>
                    <a:pt x="192" y="1"/>
                    <a:pt x="185" y="1"/>
                    <a:pt x="178"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8"/>
            <p:cNvSpPr/>
            <p:nvPr/>
          </p:nvSpPr>
          <p:spPr>
            <a:xfrm>
              <a:off x="4875050" y="829425"/>
              <a:ext cx="4625" cy="4275"/>
            </a:xfrm>
            <a:custGeom>
              <a:avLst/>
              <a:gdLst/>
              <a:ahLst/>
              <a:cxnLst/>
              <a:rect l="l" t="t" r="r" b="b"/>
              <a:pathLst>
                <a:path w="185" h="171" extrusionOk="0">
                  <a:moveTo>
                    <a:pt x="68" y="0"/>
                  </a:moveTo>
                  <a:cubicBezTo>
                    <a:pt x="61" y="0"/>
                    <a:pt x="55" y="0"/>
                    <a:pt x="48" y="7"/>
                  </a:cubicBezTo>
                  <a:cubicBezTo>
                    <a:pt x="41" y="7"/>
                    <a:pt x="33" y="13"/>
                    <a:pt x="27" y="20"/>
                  </a:cubicBezTo>
                  <a:cubicBezTo>
                    <a:pt x="20" y="20"/>
                    <a:pt x="13" y="26"/>
                    <a:pt x="13" y="26"/>
                  </a:cubicBezTo>
                  <a:cubicBezTo>
                    <a:pt x="7" y="35"/>
                    <a:pt x="0" y="48"/>
                    <a:pt x="0" y="54"/>
                  </a:cubicBezTo>
                  <a:lnTo>
                    <a:pt x="0" y="76"/>
                  </a:lnTo>
                  <a:lnTo>
                    <a:pt x="0" y="95"/>
                  </a:lnTo>
                  <a:cubicBezTo>
                    <a:pt x="0" y="102"/>
                    <a:pt x="7" y="108"/>
                    <a:pt x="13" y="117"/>
                  </a:cubicBezTo>
                  <a:lnTo>
                    <a:pt x="13" y="123"/>
                  </a:lnTo>
                  <a:cubicBezTo>
                    <a:pt x="20" y="123"/>
                    <a:pt x="20" y="130"/>
                    <a:pt x="20" y="130"/>
                  </a:cubicBezTo>
                  <a:cubicBezTo>
                    <a:pt x="20" y="136"/>
                    <a:pt x="27" y="143"/>
                    <a:pt x="33" y="149"/>
                  </a:cubicBezTo>
                  <a:cubicBezTo>
                    <a:pt x="41" y="158"/>
                    <a:pt x="55" y="164"/>
                    <a:pt x="68" y="171"/>
                  </a:cubicBezTo>
                  <a:lnTo>
                    <a:pt x="96" y="171"/>
                  </a:lnTo>
                  <a:cubicBezTo>
                    <a:pt x="109" y="171"/>
                    <a:pt x="124" y="171"/>
                    <a:pt x="137" y="164"/>
                  </a:cubicBezTo>
                  <a:cubicBezTo>
                    <a:pt x="150" y="158"/>
                    <a:pt x="156" y="149"/>
                    <a:pt x="165" y="136"/>
                  </a:cubicBezTo>
                  <a:cubicBezTo>
                    <a:pt x="171" y="130"/>
                    <a:pt x="178" y="123"/>
                    <a:pt x="178" y="108"/>
                  </a:cubicBezTo>
                  <a:cubicBezTo>
                    <a:pt x="178" y="95"/>
                    <a:pt x="184" y="89"/>
                    <a:pt x="178" y="76"/>
                  </a:cubicBezTo>
                  <a:cubicBezTo>
                    <a:pt x="178" y="61"/>
                    <a:pt x="178" y="54"/>
                    <a:pt x="171" y="41"/>
                  </a:cubicBezTo>
                  <a:cubicBezTo>
                    <a:pt x="165" y="35"/>
                    <a:pt x="156" y="26"/>
                    <a:pt x="143" y="20"/>
                  </a:cubicBezTo>
                  <a:cubicBezTo>
                    <a:pt x="137" y="13"/>
                    <a:pt x="130" y="7"/>
                    <a:pt x="1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8"/>
            <p:cNvSpPr/>
            <p:nvPr/>
          </p:nvSpPr>
          <p:spPr>
            <a:xfrm>
              <a:off x="4902225" y="796650"/>
              <a:ext cx="9800" cy="8300"/>
            </a:xfrm>
            <a:custGeom>
              <a:avLst/>
              <a:gdLst/>
              <a:ahLst/>
              <a:cxnLst/>
              <a:rect l="l" t="t" r="r" b="b"/>
              <a:pathLst>
                <a:path w="392" h="332" extrusionOk="0">
                  <a:moveTo>
                    <a:pt x="3" y="183"/>
                  </a:moveTo>
                  <a:cubicBezTo>
                    <a:pt x="1" y="192"/>
                    <a:pt x="1" y="197"/>
                    <a:pt x="1" y="202"/>
                  </a:cubicBezTo>
                  <a:cubicBezTo>
                    <a:pt x="1" y="196"/>
                    <a:pt x="2" y="189"/>
                    <a:pt x="3" y="183"/>
                  </a:cubicBezTo>
                  <a:close/>
                  <a:moveTo>
                    <a:pt x="241" y="1"/>
                  </a:moveTo>
                  <a:cubicBezTo>
                    <a:pt x="216" y="1"/>
                    <a:pt x="190" y="7"/>
                    <a:pt x="165" y="17"/>
                  </a:cubicBezTo>
                  <a:lnTo>
                    <a:pt x="158" y="17"/>
                  </a:lnTo>
                  <a:cubicBezTo>
                    <a:pt x="145" y="17"/>
                    <a:pt x="124" y="17"/>
                    <a:pt x="111" y="31"/>
                  </a:cubicBezTo>
                  <a:cubicBezTo>
                    <a:pt x="104" y="31"/>
                    <a:pt x="104" y="38"/>
                    <a:pt x="96" y="38"/>
                  </a:cubicBezTo>
                  <a:cubicBezTo>
                    <a:pt x="96" y="45"/>
                    <a:pt x="96" y="45"/>
                    <a:pt x="89" y="45"/>
                  </a:cubicBezTo>
                  <a:cubicBezTo>
                    <a:pt x="83" y="51"/>
                    <a:pt x="76" y="58"/>
                    <a:pt x="70" y="72"/>
                  </a:cubicBezTo>
                  <a:cubicBezTo>
                    <a:pt x="70" y="72"/>
                    <a:pt x="69" y="72"/>
                    <a:pt x="68" y="73"/>
                  </a:cubicBezTo>
                  <a:lnTo>
                    <a:pt x="68" y="73"/>
                  </a:lnTo>
                  <a:cubicBezTo>
                    <a:pt x="73" y="65"/>
                    <a:pt x="78" y="56"/>
                    <a:pt x="83" y="51"/>
                  </a:cubicBezTo>
                  <a:lnTo>
                    <a:pt x="83" y="51"/>
                  </a:lnTo>
                  <a:cubicBezTo>
                    <a:pt x="76" y="58"/>
                    <a:pt x="70" y="64"/>
                    <a:pt x="63" y="64"/>
                  </a:cubicBezTo>
                  <a:cubicBezTo>
                    <a:pt x="48" y="79"/>
                    <a:pt x="42" y="92"/>
                    <a:pt x="35" y="105"/>
                  </a:cubicBezTo>
                  <a:cubicBezTo>
                    <a:pt x="29" y="114"/>
                    <a:pt x="22" y="120"/>
                    <a:pt x="22" y="127"/>
                  </a:cubicBezTo>
                  <a:cubicBezTo>
                    <a:pt x="14" y="140"/>
                    <a:pt x="7" y="146"/>
                    <a:pt x="7" y="161"/>
                  </a:cubicBezTo>
                  <a:cubicBezTo>
                    <a:pt x="7" y="168"/>
                    <a:pt x="5" y="176"/>
                    <a:pt x="3" y="183"/>
                  </a:cubicBezTo>
                  <a:lnTo>
                    <a:pt x="3" y="183"/>
                  </a:lnTo>
                  <a:cubicBezTo>
                    <a:pt x="4" y="181"/>
                    <a:pt x="6" y="178"/>
                    <a:pt x="7" y="174"/>
                  </a:cubicBezTo>
                  <a:lnTo>
                    <a:pt x="7" y="174"/>
                  </a:lnTo>
                  <a:cubicBezTo>
                    <a:pt x="1" y="196"/>
                    <a:pt x="1" y="215"/>
                    <a:pt x="7" y="237"/>
                  </a:cubicBezTo>
                  <a:cubicBezTo>
                    <a:pt x="7" y="256"/>
                    <a:pt x="22" y="270"/>
                    <a:pt x="35" y="284"/>
                  </a:cubicBezTo>
                  <a:lnTo>
                    <a:pt x="35" y="291"/>
                  </a:lnTo>
                  <a:cubicBezTo>
                    <a:pt x="48" y="297"/>
                    <a:pt x="63" y="311"/>
                    <a:pt x="83" y="319"/>
                  </a:cubicBezTo>
                  <a:lnTo>
                    <a:pt x="117" y="319"/>
                  </a:lnTo>
                  <a:cubicBezTo>
                    <a:pt x="137" y="325"/>
                    <a:pt x="158" y="332"/>
                    <a:pt x="186" y="332"/>
                  </a:cubicBezTo>
                  <a:cubicBezTo>
                    <a:pt x="219" y="332"/>
                    <a:pt x="219" y="332"/>
                    <a:pt x="247" y="319"/>
                  </a:cubicBezTo>
                  <a:cubicBezTo>
                    <a:pt x="269" y="319"/>
                    <a:pt x="288" y="311"/>
                    <a:pt x="310" y="297"/>
                  </a:cubicBezTo>
                  <a:cubicBezTo>
                    <a:pt x="329" y="291"/>
                    <a:pt x="342" y="278"/>
                    <a:pt x="351" y="256"/>
                  </a:cubicBezTo>
                  <a:cubicBezTo>
                    <a:pt x="370" y="243"/>
                    <a:pt x="377" y="222"/>
                    <a:pt x="383" y="202"/>
                  </a:cubicBezTo>
                  <a:cubicBezTo>
                    <a:pt x="392" y="174"/>
                    <a:pt x="392" y="146"/>
                    <a:pt x="383" y="120"/>
                  </a:cubicBezTo>
                  <a:cubicBezTo>
                    <a:pt x="370" y="64"/>
                    <a:pt x="323" y="23"/>
                    <a:pt x="269" y="3"/>
                  </a:cubicBezTo>
                  <a:cubicBezTo>
                    <a:pt x="259" y="2"/>
                    <a:pt x="250" y="1"/>
                    <a:pt x="2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8"/>
            <p:cNvSpPr/>
            <p:nvPr/>
          </p:nvSpPr>
          <p:spPr>
            <a:xfrm>
              <a:off x="4995175" y="716400"/>
              <a:ext cx="201250" cy="240825"/>
            </a:xfrm>
            <a:custGeom>
              <a:avLst/>
              <a:gdLst/>
              <a:ahLst/>
              <a:cxnLst/>
              <a:rect l="l" t="t" r="r" b="b"/>
              <a:pathLst>
                <a:path w="8050" h="9633" extrusionOk="0">
                  <a:moveTo>
                    <a:pt x="7123" y="1"/>
                  </a:moveTo>
                  <a:cubicBezTo>
                    <a:pt x="6910" y="1"/>
                    <a:pt x="6697" y="21"/>
                    <a:pt x="6508" y="38"/>
                  </a:cubicBezTo>
                  <a:cubicBezTo>
                    <a:pt x="6009" y="92"/>
                    <a:pt x="5516" y="161"/>
                    <a:pt x="5023" y="257"/>
                  </a:cubicBezTo>
                  <a:cubicBezTo>
                    <a:pt x="4148" y="428"/>
                    <a:pt x="3394" y="777"/>
                    <a:pt x="2717" y="1365"/>
                  </a:cubicBezTo>
                  <a:cubicBezTo>
                    <a:pt x="1334" y="2576"/>
                    <a:pt x="0" y="4234"/>
                    <a:pt x="89" y="6177"/>
                  </a:cubicBezTo>
                  <a:cubicBezTo>
                    <a:pt x="102" y="6477"/>
                    <a:pt x="156" y="6773"/>
                    <a:pt x="225" y="7061"/>
                  </a:cubicBezTo>
                  <a:cubicBezTo>
                    <a:pt x="205" y="7087"/>
                    <a:pt x="197" y="7115"/>
                    <a:pt x="205" y="7149"/>
                  </a:cubicBezTo>
                  <a:cubicBezTo>
                    <a:pt x="288" y="7539"/>
                    <a:pt x="376" y="7915"/>
                    <a:pt x="629" y="8230"/>
                  </a:cubicBezTo>
                  <a:cubicBezTo>
                    <a:pt x="930" y="8600"/>
                    <a:pt x="1355" y="8915"/>
                    <a:pt x="1773" y="9140"/>
                  </a:cubicBezTo>
                  <a:cubicBezTo>
                    <a:pt x="2190" y="9367"/>
                    <a:pt x="2710" y="9579"/>
                    <a:pt x="3175" y="9626"/>
                  </a:cubicBezTo>
                  <a:cubicBezTo>
                    <a:pt x="3216" y="9631"/>
                    <a:pt x="3256" y="9633"/>
                    <a:pt x="3295" y="9633"/>
                  </a:cubicBezTo>
                  <a:cubicBezTo>
                    <a:pt x="3510" y="9633"/>
                    <a:pt x="3693" y="9568"/>
                    <a:pt x="3832" y="9434"/>
                  </a:cubicBezTo>
                  <a:cubicBezTo>
                    <a:pt x="3901" y="9367"/>
                    <a:pt x="3962" y="9285"/>
                    <a:pt x="4010" y="9188"/>
                  </a:cubicBezTo>
                  <a:cubicBezTo>
                    <a:pt x="4243" y="8710"/>
                    <a:pt x="4427" y="8210"/>
                    <a:pt x="4688" y="7744"/>
                  </a:cubicBezTo>
                  <a:cubicBezTo>
                    <a:pt x="4976" y="7231"/>
                    <a:pt x="5270" y="6717"/>
                    <a:pt x="5570" y="6211"/>
                  </a:cubicBezTo>
                  <a:cubicBezTo>
                    <a:pt x="6104" y="5301"/>
                    <a:pt x="6679" y="4391"/>
                    <a:pt x="7152" y="3438"/>
                  </a:cubicBezTo>
                  <a:cubicBezTo>
                    <a:pt x="7412" y="2919"/>
                    <a:pt x="7645" y="2399"/>
                    <a:pt x="7816" y="1852"/>
                  </a:cubicBezTo>
                  <a:cubicBezTo>
                    <a:pt x="7946" y="1441"/>
                    <a:pt x="8049" y="989"/>
                    <a:pt x="8049" y="557"/>
                  </a:cubicBezTo>
                  <a:cubicBezTo>
                    <a:pt x="8041" y="441"/>
                    <a:pt x="8034" y="326"/>
                    <a:pt x="8015" y="209"/>
                  </a:cubicBezTo>
                  <a:cubicBezTo>
                    <a:pt x="8015" y="180"/>
                    <a:pt x="7986" y="166"/>
                    <a:pt x="7956" y="166"/>
                  </a:cubicBezTo>
                  <a:cubicBezTo>
                    <a:pt x="7951" y="166"/>
                    <a:pt x="7945" y="167"/>
                    <a:pt x="7939" y="168"/>
                  </a:cubicBezTo>
                  <a:cubicBezTo>
                    <a:pt x="7703" y="38"/>
                    <a:pt x="7412" y="1"/>
                    <a:pt x="7123"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8"/>
            <p:cNvSpPr/>
            <p:nvPr/>
          </p:nvSpPr>
          <p:spPr>
            <a:xfrm>
              <a:off x="5002675" y="726675"/>
              <a:ext cx="193750" cy="225600"/>
            </a:xfrm>
            <a:custGeom>
              <a:avLst/>
              <a:gdLst/>
              <a:ahLst/>
              <a:cxnLst/>
              <a:rect l="l" t="t" r="r" b="b"/>
              <a:pathLst>
                <a:path w="7750" h="9024" extrusionOk="0">
                  <a:moveTo>
                    <a:pt x="6558" y="1"/>
                  </a:moveTo>
                  <a:cubicBezTo>
                    <a:pt x="6221" y="1"/>
                    <a:pt x="5884" y="49"/>
                    <a:pt x="5558" y="133"/>
                  </a:cubicBezTo>
                  <a:cubicBezTo>
                    <a:pt x="5093" y="263"/>
                    <a:pt x="4676" y="496"/>
                    <a:pt x="4217" y="654"/>
                  </a:cubicBezTo>
                  <a:cubicBezTo>
                    <a:pt x="3772" y="810"/>
                    <a:pt x="3306" y="948"/>
                    <a:pt x="2888" y="1180"/>
                  </a:cubicBezTo>
                  <a:cubicBezTo>
                    <a:pt x="2115" y="1618"/>
                    <a:pt x="1548" y="2351"/>
                    <a:pt x="1055" y="3069"/>
                  </a:cubicBezTo>
                  <a:cubicBezTo>
                    <a:pt x="554" y="3795"/>
                    <a:pt x="185" y="4623"/>
                    <a:pt x="96" y="5506"/>
                  </a:cubicBezTo>
                  <a:cubicBezTo>
                    <a:pt x="1" y="6471"/>
                    <a:pt x="295" y="7415"/>
                    <a:pt x="1006" y="8093"/>
                  </a:cubicBezTo>
                  <a:cubicBezTo>
                    <a:pt x="1328" y="8394"/>
                    <a:pt x="1712" y="8647"/>
                    <a:pt x="2136" y="8770"/>
                  </a:cubicBezTo>
                  <a:cubicBezTo>
                    <a:pt x="2588" y="8900"/>
                    <a:pt x="3068" y="8941"/>
                    <a:pt x="3532" y="9023"/>
                  </a:cubicBezTo>
                  <a:cubicBezTo>
                    <a:pt x="3601" y="8956"/>
                    <a:pt x="3662" y="8874"/>
                    <a:pt x="3710" y="8777"/>
                  </a:cubicBezTo>
                  <a:cubicBezTo>
                    <a:pt x="3943" y="8299"/>
                    <a:pt x="4127" y="7799"/>
                    <a:pt x="4388" y="7333"/>
                  </a:cubicBezTo>
                  <a:cubicBezTo>
                    <a:pt x="4676" y="6820"/>
                    <a:pt x="4970" y="6306"/>
                    <a:pt x="5270" y="5800"/>
                  </a:cubicBezTo>
                  <a:cubicBezTo>
                    <a:pt x="5804" y="4890"/>
                    <a:pt x="6379" y="3980"/>
                    <a:pt x="6852" y="3027"/>
                  </a:cubicBezTo>
                  <a:cubicBezTo>
                    <a:pt x="7112" y="2508"/>
                    <a:pt x="7345" y="1988"/>
                    <a:pt x="7516" y="1441"/>
                  </a:cubicBezTo>
                  <a:cubicBezTo>
                    <a:pt x="7646" y="1030"/>
                    <a:pt x="7749" y="578"/>
                    <a:pt x="7749" y="146"/>
                  </a:cubicBezTo>
                  <a:cubicBezTo>
                    <a:pt x="7488" y="64"/>
                    <a:pt x="7200" y="51"/>
                    <a:pt x="6947" y="23"/>
                  </a:cubicBezTo>
                  <a:cubicBezTo>
                    <a:pt x="6818" y="8"/>
                    <a:pt x="6688" y="1"/>
                    <a:pt x="655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8"/>
            <p:cNvSpPr/>
            <p:nvPr/>
          </p:nvSpPr>
          <p:spPr>
            <a:xfrm>
              <a:off x="5013450" y="793250"/>
              <a:ext cx="163100" cy="68525"/>
            </a:xfrm>
            <a:custGeom>
              <a:avLst/>
              <a:gdLst/>
              <a:ahLst/>
              <a:cxnLst/>
              <a:rect l="l" t="t" r="r" b="b"/>
              <a:pathLst>
                <a:path w="6524" h="2741" extrusionOk="0">
                  <a:moveTo>
                    <a:pt x="3771" y="0"/>
                  </a:moveTo>
                  <a:cubicBezTo>
                    <a:pt x="3699" y="0"/>
                    <a:pt x="3626" y="3"/>
                    <a:pt x="3553" y="10"/>
                  </a:cubicBezTo>
                  <a:cubicBezTo>
                    <a:pt x="3266" y="36"/>
                    <a:pt x="2978" y="118"/>
                    <a:pt x="2697" y="222"/>
                  </a:cubicBezTo>
                  <a:cubicBezTo>
                    <a:pt x="2669" y="228"/>
                    <a:pt x="2643" y="235"/>
                    <a:pt x="2622" y="250"/>
                  </a:cubicBezTo>
                  <a:cubicBezTo>
                    <a:pt x="2609" y="250"/>
                    <a:pt x="2595" y="256"/>
                    <a:pt x="2587" y="263"/>
                  </a:cubicBezTo>
                  <a:cubicBezTo>
                    <a:pt x="2581" y="263"/>
                    <a:pt x="2568" y="269"/>
                    <a:pt x="2561" y="269"/>
                  </a:cubicBezTo>
                  <a:cubicBezTo>
                    <a:pt x="2533" y="282"/>
                    <a:pt x="2513" y="297"/>
                    <a:pt x="2485" y="304"/>
                  </a:cubicBezTo>
                  <a:cubicBezTo>
                    <a:pt x="2362" y="358"/>
                    <a:pt x="2239" y="414"/>
                    <a:pt x="2116" y="475"/>
                  </a:cubicBezTo>
                  <a:cubicBezTo>
                    <a:pt x="2103" y="481"/>
                    <a:pt x="2088" y="488"/>
                    <a:pt x="2075" y="496"/>
                  </a:cubicBezTo>
                  <a:cubicBezTo>
                    <a:pt x="1733" y="667"/>
                    <a:pt x="1396" y="857"/>
                    <a:pt x="1061" y="1043"/>
                  </a:cubicBezTo>
                  <a:cubicBezTo>
                    <a:pt x="767" y="1201"/>
                    <a:pt x="357" y="1413"/>
                    <a:pt x="220" y="1748"/>
                  </a:cubicBezTo>
                  <a:lnTo>
                    <a:pt x="173" y="1748"/>
                  </a:lnTo>
                  <a:cubicBezTo>
                    <a:pt x="0" y="1761"/>
                    <a:pt x="0" y="2007"/>
                    <a:pt x="173" y="2015"/>
                  </a:cubicBezTo>
                  <a:cubicBezTo>
                    <a:pt x="480" y="2042"/>
                    <a:pt x="761" y="2186"/>
                    <a:pt x="1055" y="2254"/>
                  </a:cubicBezTo>
                  <a:cubicBezTo>
                    <a:pt x="1363" y="2329"/>
                    <a:pt x="1684" y="2364"/>
                    <a:pt x="2006" y="2398"/>
                  </a:cubicBezTo>
                  <a:cubicBezTo>
                    <a:pt x="2246" y="2426"/>
                    <a:pt x="2492" y="2446"/>
                    <a:pt x="2738" y="2459"/>
                  </a:cubicBezTo>
                  <a:cubicBezTo>
                    <a:pt x="2848" y="2474"/>
                    <a:pt x="2950" y="2480"/>
                    <a:pt x="3060" y="2480"/>
                  </a:cubicBezTo>
                  <a:cubicBezTo>
                    <a:pt x="3285" y="2500"/>
                    <a:pt x="3512" y="2521"/>
                    <a:pt x="3731" y="2562"/>
                  </a:cubicBezTo>
                  <a:cubicBezTo>
                    <a:pt x="4123" y="2636"/>
                    <a:pt x="4515" y="2740"/>
                    <a:pt x="4914" y="2740"/>
                  </a:cubicBezTo>
                  <a:cubicBezTo>
                    <a:pt x="4925" y="2740"/>
                    <a:pt x="4937" y="2740"/>
                    <a:pt x="4949" y="2740"/>
                  </a:cubicBezTo>
                  <a:cubicBezTo>
                    <a:pt x="4990" y="2740"/>
                    <a:pt x="5038" y="2740"/>
                    <a:pt x="5079" y="2733"/>
                  </a:cubicBezTo>
                  <a:cubicBezTo>
                    <a:pt x="5544" y="1953"/>
                    <a:pt x="6017" y="1179"/>
                    <a:pt x="6421" y="364"/>
                  </a:cubicBezTo>
                  <a:cubicBezTo>
                    <a:pt x="6456" y="297"/>
                    <a:pt x="6489" y="222"/>
                    <a:pt x="6523" y="153"/>
                  </a:cubicBezTo>
                  <a:cubicBezTo>
                    <a:pt x="6285" y="45"/>
                    <a:pt x="6034" y="14"/>
                    <a:pt x="5778" y="14"/>
                  </a:cubicBezTo>
                  <a:cubicBezTo>
                    <a:pt x="5444" y="14"/>
                    <a:pt x="5102" y="67"/>
                    <a:pt x="4772" y="67"/>
                  </a:cubicBezTo>
                  <a:cubicBezTo>
                    <a:pt x="4731" y="67"/>
                    <a:pt x="4690" y="66"/>
                    <a:pt x="4649" y="64"/>
                  </a:cubicBezTo>
                  <a:cubicBezTo>
                    <a:pt x="4356" y="48"/>
                    <a:pt x="4068" y="0"/>
                    <a:pt x="3771"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8"/>
            <p:cNvSpPr/>
            <p:nvPr/>
          </p:nvSpPr>
          <p:spPr>
            <a:xfrm>
              <a:off x="5096275" y="803750"/>
              <a:ext cx="1050" cy="675"/>
            </a:xfrm>
            <a:custGeom>
              <a:avLst/>
              <a:gdLst/>
              <a:ahLst/>
              <a:cxnLst/>
              <a:rect l="l" t="t" r="r" b="b"/>
              <a:pathLst>
                <a:path w="42" h="27" extrusionOk="0">
                  <a:moveTo>
                    <a:pt x="41" y="0"/>
                  </a:moveTo>
                  <a:cubicBezTo>
                    <a:pt x="28" y="7"/>
                    <a:pt x="13" y="13"/>
                    <a:pt x="0" y="27"/>
                  </a:cubicBezTo>
                  <a:lnTo>
                    <a:pt x="7" y="27"/>
                  </a:lnTo>
                  <a:cubicBezTo>
                    <a:pt x="7" y="20"/>
                    <a:pt x="13" y="20"/>
                    <a:pt x="22" y="13"/>
                  </a:cubicBezTo>
                  <a:cubicBezTo>
                    <a:pt x="28" y="7"/>
                    <a:pt x="35" y="7"/>
                    <a:pt x="41"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8"/>
            <p:cNvSpPr/>
            <p:nvPr/>
          </p:nvSpPr>
          <p:spPr>
            <a:xfrm>
              <a:off x="5081575" y="787975"/>
              <a:ext cx="18650" cy="18775"/>
            </a:xfrm>
            <a:custGeom>
              <a:avLst/>
              <a:gdLst/>
              <a:ahLst/>
              <a:cxnLst/>
              <a:rect l="l" t="t" r="r" b="b"/>
              <a:pathLst>
                <a:path w="746" h="751" extrusionOk="0">
                  <a:moveTo>
                    <a:pt x="404" y="1"/>
                  </a:moveTo>
                  <a:cubicBezTo>
                    <a:pt x="335" y="9"/>
                    <a:pt x="281" y="22"/>
                    <a:pt x="219" y="56"/>
                  </a:cubicBezTo>
                  <a:cubicBezTo>
                    <a:pt x="184" y="70"/>
                    <a:pt x="164" y="91"/>
                    <a:pt x="137" y="111"/>
                  </a:cubicBezTo>
                  <a:cubicBezTo>
                    <a:pt x="123" y="124"/>
                    <a:pt x="117" y="139"/>
                    <a:pt x="102" y="145"/>
                  </a:cubicBezTo>
                  <a:cubicBezTo>
                    <a:pt x="61" y="199"/>
                    <a:pt x="35" y="247"/>
                    <a:pt x="13" y="316"/>
                  </a:cubicBezTo>
                  <a:cubicBezTo>
                    <a:pt x="0" y="344"/>
                    <a:pt x="0" y="378"/>
                    <a:pt x="0" y="405"/>
                  </a:cubicBezTo>
                  <a:lnTo>
                    <a:pt x="0" y="426"/>
                  </a:lnTo>
                  <a:cubicBezTo>
                    <a:pt x="0" y="452"/>
                    <a:pt x="0" y="474"/>
                    <a:pt x="13" y="502"/>
                  </a:cubicBezTo>
                  <a:cubicBezTo>
                    <a:pt x="20" y="528"/>
                    <a:pt x="35" y="556"/>
                    <a:pt x="48" y="584"/>
                  </a:cubicBezTo>
                  <a:cubicBezTo>
                    <a:pt x="82" y="625"/>
                    <a:pt x="109" y="651"/>
                    <a:pt x="150" y="686"/>
                  </a:cubicBezTo>
                  <a:cubicBezTo>
                    <a:pt x="184" y="707"/>
                    <a:pt x="225" y="720"/>
                    <a:pt x="260" y="733"/>
                  </a:cubicBezTo>
                  <a:cubicBezTo>
                    <a:pt x="290" y="744"/>
                    <a:pt x="320" y="751"/>
                    <a:pt x="351" y="751"/>
                  </a:cubicBezTo>
                  <a:cubicBezTo>
                    <a:pt x="361" y="751"/>
                    <a:pt x="372" y="750"/>
                    <a:pt x="383" y="748"/>
                  </a:cubicBezTo>
                  <a:cubicBezTo>
                    <a:pt x="437" y="748"/>
                    <a:pt x="486" y="733"/>
                    <a:pt x="534" y="707"/>
                  </a:cubicBezTo>
                  <a:cubicBezTo>
                    <a:pt x="554" y="692"/>
                    <a:pt x="575" y="679"/>
                    <a:pt x="588" y="658"/>
                  </a:cubicBezTo>
                  <a:lnTo>
                    <a:pt x="595" y="658"/>
                  </a:lnTo>
                  <a:lnTo>
                    <a:pt x="595" y="651"/>
                  </a:lnTo>
                  <a:cubicBezTo>
                    <a:pt x="595" y="651"/>
                    <a:pt x="601" y="651"/>
                    <a:pt x="610" y="644"/>
                  </a:cubicBezTo>
                  <a:cubicBezTo>
                    <a:pt x="643" y="617"/>
                    <a:pt x="670" y="590"/>
                    <a:pt x="698" y="549"/>
                  </a:cubicBezTo>
                  <a:cubicBezTo>
                    <a:pt x="725" y="502"/>
                    <a:pt x="733" y="461"/>
                    <a:pt x="739" y="411"/>
                  </a:cubicBezTo>
                  <a:cubicBezTo>
                    <a:pt x="746" y="398"/>
                    <a:pt x="746" y="385"/>
                    <a:pt x="746" y="370"/>
                  </a:cubicBezTo>
                  <a:cubicBezTo>
                    <a:pt x="746" y="344"/>
                    <a:pt x="739" y="316"/>
                    <a:pt x="739" y="288"/>
                  </a:cubicBezTo>
                  <a:cubicBezTo>
                    <a:pt x="733" y="268"/>
                    <a:pt x="725" y="247"/>
                    <a:pt x="718" y="227"/>
                  </a:cubicBezTo>
                  <a:cubicBezTo>
                    <a:pt x="698" y="180"/>
                    <a:pt x="684" y="152"/>
                    <a:pt x="651" y="104"/>
                  </a:cubicBezTo>
                  <a:cubicBezTo>
                    <a:pt x="629" y="83"/>
                    <a:pt x="601" y="63"/>
                    <a:pt x="575" y="50"/>
                  </a:cubicBezTo>
                  <a:cubicBezTo>
                    <a:pt x="569" y="42"/>
                    <a:pt x="554" y="35"/>
                    <a:pt x="541" y="28"/>
                  </a:cubicBezTo>
                  <a:cubicBezTo>
                    <a:pt x="528" y="22"/>
                    <a:pt x="513" y="15"/>
                    <a:pt x="493" y="15"/>
                  </a:cubicBezTo>
                  <a:cubicBezTo>
                    <a:pt x="465" y="9"/>
                    <a:pt x="431" y="1"/>
                    <a:pt x="404"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8"/>
            <p:cNvSpPr/>
            <p:nvPr/>
          </p:nvSpPr>
          <p:spPr>
            <a:xfrm>
              <a:off x="5100050" y="797750"/>
              <a:ext cx="175" cy="1375"/>
            </a:xfrm>
            <a:custGeom>
              <a:avLst/>
              <a:gdLst/>
              <a:ahLst/>
              <a:cxnLst/>
              <a:rect l="l" t="t" r="r" b="b"/>
              <a:pathLst>
                <a:path w="7" h="55" extrusionOk="0">
                  <a:moveTo>
                    <a:pt x="7" y="1"/>
                  </a:moveTo>
                  <a:lnTo>
                    <a:pt x="7" y="1"/>
                  </a:lnTo>
                  <a:cubicBezTo>
                    <a:pt x="6" y="3"/>
                    <a:pt x="5" y="6"/>
                    <a:pt x="5" y="9"/>
                  </a:cubicBezTo>
                  <a:lnTo>
                    <a:pt x="5" y="9"/>
                  </a:lnTo>
                  <a:cubicBezTo>
                    <a:pt x="6" y="6"/>
                    <a:pt x="7" y="3"/>
                    <a:pt x="7" y="1"/>
                  </a:cubicBezTo>
                  <a:close/>
                  <a:moveTo>
                    <a:pt x="5" y="9"/>
                  </a:moveTo>
                  <a:cubicBezTo>
                    <a:pt x="3" y="12"/>
                    <a:pt x="0" y="16"/>
                    <a:pt x="0" y="20"/>
                  </a:cubicBezTo>
                  <a:lnTo>
                    <a:pt x="0" y="55"/>
                  </a:lnTo>
                  <a:cubicBezTo>
                    <a:pt x="0" y="38"/>
                    <a:pt x="0" y="25"/>
                    <a:pt x="5" y="9"/>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8"/>
            <p:cNvSpPr/>
            <p:nvPr/>
          </p:nvSpPr>
          <p:spPr>
            <a:xfrm>
              <a:off x="5112200" y="797575"/>
              <a:ext cx="4625" cy="4475"/>
            </a:xfrm>
            <a:custGeom>
              <a:avLst/>
              <a:gdLst/>
              <a:ahLst/>
              <a:cxnLst/>
              <a:rect l="l" t="t" r="r" b="b"/>
              <a:pathLst>
                <a:path w="185" h="179" extrusionOk="0">
                  <a:moveTo>
                    <a:pt x="96" y="1"/>
                  </a:moveTo>
                  <a:cubicBezTo>
                    <a:pt x="83" y="1"/>
                    <a:pt x="68" y="1"/>
                    <a:pt x="61" y="8"/>
                  </a:cubicBezTo>
                  <a:cubicBezTo>
                    <a:pt x="48" y="14"/>
                    <a:pt x="42" y="21"/>
                    <a:pt x="27" y="27"/>
                  </a:cubicBezTo>
                  <a:cubicBezTo>
                    <a:pt x="20" y="35"/>
                    <a:pt x="14" y="49"/>
                    <a:pt x="14" y="55"/>
                  </a:cubicBezTo>
                  <a:cubicBezTo>
                    <a:pt x="7" y="68"/>
                    <a:pt x="1" y="77"/>
                    <a:pt x="7" y="90"/>
                  </a:cubicBezTo>
                  <a:lnTo>
                    <a:pt x="7" y="118"/>
                  </a:lnTo>
                  <a:cubicBezTo>
                    <a:pt x="14" y="131"/>
                    <a:pt x="20" y="144"/>
                    <a:pt x="27" y="150"/>
                  </a:cubicBezTo>
                  <a:lnTo>
                    <a:pt x="48" y="165"/>
                  </a:lnTo>
                  <a:cubicBezTo>
                    <a:pt x="61" y="172"/>
                    <a:pt x="75" y="178"/>
                    <a:pt x="96" y="178"/>
                  </a:cubicBezTo>
                  <a:cubicBezTo>
                    <a:pt x="102" y="178"/>
                    <a:pt x="116" y="178"/>
                    <a:pt x="130" y="172"/>
                  </a:cubicBezTo>
                  <a:cubicBezTo>
                    <a:pt x="137" y="165"/>
                    <a:pt x="150" y="165"/>
                    <a:pt x="157" y="150"/>
                  </a:cubicBezTo>
                  <a:cubicBezTo>
                    <a:pt x="165" y="144"/>
                    <a:pt x="171" y="137"/>
                    <a:pt x="171" y="124"/>
                  </a:cubicBezTo>
                  <a:cubicBezTo>
                    <a:pt x="178" y="118"/>
                    <a:pt x="185" y="103"/>
                    <a:pt x="178" y="90"/>
                  </a:cubicBezTo>
                  <a:lnTo>
                    <a:pt x="178" y="68"/>
                  </a:lnTo>
                  <a:cubicBezTo>
                    <a:pt x="171" y="49"/>
                    <a:pt x="165" y="42"/>
                    <a:pt x="157" y="27"/>
                  </a:cubicBezTo>
                  <a:cubicBezTo>
                    <a:pt x="150" y="21"/>
                    <a:pt x="144" y="21"/>
                    <a:pt x="137" y="14"/>
                  </a:cubicBezTo>
                  <a:cubicBezTo>
                    <a:pt x="124" y="8"/>
                    <a:pt x="109" y="1"/>
                    <a:pt x="96"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8"/>
            <p:cNvSpPr/>
            <p:nvPr/>
          </p:nvSpPr>
          <p:spPr>
            <a:xfrm>
              <a:off x="5135825" y="806700"/>
              <a:ext cx="9250" cy="9725"/>
            </a:xfrm>
            <a:custGeom>
              <a:avLst/>
              <a:gdLst/>
              <a:ahLst/>
              <a:cxnLst/>
              <a:rect l="l" t="t" r="r" b="b"/>
              <a:pathLst>
                <a:path w="370" h="389" extrusionOk="0">
                  <a:moveTo>
                    <a:pt x="198" y="1"/>
                  </a:moveTo>
                  <a:cubicBezTo>
                    <a:pt x="191" y="1"/>
                    <a:pt x="184" y="2"/>
                    <a:pt x="178" y="6"/>
                  </a:cubicBezTo>
                  <a:cubicBezTo>
                    <a:pt x="156" y="6"/>
                    <a:pt x="137" y="12"/>
                    <a:pt x="123" y="19"/>
                  </a:cubicBezTo>
                  <a:cubicBezTo>
                    <a:pt x="102" y="32"/>
                    <a:pt x="82" y="53"/>
                    <a:pt x="61" y="66"/>
                  </a:cubicBezTo>
                  <a:cubicBezTo>
                    <a:pt x="54" y="66"/>
                    <a:pt x="54" y="73"/>
                    <a:pt x="48" y="73"/>
                  </a:cubicBezTo>
                  <a:cubicBezTo>
                    <a:pt x="26" y="107"/>
                    <a:pt x="20" y="114"/>
                    <a:pt x="7" y="148"/>
                  </a:cubicBezTo>
                  <a:lnTo>
                    <a:pt x="7" y="163"/>
                  </a:lnTo>
                  <a:cubicBezTo>
                    <a:pt x="0" y="176"/>
                    <a:pt x="0" y="196"/>
                    <a:pt x="0" y="211"/>
                  </a:cubicBezTo>
                  <a:lnTo>
                    <a:pt x="0" y="231"/>
                  </a:lnTo>
                  <a:lnTo>
                    <a:pt x="0" y="237"/>
                  </a:lnTo>
                  <a:cubicBezTo>
                    <a:pt x="0" y="272"/>
                    <a:pt x="7" y="286"/>
                    <a:pt x="20" y="313"/>
                  </a:cubicBezTo>
                  <a:lnTo>
                    <a:pt x="20" y="319"/>
                  </a:lnTo>
                  <a:cubicBezTo>
                    <a:pt x="26" y="334"/>
                    <a:pt x="41" y="347"/>
                    <a:pt x="61" y="360"/>
                  </a:cubicBezTo>
                  <a:cubicBezTo>
                    <a:pt x="74" y="375"/>
                    <a:pt x="89" y="382"/>
                    <a:pt x="109" y="388"/>
                  </a:cubicBezTo>
                  <a:lnTo>
                    <a:pt x="143" y="388"/>
                  </a:lnTo>
                  <a:cubicBezTo>
                    <a:pt x="171" y="388"/>
                    <a:pt x="197" y="382"/>
                    <a:pt x="219" y="375"/>
                  </a:cubicBezTo>
                  <a:cubicBezTo>
                    <a:pt x="225" y="369"/>
                    <a:pt x="232" y="360"/>
                    <a:pt x="238" y="360"/>
                  </a:cubicBezTo>
                  <a:lnTo>
                    <a:pt x="253" y="360"/>
                  </a:lnTo>
                  <a:cubicBezTo>
                    <a:pt x="266" y="354"/>
                    <a:pt x="279" y="347"/>
                    <a:pt x="288" y="347"/>
                  </a:cubicBezTo>
                  <a:cubicBezTo>
                    <a:pt x="307" y="334"/>
                    <a:pt x="329" y="313"/>
                    <a:pt x="342" y="293"/>
                  </a:cubicBezTo>
                  <a:cubicBezTo>
                    <a:pt x="342" y="286"/>
                    <a:pt x="348" y="286"/>
                    <a:pt x="348" y="278"/>
                  </a:cubicBezTo>
                  <a:cubicBezTo>
                    <a:pt x="362" y="245"/>
                    <a:pt x="370" y="224"/>
                    <a:pt x="370" y="190"/>
                  </a:cubicBezTo>
                  <a:cubicBezTo>
                    <a:pt x="370" y="176"/>
                    <a:pt x="370" y="155"/>
                    <a:pt x="362" y="142"/>
                  </a:cubicBezTo>
                  <a:cubicBezTo>
                    <a:pt x="362" y="129"/>
                    <a:pt x="355" y="114"/>
                    <a:pt x="348" y="101"/>
                  </a:cubicBezTo>
                  <a:cubicBezTo>
                    <a:pt x="335" y="81"/>
                    <a:pt x="320" y="60"/>
                    <a:pt x="301" y="47"/>
                  </a:cubicBezTo>
                  <a:cubicBezTo>
                    <a:pt x="288" y="40"/>
                    <a:pt x="279" y="32"/>
                    <a:pt x="273" y="19"/>
                  </a:cubicBezTo>
                  <a:cubicBezTo>
                    <a:pt x="253" y="12"/>
                    <a:pt x="232" y="6"/>
                    <a:pt x="219" y="6"/>
                  </a:cubicBezTo>
                  <a:cubicBezTo>
                    <a:pt x="212" y="2"/>
                    <a:pt x="205" y="1"/>
                    <a:pt x="198"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8"/>
            <p:cNvSpPr/>
            <p:nvPr/>
          </p:nvSpPr>
          <p:spPr>
            <a:xfrm>
              <a:off x="5092175" y="768300"/>
              <a:ext cx="175" cy="500"/>
            </a:xfrm>
            <a:custGeom>
              <a:avLst/>
              <a:gdLst/>
              <a:ahLst/>
              <a:cxnLst/>
              <a:rect l="l" t="t" r="r" b="b"/>
              <a:pathLst>
                <a:path w="7" h="20" extrusionOk="0">
                  <a:moveTo>
                    <a:pt x="0" y="1"/>
                  </a:moveTo>
                  <a:cubicBezTo>
                    <a:pt x="4" y="14"/>
                    <a:pt x="6" y="19"/>
                    <a:pt x="6" y="19"/>
                  </a:cubicBezTo>
                  <a:cubicBezTo>
                    <a:pt x="7" y="19"/>
                    <a:pt x="7" y="18"/>
                    <a:pt x="7" y="16"/>
                  </a:cubicBezTo>
                  <a:cubicBezTo>
                    <a:pt x="7" y="7"/>
                    <a:pt x="0"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8"/>
            <p:cNvSpPr/>
            <p:nvPr/>
          </p:nvSpPr>
          <p:spPr>
            <a:xfrm>
              <a:off x="5092000" y="763175"/>
              <a:ext cx="8400" cy="7900"/>
            </a:xfrm>
            <a:custGeom>
              <a:avLst/>
              <a:gdLst/>
              <a:ahLst/>
              <a:cxnLst/>
              <a:rect l="l" t="t" r="r" b="b"/>
              <a:pathLst>
                <a:path w="336" h="316" extrusionOk="0">
                  <a:moveTo>
                    <a:pt x="294" y="240"/>
                  </a:moveTo>
                  <a:cubicBezTo>
                    <a:pt x="291" y="243"/>
                    <a:pt x="288" y="245"/>
                    <a:pt x="286" y="247"/>
                  </a:cubicBezTo>
                  <a:lnTo>
                    <a:pt x="286" y="247"/>
                  </a:lnTo>
                  <a:cubicBezTo>
                    <a:pt x="288" y="246"/>
                    <a:pt x="290" y="245"/>
                    <a:pt x="294" y="240"/>
                  </a:cubicBezTo>
                  <a:close/>
                  <a:moveTo>
                    <a:pt x="286" y="247"/>
                  </a:moveTo>
                  <a:cubicBezTo>
                    <a:pt x="285" y="247"/>
                    <a:pt x="283" y="247"/>
                    <a:pt x="281" y="247"/>
                  </a:cubicBezTo>
                  <a:lnTo>
                    <a:pt x="281" y="253"/>
                  </a:lnTo>
                  <a:cubicBezTo>
                    <a:pt x="281" y="250"/>
                    <a:pt x="283" y="248"/>
                    <a:pt x="286" y="247"/>
                  </a:cubicBezTo>
                  <a:close/>
                  <a:moveTo>
                    <a:pt x="137" y="0"/>
                  </a:moveTo>
                  <a:lnTo>
                    <a:pt x="137" y="7"/>
                  </a:lnTo>
                  <a:lnTo>
                    <a:pt x="130" y="7"/>
                  </a:lnTo>
                  <a:cubicBezTo>
                    <a:pt x="117" y="15"/>
                    <a:pt x="102" y="15"/>
                    <a:pt x="89" y="22"/>
                  </a:cubicBezTo>
                  <a:cubicBezTo>
                    <a:pt x="76" y="28"/>
                    <a:pt x="61" y="41"/>
                    <a:pt x="48" y="48"/>
                  </a:cubicBezTo>
                  <a:cubicBezTo>
                    <a:pt x="42" y="63"/>
                    <a:pt x="28" y="76"/>
                    <a:pt x="20" y="83"/>
                  </a:cubicBezTo>
                  <a:lnTo>
                    <a:pt x="20" y="89"/>
                  </a:lnTo>
                  <a:lnTo>
                    <a:pt x="7" y="124"/>
                  </a:lnTo>
                  <a:lnTo>
                    <a:pt x="0" y="165"/>
                  </a:lnTo>
                  <a:cubicBezTo>
                    <a:pt x="0" y="171"/>
                    <a:pt x="7" y="206"/>
                    <a:pt x="14" y="221"/>
                  </a:cubicBezTo>
                  <a:cubicBezTo>
                    <a:pt x="14" y="227"/>
                    <a:pt x="20" y="234"/>
                    <a:pt x="20" y="240"/>
                  </a:cubicBezTo>
                  <a:cubicBezTo>
                    <a:pt x="28" y="253"/>
                    <a:pt x="35" y="262"/>
                    <a:pt x="48" y="275"/>
                  </a:cubicBezTo>
                  <a:cubicBezTo>
                    <a:pt x="55" y="281"/>
                    <a:pt x="69" y="288"/>
                    <a:pt x="76" y="294"/>
                  </a:cubicBezTo>
                  <a:cubicBezTo>
                    <a:pt x="102" y="309"/>
                    <a:pt x="111" y="309"/>
                    <a:pt x="137" y="316"/>
                  </a:cubicBezTo>
                  <a:lnTo>
                    <a:pt x="158" y="316"/>
                  </a:lnTo>
                  <a:cubicBezTo>
                    <a:pt x="171" y="316"/>
                    <a:pt x="184" y="316"/>
                    <a:pt x="199" y="309"/>
                  </a:cubicBezTo>
                  <a:lnTo>
                    <a:pt x="234" y="294"/>
                  </a:lnTo>
                  <a:cubicBezTo>
                    <a:pt x="247" y="288"/>
                    <a:pt x="253" y="281"/>
                    <a:pt x="267" y="268"/>
                  </a:cubicBezTo>
                  <a:cubicBezTo>
                    <a:pt x="267" y="268"/>
                    <a:pt x="275" y="262"/>
                    <a:pt x="275" y="253"/>
                  </a:cubicBezTo>
                  <a:cubicBezTo>
                    <a:pt x="275" y="253"/>
                    <a:pt x="281" y="253"/>
                    <a:pt x="281" y="247"/>
                  </a:cubicBezTo>
                  <a:cubicBezTo>
                    <a:pt x="288" y="240"/>
                    <a:pt x="301" y="234"/>
                    <a:pt x="308" y="227"/>
                  </a:cubicBezTo>
                  <a:cubicBezTo>
                    <a:pt x="322" y="212"/>
                    <a:pt x="329" y="193"/>
                    <a:pt x="329" y="179"/>
                  </a:cubicBezTo>
                  <a:cubicBezTo>
                    <a:pt x="336" y="158"/>
                    <a:pt x="336" y="138"/>
                    <a:pt x="336" y="117"/>
                  </a:cubicBezTo>
                  <a:cubicBezTo>
                    <a:pt x="336" y="104"/>
                    <a:pt x="329" y="83"/>
                    <a:pt x="316" y="69"/>
                  </a:cubicBezTo>
                  <a:cubicBezTo>
                    <a:pt x="308" y="56"/>
                    <a:pt x="301" y="48"/>
                    <a:pt x="295" y="41"/>
                  </a:cubicBezTo>
                  <a:cubicBezTo>
                    <a:pt x="281" y="22"/>
                    <a:pt x="260" y="7"/>
                    <a:pt x="2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8"/>
            <p:cNvSpPr/>
            <p:nvPr/>
          </p:nvSpPr>
          <p:spPr>
            <a:xfrm>
              <a:off x="5137000" y="747600"/>
              <a:ext cx="3125" cy="3125"/>
            </a:xfrm>
            <a:custGeom>
              <a:avLst/>
              <a:gdLst/>
              <a:ahLst/>
              <a:cxnLst/>
              <a:rect l="l" t="t" r="r" b="b"/>
              <a:pathLst>
                <a:path w="125" h="125" extrusionOk="0">
                  <a:moveTo>
                    <a:pt x="62" y="1"/>
                  </a:moveTo>
                  <a:cubicBezTo>
                    <a:pt x="55" y="1"/>
                    <a:pt x="42" y="7"/>
                    <a:pt x="35" y="7"/>
                  </a:cubicBezTo>
                  <a:cubicBezTo>
                    <a:pt x="27" y="7"/>
                    <a:pt x="21" y="14"/>
                    <a:pt x="21" y="22"/>
                  </a:cubicBezTo>
                  <a:cubicBezTo>
                    <a:pt x="14" y="29"/>
                    <a:pt x="7" y="35"/>
                    <a:pt x="7" y="42"/>
                  </a:cubicBezTo>
                  <a:cubicBezTo>
                    <a:pt x="1" y="48"/>
                    <a:pt x="1" y="55"/>
                    <a:pt x="1" y="63"/>
                  </a:cubicBezTo>
                  <a:lnTo>
                    <a:pt x="1" y="83"/>
                  </a:lnTo>
                  <a:cubicBezTo>
                    <a:pt x="7" y="90"/>
                    <a:pt x="7" y="96"/>
                    <a:pt x="21" y="104"/>
                  </a:cubicBezTo>
                  <a:cubicBezTo>
                    <a:pt x="21" y="111"/>
                    <a:pt x="27" y="111"/>
                    <a:pt x="27" y="117"/>
                  </a:cubicBezTo>
                  <a:cubicBezTo>
                    <a:pt x="42" y="124"/>
                    <a:pt x="48" y="124"/>
                    <a:pt x="62" y="124"/>
                  </a:cubicBezTo>
                  <a:cubicBezTo>
                    <a:pt x="68" y="124"/>
                    <a:pt x="76" y="124"/>
                    <a:pt x="83" y="117"/>
                  </a:cubicBezTo>
                  <a:cubicBezTo>
                    <a:pt x="90" y="117"/>
                    <a:pt x="96" y="111"/>
                    <a:pt x="103" y="104"/>
                  </a:cubicBezTo>
                  <a:cubicBezTo>
                    <a:pt x="109" y="104"/>
                    <a:pt x="117" y="96"/>
                    <a:pt x="117" y="90"/>
                  </a:cubicBezTo>
                  <a:cubicBezTo>
                    <a:pt x="117" y="83"/>
                    <a:pt x="124" y="70"/>
                    <a:pt x="124" y="63"/>
                  </a:cubicBezTo>
                  <a:cubicBezTo>
                    <a:pt x="124" y="55"/>
                    <a:pt x="117" y="55"/>
                    <a:pt x="117" y="48"/>
                  </a:cubicBezTo>
                  <a:cubicBezTo>
                    <a:pt x="117" y="35"/>
                    <a:pt x="109" y="29"/>
                    <a:pt x="103" y="22"/>
                  </a:cubicBezTo>
                  <a:cubicBezTo>
                    <a:pt x="96" y="14"/>
                    <a:pt x="96" y="14"/>
                    <a:pt x="90" y="14"/>
                  </a:cubicBezTo>
                  <a:cubicBezTo>
                    <a:pt x="83" y="7"/>
                    <a:pt x="68" y="1"/>
                    <a:pt x="6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8"/>
            <p:cNvSpPr/>
            <p:nvPr/>
          </p:nvSpPr>
          <p:spPr>
            <a:xfrm>
              <a:off x="5143325" y="753925"/>
              <a:ext cx="7700" cy="7925"/>
            </a:xfrm>
            <a:custGeom>
              <a:avLst/>
              <a:gdLst/>
              <a:ahLst/>
              <a:cxnLst/>
              <a:rect l="l" t="t" r="r" b="b"/>
              <a:pathLst>
                <a:path w="308" h="317" extrusionOk="0">
                  <a:moveTo>
                    <a:pt x="185" y="1"/>
                  </a:moveTo>
                  <a:cubicBezTo>
                    <a:pt x="178" y="1"/>
                    <a:pt x="165" y="1"/>
                    <a:pt x="158" y="7"/>
                  </a:cubicBezTo>
                  <a:cubicBezTo>
                    <a:pt x="152" y="7"/>
                    <a:pt x="137" y="16"/>
                    <a:pt x="131" y="16"/>
                  </a:cubicBezTo>
                  <a:lnTo>
                    <a:pt x="124" y="22"/>
                  </a:lnTo>
                  <a:cubicBezTo>
                    <a:pt x="124" y="22"/>
                    <a:pt x="117" y="22"/>
                    <a:pt x="117" y="29"/>
                  </a:cubicBezTo>
                  <a:cubicBezTo>
                    <a:pt x="108" y="33"/>
                    <a:pt x="100" y="37"/>
                    <a:pt x="91" y="43"/>
                  </a:cubicBezTo>
                  <a:lnTo>
                    <a:pt x="91" y="43"/>
                  </a:lnTo>
                  <a:cubicBezTo>
                    <a:pt x="93" y="42"/>
                    <a:pt x="95" y="42"/>
                    <a:pt x="96" y="42"/>
                  </a:cubicBezTo>
                  <a:lnTo>
                    <a:pt x="96" y="42"/>
                  </a:lnTo>
                  <a:cubicBezTo>
                    <a:pt x="96" y="42"/>
                    <a:pt x="89" y="42"/>
                    <a:pt x="89" y="48"/>
                  </a:cubicBezTo>
                  <a:cubicBezTo>
                    <a:pt x="88" y="48"/>
                    <a:pt x="86" y="49"/>
                    <a:pt x="84" y="49"/>
                  </a:cubicBezTo>
                  <a:lnTo>
                    <a:pt x="84" y="49"/>
                  </a:lnTo>
                  <a:cubicBezTo>
                    <a:pt x="86" y="47"/>
                    <a:pt x="89" y="45"/>
                    <a:pt x="91" y="43"/>
                  </a:cubicBezTo>
                  <a:lnTo>
                    <a:pt x="91" y="43"/>
                  </a:lnTo>
                  <a:cubicBezTo>
                    <a:pt x="89" y="44"/>
                    <a:pt x="86" y="46"/>
                    <a:pt x="83" y="49"/>
                  </a:cubicBezTo>
                  <a:lnTo>
                    <a:pt x="83" y="49"/>
                  </a:lnTo>
                  <a:cubicBezTo>
                    <a:pt x="83" y="49"/>
                    <a:pt x="84" y="49"/>
                    <a:pt x="84" y="49"/>
                  </a:cubicBezTo>
                  <a:lnTo>
                    <a:pt x="84" y="49"/>
                  </a:lnTo>
                  <a:cubicBezTo>
                    <a:pt x="81" y="51"/>
                    <a:pt x="79" y="54"/>
                    <a:pt x="76" y="57"/>
                  </a:cubicBezTo>
                  <a:cubicBezTo>
                    <a:pt x="79" y="54"/>
                    <a:pt x="81" y="51"/>
                    <a:pt x="83" y="49"/>
                  </a:cubicBezTo>
                  <a:lnTo>
                    <a:pt x="83" y="49"/>
                  </a:lnTo>
                  <a:cubicBezTo>
                    <a:pt x="74" y="51"/>
                    <a:pt x="68" y="58"/>
                    <a:pt x="62" y="63"/>
                  </a:cubicBezTo>
                  <a:cubicBezTo>
                    <a:pt x="62" y="70"/>
                    <a:pt x="55" y="76"/>
                    <a:pt x="48" y="83"/>
                  </a:cubicBezTo>
                  <a:lnTo>
                    <a:pt x="42" y="90"/>
                  </a:lnTo>
                  <a:cubicBezTo>
                    <a:pt x="35" y="104"/>
                    <a:pt x="29" y="111"/>
                    <a:pt x="20" y="117"/>
                  </a:cubicBezTo>
                  <a:cubicBezTo>
                    <a:pt x="14" y="131"/>
                    <a:pt x="7" y="139"/>
                    <a:pt x="7" y="152"/>
                  </a:cubicBezTo>
                  <a:lnTo>
                    <a:pt x="1" y="159"/>
                  </a:lnTo>
                  <a:lnTo>
                    <a:pt x="1" y="206"/>
                  </a:lnTo>
                  <a:cubicBezTo>
                    <a:pt x="1" y="227"/>
                    <a:pt x="7" y="241"/>
                    <a:pt x="14" y="254"/>
                  </a:cubicBezTo>
                  <a:cubicBezTo>
                    <a:pt x="20" y="262"/>
                    <a:pt x="29" y="269"/>
                    <a:pt x="35" y="282"/>
                  </a:cubicBezTo>
                  <a:cubicBezTo>
                    <a:pt x="48" y="295"/>
                    <a:pt x="62" y="303"/>
                    <a:pt x="76" y="310"/>
                  </a:cubicBezTo>
                  <a:cubicBezTo>
                    <a:pt x="89" y="310"/>
                    <a:pt x="96" y="316"/>
                    <a:pt x="111" y="316"/>
                  </a:cubicBezTo>
                  <a:lnTo>
                    <a:pt x="158" y="316"/>
                  </a:lnTo>
                  <a:cubicBezTo>
                    <a:pt x="172" y="310"/>
                    <a:pt x="178" y="303"/>
                    <a:pt x="193" y="303"/>
                  </a:cubicBezTo>
                  <a:cubicBezTo>
                    <a:pt x="200" y="295"/>
                    <a:pt x="200" y="288"/>
                    <a:pt x="206" y="288"/>
                  </a:cubicBezTo>
                  <a:cubicBezTo>
                    <a:pt x="213" y="282"/>
                    <a:pt x="226" y="275"/>
                    <a:pt x="234" y="275"/>
                  </a:cubicBezTo>
                  <a:lnTo>
                    <a:pt x="241" y="269"/>
                  </a:lnTo>
                  <a:cubicBezTo>
                    <a:pt x="247" y="262"/>
                    <a:pt x="260" y="254"/>
                    <a:pt x="267" y="247"/>
                  </a:cubicBezTo>
                  <a:cubicBezTo>
                    <a:pt x="275" y="241"/>
                    <a:pt x="282" y="227"/>
                    <a:pt x="288" y="221"/>
                  </a:cubicBezTo>
                  <a:cubicBezTo>
                    <a:pt x="295" y="206"/>
                    <a:pt x="301" y="193"/>
                    <a:pt x="308" y="180"/>
                  </a:cubicBezTo>
                  <a:lnTo>
                    <a:pt x="308" y="111"/>
                  </a:lnTo>
                  <a:cubicBezTo>
                    <a:pt x="301" y="104"/>
                    <a:pt x="295" y="98"/>
                    <a:pt x="295" y="90"/>
                  </a:cubicBezTo>
                  <a:cubicBezTo>
                    <a:pt x="288" y="76"/>
                    <a:pt x="288" y="63"/>
                    <a:pt x="282" y="57"/>
                  </a:cubicBezTo>
                  <a:cubicBezTo>
                    <a:pt x="267" y="22"/>
                    <a:pt x="226" y="1"/>
                    <a:pt x="1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8"/>
            <p:cNvSpPr/>
            <p:nvPr/>
          </p:nvSpPr>
          <p:spPr>
            <a:xfrm>
              <a:off x="4777675" y="816450"/>
              <a:ext cx="581600" cy="549775"/>
            </a:xfrm>
            <a:custGeom>
              <a:avLst/>
              <a:gdLst/>
              <a:ahLst/>
              <a:cxnLst/>
              <a:rect l="l" t="t" r="r" b="b"/>
              <a:pathLst>
                <a:path w="23264" h="21991" extrusionOk="0">
                  <a:moveTo>
                    <a:pt x="11633" y="1"/>
                  </a:moveTo>
                  <a:cubicBezTo>
                    <a:pt x="11175" y="1"/>
                    <a:pt x="10717" y="27"/>
                    <a:pt x="10261" y="80"/>
                  </a:cubicBezTo>
                  <a:cubicBezTo>
                    <a:pt x="7987" y="355"/>
                    <a:pt x="5811" y="1258"/>
                    <a:pt x="4073" y="2756"/>
                  </a:cubicBezTo>
                  <a:cubicBezTo>
                    <a:pt x="2389" y="4200"/>
                    <a:pt x="1170" y="6186"/>
                    <a:pt x="582" y="8322"/>
                  </a:cubicBezTo>
                  <a:cubicBezTo>
                    <a:pt x="1" y="10442"/>
                    <a:pt x="55" y="12701"/>
                    <a:pt x="801" y="14769"/>
                  </a:cubicBezTo>
                  <a:cubicBezTo>
                    <a:pt x="1520" y="16760"/>
                    <a:pt x="2834" y="18608"/>
                    <a:pt x="4579" y="19827"/>
                  </a:cubicBezTo>
                  <a:cubicBezTo>
                    <a:pt x="4771" y="19963"/>
                    <a:pt x="4963" y="20086"/>
                    <a:pt x="5160" y="20196"/>
                  </a:cubicBezTo>
                  <a:cubicBezTo>
                    <a:pt x="5448" y="20462"/>
                    <a:pt x="5804" y="20668"/>
                    <a:pt x="6154" y="20819"/>
                  </a:cubicBezTo>
                  <a:cubicBezTo>
                    <a:pt x="6571" y="20996"/>
                    <a:pt x="7002" y="21128"/>
                    <a:pt x="7447" y="21223"/>
                  </a:cubicBezTo>
                  <a:cubicBezTo>
                    <a:pt x="8542" y="21662"/>
                    <a:pt x="9692" y="21941"/>
                    <a:pt x="10862" y="21982"/>
                  </a:cubicBezTo>
                  <a:cubicBezTo>
                    <a:pt x="10991" y="21988"/>
                    <a:pt x="11120" y="21991"/>
                    <a:pt x="11249" y="21991"/>
                  </a:cubicBezTo>
                  <a:cubicBezTo>
                    <a:pt x="11731" y="21991"/>
                    <a:pt x="12216" y="21951"/>
                    <a:pt x="12697" y="21887"/>
                  </a:cubicBezTo>
                  <a:cubicBezTo>
                    <a:pt x="12776" y="21888"/>
                    <a:pt x="12856" y="21889"/>
                    <a:pt x="12936" y="21889"/>
                  </a:cubicBezTo>
                  <a:cubicBezTo>
                    <a:pt x="13615" y="21889"/>
                    <a:pt x="14294" y="21837"/>
                    <a:pt x="14962" y="21709"/>
                  </a:cubicBezTo>
                  <a:cubicBezTo>
                    <a:pt x="16002" y="21524"/>
                    <a:pt x="16968" y="21120"/>
                    <a:pt x="17858" y="20559"/>
                  </a:cubicBezTo>
                  <a:cubicBezTo>
                    <a:pt x="18761" y="19984"/>
                    <a:pt x="19630" y="19321"/>
                    <a:pt x="20404" y="18573"/>
                  </a:cubicBezTo>
                  <a:cubicBezTo>
                    <a:pt x="21128" y="17875"/>
                    <a:pt x="21744" y="17062"/>
                    <a:pt x="22183" y="16151"/>
                  </a:cubicBezTo>
                  <a:cubicBezTo>
                    <a:pt x="22600" y="15275"/>
                    <a:pt x="22875" y="14344"/>
                    <a:pt x="23032" y="13392"/>
                  </a:cubicBezTo>
                  <a:cubicBezTo>
                    <a:pt x="23203" y="12366"/>
                    <a:pt x="23264" y="11326"/>
                    <a:pt x="23216" y="10286"/>
                  </a:cubicBezTo>
                  <a:cubicBezTo>
                    <a:pt x="23216" y="10252"/>
                    <a:pt x="23223" y="10224"/>
                    <a:pt x="23223" y="10189"/>
                  </a:cubicBezTo>
                  <a:cubicBezTo>
                    <a:pt x="23216" y="10005"/>
                    <a:pt x="23210" y="9826"/>
                    <a:pt x="23188" y="9642"/>
                  </a:cubicBezTo>
                  <a:cubicBezTo>
                    <a:pt x="23155" y="9102"/>
                    <a:pt x="23086" y="8479"/>
                    <a:pt x="22834" y="8000"/>
                  </a:cubicBezTo>
                  <a:cubicBezTo>
                    <a:pt x="22663" y="7459"/>
                    <a:pt x="22449" y="6925"/>
                    <a:pt x="22218" y="6411"/>
                  </a:cubicBezTo>
                  <a:cubicBezTo>
                    <a:pt x="21744" y="5350"/>
                    <a:pt x="21156" y="4332"/>
                    <a:pt x="20376" y="3469"/>
                  </a:cubicBezTo>
                  <a:cubicBezTo>
                    <a:pt x="19533" y="2538"/>
                    <a:pt x="18474" y="1894"/>
                    <a:pt x="17337" y="1388"/>
                  </a:cubicBezTo>
                  <a:cubicBezTo>
                    <a:pt x="16140" y="867"/>
                    <a:pt x="14893" y="396"/>
                    <a:pt x="13607" y="169"/>
                  </a:cubicBezTo>
                  <a:cubicBezTo>
                    <a:pt x="12955" y="56"/>
                    <a:pt x="12294" y="1"/>
                    <a:pt x="11633"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8"/>
            <p:cNvSpPr/>
            <p:nvPr/>
          </p:nvSpPr>
          <p:spPr>
            <a:xfrm>
              <a:off x="4826800" y="859375"/>
              <a:ext cx="307650" cy="273300"/>
            </a:xfrm>
            <a:custGeom>
              <a:avLst/>
              <a:gdLst/>
              <a:ahLst/>
              <a:cxnLst/>
              <a:rect l="l" t="t" r="r" b="b"/>
              <a:pathLst>
                <a:path w="12306" h="10932" extrusionOk="0">
                  <a:moveTo>
                    <a:pt x="9268" y="1"/>
                  </a:moveTo>
                  <a:cubicBezTo>
                    <a:pt x="8330" y="1"/>
                    <a:pt x="7376" y="201"/>
                    <a:pt x="6489" y="397"/>
                  </a:cubicBezTo>
                  <a:cubicBezTo>
                    <a:pt x="5823" y="547"/>
                    <a:pt x="5166" y="739"/>
                    <a:pt x="4550" y="1046"/>
                  </a:cubicBezTo>
                  <a:cubicBezTo>
                    <a:pt x="3975" y="1327"/>
                    <a:pt x="3497" y="1744"/>
                    <a:pt x="2998" y="2142"/>
                  </a:cubicBezTo>
                  <a:cubicBezTo>
                    <a:pt x="2477" y="2559"/>
                    <a:pt x="1957" y="2984"/>
                    <a:pt x="1520" y="3477"/>
                  </a:cubicBezTo>
                  <a:cubicBezTo>
                    <a:pt x="1321" y="3695"/>
                    <a:pt x="1135" y="3935"/>
                    <a:pt x="999" y="4188"/>
                  </a:cubicBezTo>
                  <a:cubicBezTo>
                    <a:pt x="828" y="4504"/>
                    <a:pt x="772" y="4839"/>
                    <a:pt x="718" y="5187"/>
                  </a:cubicBezTo>
                  <a:cubicBezTo>
                    <a:pt x="670" y="5557"/>
                    <a:pt x="560" y="5879"/>
                    <a:pt x="411" y="6228"/>
                  </a:cubicBezTo>
                  <a:cubicBezTo>
                    <a:pt x="279" y="6522"/>
                    <a:pt x="171" y="6810"/>
                    <a:pt x="130" y="7124"/>
                  </a:cubicBezTo>
                  <a:cubicBezTo>
                    <a:pt x="54" y="7707"/>
                    <a:pt x="74" y="8301"/>
                    <a:pt x="184" y="8876"/>
                  </a:cubicBezTo>
                  <a:cubicBezTo>
                    <a:pt x="0" y="9773"/>
                    <a:pt x="822" y="10759"/>
                    <a:pt x="1704" y="10910"/>
                  </a:cubicBezTo>
                  <a:cubicBezTo>
                    <a:pt x="1789" y="10925"/>
                    <a:pt x="1871" y="10932"/>
                    <a:pt x="1950" y="10932"/>
                  </a:cubicBezTo>
                  <a:cubicBezTo>
                    <a:pt x="2831" y="10932"/>
                    <a:pt x="3351" y="10071"/>
                    <a:pt x="3709" y="9341"/>
                  </a:cubicBezTo>
                  <a:cubicBezTo>
                    <a:pt x="3921" y="8904"/>
                    <a:pt x="4120" y="8472"/>
                    <a:pt x="4394" y="8068"/>
                  </a:cubicBezTo>
                  <a:cubicBezTo>
                    <a:pt x="4784" y="7493"/>
                    <a:pt x="5207" y="6927"/>
                    <a:pt x="5680" y="6412"/>
                  </a:cubicBezTo>
                  <a:cubicBezTo>
                    <a:pt x="6145" y="5913"/>
                    <a:pt x="6660" y="5455"/>
                    <a:pt x="7269" y="5133"/>
                  </a:cubicBezTo>
                  <a:cubicBezTo>
                    <a:pt x="7844" y="4824"/>
                    <a:pt x="8473" y="4640"/>
                    <a:pt x="9089" y="4441"/>
                  </a:cubicBezTo>
                  <a:cubicBezTo>
                    <a:pt x="10198" y="4085"/>
                    <a:pt x="11573" y="3613"/>
                    <a:pt x="12093" y="2463"/>
                  </a:cubicBezTo>
                  <a:cubicBezTo>
                    <a:pt x="12292" y="2025"/>
                    <a:pt x="12305" y="1519"/>
                    <a:pt x="12052" y="1095"/>
                  </a:cubicBezTo>
                  <a:cubicBezTo>
                    <a:pt x="11737" y="574"/>
                    <a:pt x="11121" y="294"/>
                    <a:pt x="10554" y="151"/>
                  </a:cubicBezTo>
                  <a:cubicBezTo>
                    <a:pt x="10135" y="44"/>
                    <a:pt x="9703" y="1"/>
                    <a:pt x="9268"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8"/>
            <p:cNvSpPr/>
            <p:nvPr/>
          </p:nvSpPr>
          <p:spPr>
            <a:xfrm>
              <a:off x="4870250" y="1046550"/>
              <a:ext cx="29450" cy="98925"/>
            </a:xfrm>
            <a:custGeom>
              <a:avLst/>
              <a:gdLst/>
              <a:ahLst/>
              <a:cxnLst/>
              <a:rect l="l" t="t" r="r" b="b"/>
              <a:pathLst>
                <a:path w="1178" h="3957" extrusionOk="0">
                  <a:moveTo>
                    <a:pt x="46" y="1"/>
                  </a:moveTo>
                  <a:cubicBezTo>
                    <a:pt x="30" y="1"/>
                    <a:pt x="13" y="13"/>
                    <a:pt x="13" y="34"/>
                  </a:cubicBezTo>
                  <a:cubicBezTo>
                    <a:pt x="0" y="192"/>
                    <a:pt x="20" y="343"/>
                    <a:pt x="35" y="499"/>
                  </a:cubicBezTo>
                  <a:cubicBezTo>
                    <a:pt x="48" y="663"/>
                    <a:pt x="35" y="828"/>
                    <a:pt x="41" y="992"/>
                  </a:cubicBezTo>
                  <a:cubicBezTo>
                    <a:pt x="54" y="1361"/>
                    <a:pt x="151" y="1718"/>
                    <a:pt x="212" y="2081"/>
                  </a:cubicBezTo>
                  <a:cubicBezTo>
                    <a:pt x="281" y="2457"/>
                    <a:pt x="389" y="2820"/>
                    <a:pt x="499" y="3183"/>
                  </a:cubicBezTo>
                  <a:cubicBezTo>
                    <a:pt x="575" y="3436"/>
                    <a:pt x="677" y="3901"/>
                    <a:pt x="986" y="3957"/>
                  </a:cubicBezTo>
                  <a:cubicBezTo>
                    <a:pt x="1014" y="3957"/>
                    <a:pt x="1055" y="3949"/>
                    <a:pt x="1061" y="3922"/>
                  </a:cubicBezTo>
                  <a:cubicBezTo>
                    <a:pt x="1178" y="3669"/>
                    <a:pt x="1005" y="3320"/>
                    <a:pt x="932" y="3067"/>
                  </a:cubicBezTo>
                  <a:cubicBezTo>
                    <a:pt x="828" y="2710"/>
                    <a:pt x="739" y="2355"/>
                    <a:pt x="623" y="2005"/>
                  </a:cubicBezTo>
                  <a:cubicBezTo>
                    <a:pt x="506" y="1677"/>
                    <a:pt x="417" y="1335"/>
                    <a:pt x="301" y="1007"/>
                  </a:cubicBezTo>
                  <a:cubicBezTo>
                    <a:pt x="192" y="691"/>
                    <a:pt x="76" y="369"/>
                    <a:pt x="76" y="34"/>
                  </a:cubicBezTo>
                  <a:cubicBezTo>
                    <a:pt x="76" y="11"/>
                    <a:pt x="61" y="1"/>
                    <a:pt x="46"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8"/>
            <p:cNvSpPr/>
            <p:nvPr/>
          </p:nvSpPr>
          <p:spPr>
            <a:xfrm>
              <a:off x="4926875" y="910275"/>
              <a:ext cx="34075" cy="141550"/>
            </a:xfrm>
            <a:custGeom>
              <a:avLst/>
              <a:gdLst/>
              <a:ahLst/>
              <a:cxnLst/>
              <a:rect l="l" t="t" r="r" b="b"/>
              <a:pathLst>
                <a:path w="1363" h="5662" extrusionOk="0">
                  <a:moveTo>
                    <a:pt x="171" y="0"/>
                  </a:moveTo>
                  <a:cubicBezTo>
                    <a:pt x="162" y="0"/>
                    <a:pt x="153" y="3"/>
                    <a:pt x="145" y="10"/>
                  </a:cubicBezTo>
                  <a:cubicBezTo>
                    <a:pt x="55" y="106"/>
                    <a:pt x="48" y="235"/>
                    <a:pt x="41" y="365"/>
                  </a:cubicBezTo>
                  <a:cubicBezTo>
                    <a:pt x="28" y="564"/>
                    <a:pt x="0" y="769"/>
                    <a:pt x="35" y="968"/>
                  </a:cubicBezTo>
                  <a:cubicBezTo>
                    <a:pt x="124" y="1508"/>
                    <a:pt x="186" y="2064"/>
                    <a:pt x="309" y="2597"/>
                  </a:cubicBezTo>
                  <a:cubicBezTo>
                    <a:pt x="370" y="2864"/>
                    <a:pt x="432" y="3125"/>
                    <a:pt x="465" y="3397"/>
                  </a:cubicBezTo>
                  <a:cubicBezTo>
                    <a:pt x="493" y="3665"/>
                    <a:pt x="541" y="3925"/>
                    <a:pt x="623" y="4178"/>
                  </a:cubicBezTo>
                  <a:cubicBezTo>
                    <a:pt x="774" y="4657"/>
                    <a:pt x="767" y="5232"/>
                    <a:pt x="1116" y="5622"/>
                  </a:cubicBezTo>
                  <a:cubicBezTo>
                    <a:pt x="1139" y="5650"/>
                    <a:pt x="1168" y="5662"/>
                    <a:pt x="1197" y="5662"/>
                  </a:cubicBezTo>
                  <a:cubicBezTo>
                    <a:pt x="1260" y="5662"/>
                    <a:pt x="1323" y="5604"/>
                    <a:pt x="1328" y="5533"/>
                  </a:cubicBezTo>
                  <a:cubicBezTo>
                    <a:pt x="1362" y="5081"/>
                    <a:pt x="1287" y="4595"/>
                    <a:pt x="1163" y="4158"/>
                  </a:cubicBezTo>
                  <a:cubicBezTo>
                    <a:pt x="1027" y="3678"/>
                    <a:pt x="1020" y="3172"/>
                    <a:pt x="869" y="2693"/>
                  </a:cubicBezTo>
                  <a:cubicBezTo>
                    <a:pt x="794" y="2459"/>
                    <a:pt x="692" y="2248"/>
                    <a:pt x="629" y="2016"/>
                  </a:cubicBezTo>
                  <a:cubicBezTo>
                    <a:pt x="562" y="1783"/>
                    <a:pt x="514" y="1543"/>
                    <a:pt x="424" y="1310"/>
                  </a:cubicBezTo>
                  <a:cubicBezTo>
                    <a:pt x="335" y="1085"/>
                    <a:pt x="212" y="879"/>
                    <a:pt x="186" y="633"/>
                  </a:cubicBezTo>
                  <a:cubicBezTo>
                    <a:pt x="165" y="462"/>
                    <a:pt x="124" y="209"/>
                    <a:pt x="206" y="51"/>
                  </a:cubicBezTo>
                  <a:cubicBezTo>
                    <a:pt x="215" y="26"/>
                    <a:pt x="195" y="0"/>
                    <a:pt x="171"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8"/>
            <p:cNvSpPr/>
            <p:nvPr/>
          </p:nvSpPr>
          <p:spPr>
            <a:xfrm>
              <a:off x="5037575" y="884125"/>
              <a:ext cx="21925" cy="99550"/>
            </a:xfrm>
            <a:custGeom>
              <a:avLst/>
              <a:gdLst/>
              <a:ahLst/>
              <a:cxnLst/>
              <a:rect l="l" t="t" r="r" b="b"/>
              <a:pathLst>
                <a:path w="877" h="3982" extrusionOk="0">
                  <a:moveTo>
                    <a:pt x="157" y="0"/>
                  </a:moveTo>
                  <a:cubicBezTo>
                    <a:pt x="150" y="0"/>
                    <a:pt x="143" y="3"/>
                    <a:pt x="137" y="8"/>
                  </a:cubicBezTo>
                  <a:cubicBezTo>
                    <a:pt x="1" y="179"/>
                    <a:pt x="29" y="536"/>
                    <a:pt x="35" y="741"/>
                  </a:cubicBezTo>
                  <a:cubicBezTo>
                    <a:pt x="55" y="1069"/>
                    <a:pt x="234" y="1363"/>
                    <a:pt x="254" y="1692"/>
                  </a:cubicBezTo>
                  <a:cubicBezTo>
                    <a:pt x="267" y="1878"/>
                    <a:pt x="260" y="2068"/>
                    <a:pt x="288" y="2254"/>
                  </a:cubicBezTo>
                  <a:cubicBezTo>
                    <a:pt x="323" y="2438"/>
                    <a:pt x="364" y="2630"/>
                    <a:pt x="377" y="2816"/>
                  </a:cubicBezTo>
                  <a:cubicBezTo>
                    <a:pt x="405" y="3198"/>
                    <a:pt x="343" y="3574"/>
                    <a:pt x="522" y="3931"/>
                  </a:cubicBezTo>
                  <a:cubicBezTo>
                    <a:pt x="542" y="3965"/>
                    <a:pt x="580" y="3981"/>
                    <a:pt x="616" y="3981"/>
                  </a:cubicBezTo>
                  <a:cubicBezTo>
                    <a:pt x="653" y="3981"/>
                    <a:pt x="688" y="3965"/>
                    <a:pt x="706" y="3931"/>
                  </a:cubicBezTo>
                  <a:cubicBezTo>
                    <a:pt x="876" y="3596"/>
                    <a:pt x="842" y="3246"/>
                    <a:pt x="809" y="2883"/>
                  </a:cubicBezTo>
                  <a:cubicBezTo>
                    <a:pt x="794" y="2712"/>
                    <a:pt x="753" y="2541"/>
                    <a:pt x="706" y="2377"/>
                  </a:cubicBezTo>
                  <a:cubicBezTo>
                    <a:pt x="658" y="2185"/>
                    <a:pt x="665" y="2001"/>
                    <a:pt x="645" y="1809"/>
                  </a:cubicBezTo>
                  <a:cubicBezTo>
                    <a:pt x="624" y="1480"/>
                    <a:pt x="535" y="1199"/>
                    <a:pt x="405" y="899"/>
                  </a:cubicBezTo>
                  <a:cubicBezTo>
                    <a:pt x="336" y="762"/>
                    <a:pt x="260" y="611"/>
                    <a:pt x="213" y="460"/>
                  </a:cubicBezTo>
                  <a:cubicBezTo>
                    <a:pt x="172" y="310"/>
                    <a:pt x="200" y="187"/>
                    <a:pt x="193" y="36"/>
                  </a:cubicBezTo>
                  <a:cubicBezTo>
                    <a:pt x="193" y="16"/>
                    <a:pt x="175" y="0"/>
                    <a:pt x="157"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8"/>
            <p:cNvSpPr/>
            <p:nvPr/>
          </p:nvSpPr>
          <p:spPr>
            <a:xfrm>
              <a:off x="5002525" y="1170150"/>
              <a:ext cx="58500" cy="123200"/>
            </a:xfrm>
            <a:custGeom>
              <a:avLst/>
              <a:gdLst/>
              <a:ahLst/>
              <a:cxnLst/>
              <a:rect l="l" t="t" r="r" b="b"/>
              <a:pathLst>
                <a:path w="2340" h="4928" extrusionOk="0">
                  <a:moveTo>
                    <a:pt x="184" y="0"/>
                  </a:moveTo>
                  <a:cubicBezTo>
                    <a:pt x="151" y="0"/>
                    <a:pt x="119" y="19"/>
                    <a:pt x="102" y="46"/>
                  </a:cubicBezTo>
                  <a:cubicBezTo>
                    <a:pt x="0" y="204"/>
                    <a:pt x="95" y="457"/>
                    <a:pt x="117" y="628"/>
                  </a:cubicBezTo>
                  <a:cubicBezTo>
                    <a:pt x="158" y="867"/>
                    <a:pt x="191" y="1107"/>
                    <a:pt x="247" y="1345"/>
                  </a:cubicBezTo>
                  <a:cubicBezTo>
                    <a:pt x="307" y="1585"/>
                    <a:pt x="363" y="1819"/>
                    <a:pt x="452" y="2052"/>
                  </a:cubicBezTo>
                  <a:cubicBezTo>
                    <a:pt x="547" y="2305"/>
                    <a:pt x="664" y="2545"/>
                    <a:pt x="739" y="2798"/>
                  </a:cubicBezTo>
                  <a:cubicBezTo>
                    <a:pt x="889" y="3284"/>
                    <a:pt x="1115" y="3686"/>
                    <a:pt x="1416" y="4090"/>
                  </a:cubicBezTo>
                  <a:cubicBezTo>
                    <a:pt x="1621" y="4371"/>
                    <a:pt x="1902" y="4844"/>
                    <a:pt x="2265" y="4926"/>
                  </a:cubicBezTo>
                  <a:cubicBezTo>
                    <a:pt x="2268" y="4927"/>
                    <a:pt x="2271" y="4927"/>
                    <a:pt x="2274" y="4927"/>
                  </a:cubicBezTo>
                  <a:cubicBezTo>
                    <a:pt x="2316" y="4927"/>
                    <a:pt x="2339" y="4883"/>
                    <a:pt x="2313" y="4851"/>
                  </a:cubicBezTo>
                  <a:cubicBezTo>
                    <a:pt x="2170" y="4687"/>
                    <a:pt x="1998" y="4557"/>
                    <a:pt x="1868" y="4378"/>
                  </a:cubicBezTo>
                  <a:cubicBezTo>
                    <a:pt x="1759" y="4214"/>
                    <a:pt x="1656" y="4030"/>
                    <a:pt x="1580" y="3844"/>
                  </a:cubicBezTo>
                  <a:cubicBezTo>
                    <a:pt x="1479" y="3612"/>
                    <a:pt x="1451" y="3358"/>
                    <a:pt x="1382" y="3120"/>
                  </a:cubicBezTo>
                  <a:cubicBezTo>
                    <a:pt x="1321" y="2873"/>
                    <a:pt x="1239" y="2633"/>
                    <a:pt x="1157" y="2393"/>
                  </a:cubicBezTo>
                  <a:cubicBezTo>
                    <a:pt x="1088" y="2167"/>
                    <a:pt x="979" y="1955"/>
                    <a:pt x="904" y="1730"/>
                  </a:cubicBezTo>
                  <a:cubicBezTo>
                    <a:pt x="828" y="1510"/>
                    <a:pt x="774" y="1278"/>
                    <a:pt x="705" y="1058"/>
                  </a:cubicBezTo>
                  <a:cubicBezTo>
                    <a:pt x="636" y="846"/>
                    <a:pt x="575" y="628"/>
                    <a:pt x="493" y="422"/>
                  </a:cubicBezTo>
                  <a:cubicBezTo>
                    <a:pt x="430" y="265"/>
                    <a:pt x="383" y="66"/>
                    <a:pt x="212" y="5"/>
                  </a:cubicBezTo>
                  <a:cubicBezTo>
                    <a:pt x="203" y="2"/>
                    <a:pt x="194" y="0"/>
                    <a:pt x="184"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8"/>
            <p:cNvSpPr/>
            <p:nvPr/>
          </p:nvSpPr>
          <p:spPr>
            <a:xfrm>
              <a:off x="5072825" y="1069675"/>
              <a:ext cx="34175" cy="96125"/>
            </a:xfrm>
            <a:custGeom>
              <a:avLst/>
              <a:gdLst/>
              <a:ahLst/>
              <a:cxnLst/>
              <a:rect l="l" t="t" r="r" b="b"/>
              <a:pathLst>
                <a:path w="1367" h="3845" extrusionOk="0">
                  <a:moveTo>
                    <a:pt x="169" y="1"/>
                  </a:moveTo>
                  <a:cubicBezTo>
                    <a:pt x="123" y="1"/>
                    <a:pt x="77" y="28"/>
                    <a:pt x="69" y="75"/>
                  </a:cubicBezTo>
                  <a:cubicBezTo>
                    <a:pt x="0" y="369"/>
                    <a:pt x="110" y="683"/>
                    <a:pt x="220" y="957"/>
                  </a:cubicBezTo>
                  <a:cubicBezTo>
                    <a:pt x="344" y="1258"/>
                    <a:pt x="500" y="1553"/>
                    <a:pt x="603" y="1861"/>
                  </a:cubicBezTo>
                  <a:cubicBezTo>
                    <a:pt x="720" y="2196"/>
                    <a:pt x="726" y="2552"/>
                    <a:pt x="836" y="2894"/>
                  </a:cubicBezTo>
                  <a:cubicBezTo>
                    <a:pt x="938" y="3222"/>
                    <a:pt x="1068" y="3558"/>
                    <a:pt x="1288" y="3832"/>
                  </a:cubicBezTo>
                  <a:cubicBezTo>
                    <a:pt x="1295" y="3841"/>
                    <a:pt x="1304" y="3845"/>
                    <a:pt x="1314" y="3845"/>
                  </a:cubicBezTo>
                  <a:cubicBezTo>
                    <a:pt x="1339" y="3845"/>
                    <a:pt x="1366" y="3816"/>
                    <a:pt x="1356" y="3791"/>
                  </a:cubicBezTo>
                  <a:cubicBezTo>
                    <a:pt x="1267" y="3434"/>
                    <a:pt x="1226" y="3080"/>
                    <a:pt x="1191" y="2716"/>
                  </a:cubicBezTo>
                  <a:cubicBezTo>
                    <a:pt x="1165" y="2375"/>
                    <a:pt x="1165" y="2038"/>
                    <a:pt x="1042" y="1710"/>
                  </a:cubicBezTo>
                  <a:cubicBezTo>
                    <a:pt x="938" y="1422"/>
                    <a:pt x="795" y="1163"/>
                    <a:pt x="644" y="896"/>
                  </a:cubicBezTo>
                  <a:cubicBezTo>
                    <a:pt x="493" y="622"/>
                    <a:pt x="391" y="328"/>
                    <a:pt x="253" y="47"/>
                  </a:cubicBezTo>
                  <a:cubicBezTo>
                    <a:pt x="236" y="15"/>
                    <a:pt x="203" y="1"/>
                    <a:pt x="169"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8"/>
            <p:cNvSpPr/>
            <p:nvPr/>
          </p:nvSpPr>
          <p:spPr>
            <a:xfrm>
              <a:off x="5108675" y="1179050"/>
              <a:ext cx="40150" cy="71300"/>
            </a:xfrm>
            <a:custGeom>
              <a:avLst/>
              <a:gdLst/>
              <a:ahLst/>
              <a:cxnLst/>
              <a:rect l="l" t="t" r="r" b="b"/>
              <a:pathLst>
                <a:path w="1606" h="2852" extrusionOk="0">
                  <a:moveTo>
                    <a:pt x="21" y="0"/>
                  </a:moveTo>
                  <a:cubicBezTo>
                    <a:pt x="10" y="0"/>
                    <a:pt x="0" y="7"/>
                    <a:pt x="4" y="19"/>
                  </a:cubicBezTo>
                  <a:cubicBezTo>
                    <a:pt x="10" y="272"/>
                    <a:pt x="32" y="531"/>
                    <a:pt x="114" y="771"/>
                  </a:cubicBezTo>
                  <a:cubicBezTo>
                    <a:pt x="202" y="1024"/>
                    <a:pt x="326" y="1264"/>
                    <a:pt x="462" y="1490"/>
                  </a:cubicBezTo>
                  <a:cubicBezTo>
                    <a:pt x="600" y="1715"/>
                    <a:pt x="717" y="1955"/>
                    <a:pt x="846" y="2189"/>
                  </a:cubicBezTo>
                  <a:cubicBezTo>
                    <a:pt x="914" y="2304"/>
                    <a:pt x="996" y="2407"/>
                    <a:pt x="1071" y="2517"/>
                  </a:cubicBezTo>
                  <a:cubicBezTo>
                    <a:pt x="1147" y="2626"/>
                    <a:pt x="1209" y="2749"/>
                    <a:pt x="1318" y="2824"/>
                  </a:cubicBezTo>
                  <a:cubicBezTo>
                    <a:pt x="1347" y="2844"/>
                    <a:pt x="1375" y="2852"/>
                    <a:pt x="1403" y="2852"/>
                  </a:cubicBezTo>
                  <a:cubicBezTo>
                    <a:pt x="1493" y="2852"/>
                    <a:pt x="1568" y="2763"/>
                    <a:pt x="1579" y="2673"/>
                  </a:cubicBezTo>
                  <a:cubicBezTo>
                    <a:pt x="1605" y="2448"/>
                    <a:pt x="1359" y="2195"/>
                    <a:pt x="1229" y="2024"/>
                  </a:cubicBezTo>
                  <a:cubicBezTo>
                    <a:pt x="1071" y="1819"/>
                    <a:pt x="955" y="1579"/>
                    <a:pt x="805" y="1367"/>
                  </a:cubicBezTo>
                  <a:cubicBezTo>
                    <a:pt x="654" y="1154"/>
                    <a:pt x="462" y="976"/>
                    <a:pt x="339" y="743"/>
                  </a:cubicBezTo>
                  <a:cubicBezTo>
                    <a:pt x="224" y="511"/>
                    <a:pt x="120" y="272"/>
                    <a:pt x="45" y="19"/>
                  </a:cubicBezTo>
                  <a:cubicBezTo>
                    <a:pt x="42" y="6"/>
                    <a:pt x="31" y="0"/>
                    <a:pt x="21" y="0"/>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8"/>
            <p:cNvSpPr/>
            <p:nvPr/>
          </p:nvSpPr>
          <p:spPr>
            <a:xfrm>
              <a:off x="5176175" y="992775"/>
              <a:ext cx="75300" cy="181025"/>
            </a:xfrm>
            <a:custGeom>
              <a:avLst/>
              <a:gdLst/>
              <a:ahLst/>
              <a:cxnLst/>
              <a:rect l="l" t="t" r="r" b="b"/>
              <a:pathLst>
                <a:path w="3012" h="7241" extrusionOk="0">
                  <a:moveTo>
                    <a:pt x="188" y="1"/>
                  </a:moveTo>
                  <a:cubicBezTo>
                    <a:pt x="119" y="1"/>
                    <a:pt x="54" y="66"/>
                    <a:pt x="49" y="138"/>
                  </a:cubicBezTo>
                  <a:cubicBezTo>
                    <a:pt x="1" y="748"/>
                    <a:pt x="111" y="1370"/>
                    <a:pt x="295" y="1945"/>
                  </a:cubicBezTo>
                  <a:cubicBezTo>
                    <a:pt x="405" y="2302"/>
                    <a:pt x="541" y="2644"/>
                    <a:pt x="665" y="2993"/>
                  </a:cubicBezTo>
                  <a:cubicBezTo>
                    <a:pt x="775" y="3301"/>
                    <a:pt x="842" y="3616"/>
                    <a:pt x="918" y="3931"/>
                  </a:cubicBezTo>
                  <a:cubicBezTo>
                    <a:pt x="1062" y="4560"/>
                    <a:pt x="1246" y="5211"/>
                    <a:pt x="1630" y="5730"/>
                  </a:cubicBezTo>
                  <a:cubicBezTo>
                    <a:pt x="1836" y="6004"/>
                    <a:pt x="2074" y="6238"/>
                    <a:pt x="2273" y="6510"/>
                  </a:cubicBezTo>
                  <a:cubicBezTo>
                    <a:pt x="2361" y="6642"/>
                    <a:pt x="2458" y="6772"/>
                    <a:pt x="2540" y="6908"/>
                  </a:cubicBezTo>
                  <a:cubicBezTo>
                    <a:pt x="2623" y="7024"/>
                    <a:pt x="2677" y="7154"/>
                    <a:pt x="2800" y="7230"/>
                  </a:cubicBezTo>
                  <a:cubicBezTo>
                    <a:pt x="2813" y="7237"/>
                    <a:pt x="2827" y="7241"/>
                    <a:pt x="2840" y="7241"/>
                  </a:cubicBezTo>
                  <a:cubicBezTo>
                    <a:pt x="2876" y="7241"/>
                    <a:pt x="2909" y="7217"/>
                    <a:pt x="2923" y="7182"/>
                  </a:cubicBezTo>
                  <a:cubicBezTo>
                    <a:pt x="3012" y="6929"/>
                    <a:pt x="2772" y="6579"/>
                    <a:pt x="2642" y="6381"/>
                  </a:cubicBezTo>
                  <a:cubicBezTo>
                    <a:pt x="2452" y="6108"/>
                    <a:pt x="2225" y="5853"/>
                    <a:pt x="2041" y="5574"/>
                  </a:cubicBezTo>
                  <a:cubicBezTo>
                    <a:pt x="1685" y="5006"/>
                    <a:pt x="1589" y="4327"/>
                    <a:pt x="1445" y="3677"/>
                  </a:cubicBezTo>
                  <a:cubicBezTo>
                    <a:pt x="1294" y="2993"/>
                    <a:pt x="1034" y="2349"/>
                    <a:pt x="835" y="1679"/>
                  </a:cubicBezTo>
                  <a:cubicBezTo>
                    <a:pt x="740" y="1357"/>
                    <a:pt x="699" y="1035"/>
                    <a:pt x="630" y="713"/>
                  </a:cubicBezTo>
                  <a:cubicBezTo>
                    <a:pt x="569" y="454"/>
                    <a:pt x="500" y="173"/>
                    <a:pt x="254" y="22"/>
                  </a:cubicBezTo>
                  <a:cubicBezTo>
                    <a:pt x="233" y="7"/>
                    <a:pt x="210" y="1"/>
                    <a:pt x="188" y="1"/>
                  </a:cubicBezTo>
                  <a:close/>
                </a:path>
              </a:pathLst>
            </a:custGeom>
            <a:solidFill>
              <a:srgbClr val="F0B6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8"/>
            <p:cNvSpPr/>
            <p:nvPr/>
          </p:nvSpPr>
          <p:spPr>
            <a:xfrm>
              <a:off x="5041725" y="882150"/>
              <a:ext cx="113950" cy="375900"/>
            </a:xfrm>
            <a:custGeom>
              <a:avLst/>
              <a:gdLst/>
              <a:ahLst/>
              <a:cxnLst/>
              <a:rect l="l" t="t" r="r" b="b"/>
              <a:pathLst>
                <a:path w="4558" h="15036" extrusionOk="0">
                  <a:moveTo>
                    <a:pt x="176" y="0"/>
                  </a:moveTo>
                  <a:cubicBezTo>
                    <a:pt x="167" y="0"/>
                    <a:pt x="158" y="2"/>
                    <a:pt x="150" y="5"/>
                  </a:cubicBezTo>
                  <a:cubicBezTo>
                    <a:pt x="140" y="3"/>
                    <a:pt x="130" y="2"/>
                    <a:pt x="120" y="2"/>
                  </a:cubicBezTo>
                  <a:cubicBezTo>
                    <a:pt x="56" y="2"/>
                    <a:pt x="0" y="39"/>
                    <a:pt x="6" y="115"/>
                  </a:cubicBezTo>
                  <a:cubicBezTo>
                    <a:pt x="34" y="389"/>
                    <a:pt x="101" y="656"/>
                    <a:pt x="198" y="909"/>
                  </a:cubicBezTo>
                  <a:cubicBezTo>
                    <a:pt x="252" y="1162"/>
                    <a:pt x="321" y="1408"/>
                    <a:pt x="389" y="1654"/>
                  </a:cubicBezTo>
                  <a:cubicBezTo>
                    <a:pt x="527" y="2147"/>
                    <a:pt x="527" y="2648"/>
                    <a:pt x="546" y="3154"/>
                  </a:cubicBezTo>
                  <a:cubicBezTo>
                    <a:pt x="587" y="4215"/>
                    <a:pt x="676" y="5303"/>
                    <a:pt x="1019" y="6316"/>
                  </a:cubicBezTo>
                  <a:cubicBezTo>
                    <a:pt x="1190" y="6809"/>
                    <a:pt x="1307" y="7315"/>
                    <a:pt x="1478" y="7808"/>
                  </a:cubicBezTo>
                  <a:cubicBezTo>
                    <a:pt x="1655" y="8322"/>
                    <a:pt x="1936" y="8787"/>
                    <a:pt x="2141" y="9286"/>
                  </a:cubicBezTo>
                  <a:cubicBezTo>
                    <a:pt x="2511" y="10211"/>
                    <a:pt x="2450" y="11238"/>
                    <a:pt x="2764" y="12176"/>
                  </a:cubicBezTo>
                  <a:cubicBezTo>
                    <a:pt x="3107" y="13209"/>
                    <a:pt x="3961" y="13961"/>
                    <a:pt x="4339" y="14981"/>
                  </a:cubicBezTo>
                  <a:cubicBezTo>
                    <a:pt x="4339" y="14981"/>
                    <a:pt x="4339" y="14988"/>
                    <a:pt x="4346" y="14988"/>
                  </a:cubicBezTo>
                  <a:cubicBezTo>
                    <a:pt x="4359" y="15016"/>
                    <a:pt x="4380" y="15035"/>
                    <a:pt x="4413" y="15035"/>
                  </a:cubicBezTo>
                  <a:cubicBezTo>
                    <a:pt x="4428" y="15035"/>
                    <a:pt x="4434" y="15029"/>
                    <a:pt x="4448" y="15022"/>
                  </a:cubicBezTo>
                  <a:cubicBezTo>
                    <a:pt x="4451" y="15023"/>
                    <a:pt x="4454" y="15023"/>
                    <a:pt x="4458" y="15023"/>
                  </a:cubicBezTo>
                  <a:cubicBezTo>
                    <a:pt x="4491" y="15023"/>
                    <a:pt x="4528" y="14996"/>
                    <a:pt x="4517" y="14953"/>
                  </a:cubicBezTo>
                  <a:cubicBezTo>
                    <a:pt x="4264" y="13920"/>
                    <a:pt x="4558" y="12859"/>
                    <a:pt x="4428" y="11813"/>
                  </a:cubicBezTo>
                  <a:cubicBezTo>
                    <a:pt x="4305" y="10806"/>
                    <a:pt x="4011" y="9813"/>
                    <a:pt x="3812" y="8815"/>
                  </a:cubicBezTo>
                  <a:cubicBezTo>
                    <a:pt x="3401" y="6781"/>
                    <a:pt x="2483" y="4858"/>
                    <a:pt x="1588" y="3003"/>
                  </a:cubicBezTo>
                  <a:cubicBezTo>
                    <a:pt x="1251" y="2305"/>
                    <a:pt x="745" y="1635"/>
                    <a:pt x="458" y="895"/>
                  </a:cubicBezTo>
                  <a:cubicBezTo>
                    <a:pt x="389" y="615"/>
                    <a:pt x="347" y="327"/>
                    <a:pt x="246" y="53"/>
                  </a:cubicBezTo>
                  <a:cubicBezTo>
                    <a:pt x="236" y="17"/>
                    <a:pt x="205" y="0"/>
                    <a:pt x="17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8"/>
            <p:cNvSpPr/>
            <p:nvPr/>
          </p:nvSpPr>
          <p:spPr>
            <a:xfrm>
              <a:off x="5166075" y="898125"/>
              <a:ext cx="95175" cy="284700"/>
            </a:xfrm>
            <a:custGeom>
              <a:avLst/>
              <a:gdLst/>
              <a:ahLst/>
              <a:cxnLst/>
              <a:rect l="l" t="t" r="r" b="b"/>
              <a:pathLst>
                <a:path w="3807" h="11388" extrusionOk="0">
                  <a:moveTo>
                    <a:pt x="139" y="1"/>
                  </a:moveTo>
                  <a:cubicBezTo>
                    <a:pt x="84" y="1"/>
                    <a:pt x="28" y="43"/>
                    <a:pt x="55" y="105"/>
                  </a:cubicBezTo>
                  <a:cubicBezTo>
                    <a:pt x="55" y="120"/>
                    <a:pt x="63" y="127"/>
                    <a:pt x="63" y="140"/>
                  </a:cubicBezTo>
                  <a:cubicBezTo>
                    <a:pt x="1" y="468"/>
                    <a:pt x="48" y="851"/>
                    <a:pt x="96" y="1188"/>
                  </a:cubicBezTo>
                  <a:cubicBezTo>
                    <a:pt x="159" y="1618"/>
                    <a:pt x="254" y="2042"/>
                    <a:pt x="310" y="2481"/>
                  </a:cubicBezTo>
                  <a:cubicBezTo>
                    <a:pt x="405" y="3267"/>
                    <a:pt x="692" y="3966"/>
                    <a:pt x="1000" y="4685"/>
                  </a:cubicBezTo>
                  <a:cubicBezTo>
                    <a:pt x="1315" y="5403"/>
                    <a:pt x="1349" y="6204"/>
                    <a:pt x="1561" y="6944"/>
                  </a:cubicBezTo>
                  <a:cubicBezTo>
                    <a:pt x="1773" y="7676"/>
                    <a:pt x="2041" y="8401"/>
                    <a:pt x="2335" y="9105"/>
                  </a:cubicBezTo>
                  <a:cubicBezTo>
                    <a:pt x="2657" y="9866"/>
                    <a:pt x="3040" y="10584"/>
                    <a:pt x="3519" y="11256"/>
                  </a:cubicBezTo>
                  <a:cubicBezTo>
                    <a:pt x="3513" y="11282"/>
                    <a:pt x="3505" y="11310"/>
                    <a:pt x="3498" y="11344"/>
                  </a:cubicBezTo>
                  <a:cubicBezTo>
                    <a:pt x="3494" y="11368"/>
                    <a:pt x="3517" y="11387"/>
                    <a:pt x="3539" y="11387"/>
                  </a:cubicBezTo>
                  <a:cubicBezTo>
                    <a:pt x="3550" y="11387"/>
                    <a:pt x="3560" y="11383"/>
                    <a:pt x="3567" y="11372"/>
                  </a:cubicBezTo>
                  <a:cubicBezTo>
                    <a:pt x="3574" y="11357"/>
                    <a:pt x="3580" y="11344"/>
                    <a:pt x="3587" y="11323"/>
                  </a:cubicBezTo>
                  <a:cubicBezTo>
                    <a:pt x="3602" y="11323"/>
                    <a:pt x="3615" y="11310"/>
                    <a:pt x="3608" y="11290"/>
                  </a:cubicBezTo>
                  <a:lnTo>
                    <a:pt x="3602" y="11290"/>
                  </a:lnTo>
                  <a:cubicBezTo>
                    <a:pt x="3807" y="10797"/>
                    <a:pt x="3684" y="10147"/>
                    <a:pt x="3574" y="9661"/>
                  </a:cubicBezTo>
                  <a:cubicBezTo>
                    <a:pt x="3491" y="9311"/>
                    <a:pt x="3368" y="8976"/>
                    <a:pt x="3266" y="8641"/>
                  </a:cubicBezTo>
                  <a:cubicBezTo>
                    <a:pt x="3135" y="8202"/>
                    <a:pt x="3020" y="7772"/>
                    <a:pt x="2903" y="7340"/>
                  </a:cubicBezTo>
                  <a:cubicBezTo>
                    <a:pt x="2677" y="6518"/>
                    <a:pt x="2417" y="5718"/>
                    <a:pt x="2102" y="4931"/>
                  </a:cubicBezTo>
                  <a:cubicBezTo>
                    <a:pt x="1795" y="4145"/>
                    <a:pt x="1451" y="3377"/>
                    <a:pt x="1172" y="2584"/>
                  </a:cubicBezTo>
                  <a:cubicBezTo>
                    <a:pt x="1014" y="2152"/>
                    <a:pt x="885" y="1713"/>
                    <a:pt x="733" y="1277"/>
                  </a:cubicBezTo>
                  <a:cubicBezTo>
                    <a:pt x="597" y="859"/>
                    <a:pt x="453" y="414"/>
                    <a:pt x="213" y="38"/>
                  </a:cubicBezTo>
                  <a:cubicBezTo>
                    <a:pt x="196" y="12"/>
                    <a:pt x="168" y="1"/>
                    <a:pt x="139"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8"/>
            <p:cNvSpPr/>
            <p:nvPr/>
          </p:nvSpPr>
          <p:spPr>
            <a:xfrm>
              <a:off x="4929100" y="907600"/>
              <a:ext cx="139150" cy="390550"/>
            </a:xfrm>
            <a:custGeom>
              <a:avLst/>
              <a:gdLst/>
              <a:ahLst/>
              <a:cxnLst/>
              <a:rect l="l" t="t" r="r" b="b"/>
              <a:pathLst>
                <a:path w="5566" h="15622" extrusionOk="0">
                  <a:moveTo>
                    <a:pt x="271" y="0"/>
                  </a:moveTo>
                  <a:cubicBezTo>
                    <a:pt x="239" y="0"/>
                    <a:pt x="209" y="17"/>
                    <a:pt x="192" y="42"/>
                  </a:cubicBezTo>
                  <a:cubicBezTo>
                    <a:pt x="184" y="40"/>
                    <a:pt x="176" y="38"/>
                    <a:pt x="168" y="38"/>
                  </a:cubicBezTo>
                  <a:cubicBezTo>
                    <a:pt x="125" y="38"/>
                    <a:pt x="81" y="66"/>
                    <a:pt x="76" y="124"/>
                  </a:cubicBezTo>
                  <a:cubicBezTo>
                    <a:pt x="0" y="1246"/>
                    <a:pt x="398" y="2287"/>
                    <a:pt x="754" y="3327"/>
                  </a:cubicBezTo>
                  <a:cubicBezTo>
                    <a:pt x="1143" y="4470"/>
                    <a:pt x="1206" y="5696"/>
                    <a:pt x="1520" y="6859"/>
                  </a:cubicBezTo>
                  <a:cubicBezTo>
                    <a:pt x="1800" y="7920"/>
                    <a:pt x="2430" y="8836"/>
                    <a:pt x="2922" y="9802"/>
                  </a:cubicBezTo>
                  <a:cubicBezTo>
                    <a:pt x="3456" y="10836"/>
                    <a:pt x="3566" y="12020"/>
                    <a:pt x="4011" y="13088"/>
                  </a:cubicBezTo>
                  <a:cubicBezTo>
                    <a:pt x="4360" y="13929"/>
                    <a:pt x="4558" y="15059"/>
                    <a:pt x="5367" y="15606"/>
                  </a:cubicBezTo>
                  <a:cubicBezTo>
                    <a:pt x="5371" y="15609"/>
                    <a:pt x="5376" y="15610"/>
                    <a:pt x="5380" y="15610"/>
                  </a:cubicBezTo>
                  <a:cubicBezTo>
                    <a:pt x="5395" y="15610"/>
                    <a:pt x="5408" y="15594"/>
                    <a:pt x="5408" y="15578"/>
                  </a:cubicBezTo>
                  <a:cubicBezTo>
                    <a:pt x="5421" y="15578"/>
                    <a:pt x="5427" y="15571"/>
                    <a:pt x="5436" y="15565"/>
                  </a:cubicBezTo>
                  <a:lnTo>
                    <a:pt x="5436" y="15584"/>
                  </a:lnTo>
                  <a:cubicBezTo>
                    <a:pt x="5436" y="15609"/>
                    <a:pt x="5454" y="15621"/>
                    <a:pt x="5473" y="15621"/>
                  </a:cubicBezTo>
                  <a:cubicBezTo>
                    <a:pt x="5491" y="15621"/>
                    <a:pt x="5510" y="15609"/>
                    <a:pt x="5510" y="15584"/>
                  </a:cubicBezTo>
                  <a:cubicBezTo>
                    <a:pt x="5565" y="14504"/>
                    <a:pt x="5421" y="13436"/>
                    <a:pt x="5181" y="12390"/>
                  </a:cubicBezTo>
                  <a:cubicBezTo>
                    <a:pt x="4928" y="11300"/>
                    <a:pt x="4599" y="10220"/>
                    <a:pt x="4182" y="9186"/>
                  </a:cubicBezTo>
                  <a:cubicBezTo>
                    <a:pt x="3737" y="8104"/>
                    <a:pt x="3218" y="7057"/>
                    <a:pt x="2773" y="5975"/>
                  </a:cubicBezTo>
                  <a:cubicBezTo>
                    <a:pt x="2328" y="4915"/>
                    <a:pt x="1787" y="3902"/>
                    <a:pt x="1362" y="2834"/>
                  </a:cubicBezTo>
                  <a:cubicBezTo>
                    <a:pt x="1000" y="1931"/>
                    <a:pt x="1027" y="760"/>
                    <a:pt x="335" y="29"/>
                  </a:cubicBezTo>
                  <a:cubicBezTo>
                    <a:pt x="316" y="8"/>
                    <a:pt x="293" y="0"/>
                    <a:pt x="271"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8"/>
            <p:cNvSpPr/>
            <p:nvPr/>
          </p:nvSpPr>
          <p:spPr>
            <a:xfrm>
              <a:off x="4871400" y="1044650"/>
              <a:ext cx="64250" cy="172400"/>
            </a:xfrm>
            <a:custGeom>
              <a:avLst/>
              <a:gdLst/>
              <a:ahLst/>
              <a:cxnLst/>
              <a:rect l="l" t="t" r="r" b="b"/>
              <a:pathLst>
                <a:path w="2570" h="6896" extrusionOk="0">
                  <a:moveTo>
                    <a:pt x="112" y="0"/>
                  </a:moveTo>
                  <a:cubicBezTo>
                    <a:pt x="59" y="0"/>
                    <a:pt x="0" y="44"/>
                    <a:pt x="8" y="110"/>
                  </a:cubicBezTo>
                  <a:cubicBezTo>
                    <a:pt x="30" y="227"/>
                    <a:pt x="56" y="337"/>
                    <a:pt x="97" y="445"/>
                  </a:cubicBezTo>
                  <a:cubicBezTo>
                    <a:pt x="118" y="979"/>
                    <a:pt x="270" y="1520"/>
                    <a:pt x="412" y="2027"/>
                  </a:cubicBezTo>
                  <a:cubicBezTo>
                    <a:pt x="598" y="2656"/>
                    <a:pt x="810" y="3279"/>
                    <a:pt x="1000" y="3910"/>
                  </a:cubicBezTo>
                  <a:cubicBezTo>
                    <a:pt x="1186" y="4517"/>
                    <a:pt x="1460" y="5107"/>
                    <a:pt x="1679" y="5708"/>
                  </a:cubicBezTo>
                  <a:cubicBezTo>
                    <a:pt x="1822" y="6119"/>
                    <a:pt x="2021" y="6668"/>
                    <a:pt x="2418" y="6893"/>
                  </a:cubicBezTo>
                  <a:cubicBezTo>
                    <a:pt x="2422" y="6894"/>
                    <a:pt x="2425" y="6895"/>
                    <a:pt x="2427" y="6895"/>
                  </a:cubicBezTo>
                  <a:cubicBezTo>
                    <a:pt x="2434" y="6895"/>
                    <a:pt x="2436" y="6889"/>
                    <a:pt x="2431" y="6880"/>
                  </a:cubicBezTo>
                  <a:cubicBezTo>
                    <a:pt x="2425" y="6866"/>
                    <a:pt x="2412" y="6845"/>
                    <a:pt x="2397" y="6832"/>
                  </a:cubicBezTo>
                  <a:cubicBezTo>
                    <a:pt x="2412" y="6817"/>
                    <a:pt x="2425" y="6804"/>
                    <a:pt x="2418" y="6784"/>
                  </a:cubicBezTo>
                  <a:cubicBezTo>
                    <a:pt x="2412" y="6763"/>
                    <a:pt x="2412" y="6735"/>
                    <a:pt x="2405" y="6715"/>
                  </a:cubicBezTo>
                  <a:lnTo>
                    <a:pt x="2405" y="6715"/>
                  </a:lnTo>
                  <a:cubicBezTo>
                    <a:pt x="2418" y="6750"/>
                    <a:pt x="2431" y="6776"/>
                    <a:pt x="2446" y="6811"/>
                  </a:cubicBezTo>
                  <a:cubicBezTo>
                    <a:pt x="2451" y="6819"/>
                    <a:pt x="2462" y="6823"/>
                    <a:pt x="2473" y="6823"/>
                  </a:cubicBezTo>
                  <a:cubicBezTo>
                    <a:pt x="2490" y="6823"/>
                    <a:pt x="2507" y="6814"/>
                    <a:pt x="2507" y="6797"/>
                  </a:cubicBezTo>
                  <a:cubicBezTo>
                    <a:pt x="2472" y="6497"/>
                    <a:pt x="2479" y="6229"/>
                    <a:pt x="2520" y="5935"/>
                  </a:cubicBezTo>
                  <a:cubicBezTo>
                    <a:pt x="2554" y="5641"/>
                    <a:pt x="2569" y="5360"/>
                    <a:pt x="2520" y="5073"/>
                  </a:cubicBezTo>
                  <a:cubicBezTo>
                    <a:pt x="2425" y="4444"/>
                    <a:pt x="2185" y="3828"/>
                    <a:pt x="1919" y="3253"/>
                  </a:cubicBezTo>
                  <a:cubicBezTo>
                    <a:pt x="1658" y="2691"/>
                    <a:pt x="1303" y="2185"/>
                    <a:pt x="974" y="1664"/>
                  </a:cubicBezTo>
                  <a:cubicBezTo>
                    <a:pt x="665" y="1165"/>
                    <a:pt x="276" y="657"/>
                    <a:pt x="187" y="63"/>
                  </a:cubicBezTo>
                  <a:cubicBezTo>
                    <a:pt x="179" y="19"/>
                    <a:pt x="147" y="0"/>
                    <a:pt x="11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8"/>
            <p:cNvSpPr/>
            <p:nvPr/>
          </p:nvSpPr>
          <p:spPr>
            <a:xfrm>
              <a:off x="5002350" y="1293800"/>
              <a:ext cx="4950" cy="4650"/>
            </a:xfrm>
            <a:custGeom>
              <a:avLst/>
              <a:gdLst/>
              <a:ahLst/>
              <a:cxnLst/>
              <a:rect l="l" t="t" r="r" b="b"/>
              <a:pathLst>
                <a:path w="198" h="186" extrusionOk="0">
                  <a:moveTo>
                    <a:pt x="96" y="0"/>
                  </a:moveTo>
                  <a:cubicBezTo>
                    <a:pt x="89" y="0"/>
                    <a:pt x="74" y="7"/>
                    <a:pt x="68" y="7"/>
                  </a:cubicBezTo>
                  <a:lnTo>
                    <a:pt x="61" y="7"/>
                  </a:lnTo>
                  <a:cubicBezTo>
                    <a:pt x="55" y="13"/>
                    <a:pt x="48" y="13"/>
                    <a:pt x="42" y="13"/>
                  </a:cubicBezTo>
                  <a:lnTo>
                    <a:pt x="42" y="21"/>
                  </a:lnTo>
                  <a:cubicBezTo>
                    <a:pt x="27" y="28"/>
                    <a:pt x="14" y="35"/>
                    <a:pt x="7" y="48"/>
                  </a:cubicBezTo>
                  <a:cubicBezTo>
                    <a:pt x="1" y="63"/>
                    <a:pt x="1" y="76"/>
                    <a:pt x="1" y="95"/>
                  </a:cubicBezTo>
                  <a:lnTo>
                    <a:pt x="1" y="117"/>
                  </a:lnTo>
                  <a:cubicBezTo>
                    <a:pt x="7" y="130"/>
                    <a:pt x="14" y="145"/>
                    <a:pt x="20" y="158"/>
                  </a:cubicBezTo>
                  <a:cubicBezTo>
                    <a:pt x="27" y="164"/>
                    <a:pt x="42" y="171"/>
                    <a:pt x="48" y="178"/>
                  </a:cubicBezTo>
                  <a:cubicBezTo>
                    <a:pt x="61" y="178"/>
                    <a:pt x="74" y="186"/>
                    <a:pt x="83" y="186"/>
                  </a:cubicBezTo>
                  <a:cubicBezTo>
                    <a:pt x="102" y="186"/>
                    <a:pt x="116" y="178"/>
                    <a:pt x="130" y="171"/>
                  </a:cubicBezTo>
                  <a:lnTo>
                    <a:pt x="137" y="164"/>
                  </a:lnTo>
                  <a:lnTo>
                    <a:pt x="143" y="164"/>
                  </a:lnTo>
                  <a:cubicBezTo>
                    <a:pt x="143" y="164"/>
                    <a:pt x="150" y="158"/>
                    <a:pt x="157" y="158"/>
                  </a:cubicBezTo>
                  <a:cubicBezTo>
                    <a:pt x="171" y="151"/>
                    <a:pt x="178" y="145"/>
                    <a:pt x="185" y="136"/>
                  </a:cubicBezTo>
                  <a:cubicBezTo>
                    <a:pt x="185" y="130"/>
                    <a:pt x="191" y="123"/>
                    <a:pt x="191" y="117"/>
                  </a:cubicBezTo>
                  <a:cubicBezTo>
                    <a:pt x="198" y="110"/>
                    <a:pt x="198" y="95"/>
                    <a:pt x="198" y="89"/>
                  </a:cubicBezTo>
                  <a:lnTo>
                    <a:pt x="198" y="69"/>
                  </a:lnTo>
                  <a:cubicBezTo>
                    <a:pt x="191" y="63"/>
                    <a:pt x="191" y="54"/>
                    <a:pt x="191" y="48"/>
                  </a:cubicBezTo>
                  <a:cubicBezTo>
                    <a:pt x="185" y="35"/>
                    <a:pt x="178" y="28"/>
                    <a:pt x="171" y="21"/>
                  </a:cubicBezTo>
                  <a:cubicBezTo>
                    <a:pt x="157" y="13"/>
                    <a:pt x="150" y="13"/>
                    <a:pt x="143" y="7"/>
                  </a:cubicBezTo>
                  <a:lnTo>
                    <a:pt x="130" y="7"/>
                  </a:lnTo>
                  <a:cubicBezTo>
                    <a:pt x="124" y="7"/>
                    <a:pt x="109" y="7"/>
                    <a:pt x="102"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8"/>
            <p:cNvSpPr/>
            <p:nvPr/>
          </p:nvSpPr>
          <p:spPr>
            <a:xfrm>
              <a:off x="5106525" y="1308700"/>
              <a:ext cx="7225" cy="7200"/>
            </a:xfrm>
            <a:custGeom>
              <a:avLst/>
              <a:gdLst/>
              <a:ahLst/>
              <a:cxnLst/>
              <a:rect l="l" t="t" r="r" b="b"/>
              <a:pathLst>
                <a:path w="289" h="288" extrusionOk="0">
                  <a:moveTo>
                    <a:pt x="146" y="0"/>
                  </a:moveTo>
                  <a:cubicBezTo>
                    <a:pt x="124" y="0"/>
                    <a:pt x="111" y="7"/>
                    <a:pt x="90" y="14"/>
                  </a:cubicBezTo>
                  <a:cubicBezTo>
                    <a:pt x="77" y="20"/>
                    <a:pt x="55" y="27"/>
                    <a:pt x="42" y="41"/>
                  </a:cubicBezTo>
                  <a:cubicBezTo>
                    <a:pt x="29" y="55"/>
                    <a:pt x="22" y="68"/>
                    <a:pt x="14" y="89"/>
                  </a:cubicBezTo>
                  <a:cubicBezTo>
                    <a:pt x="8" y="102"/>
                    <a:pt x="1" y="124"/>
                    <a:pt x="1" y="143"/>
                  </a:cubicBezTo>
                  <a:cubicBezTo>
                    <a:pt x="8" y="156"/>
                    <a:pt x="8" y="171"/>
                    <a:pt x="8" y="178"/>
                  </a:cubicBezTo>
                  <a:cubicBezTo>
                    <a:pt x="14" y="206"/>
                    <a:pt x="29" y="225"/>
                    <a:pt x="42" y="239"/>
                  </a:cubicBezTo>
                  <a:cubicBezTo>
                    <a:pt x="55" y="253"/>
                    <a:pt x="63" y="260"/>
                    <a:pt x="77" y="267"/>
                  </a:cubicBezTo>
                  <a:cubicBezTo>
                    <a:pt x="96" y="280"/>
                    <a:pt x="118" y="288"/>
                    <a:pt x="146" y="288"/>
                  </a:cubicBezTo>
                  <a:cubicBezTo>
                    <a:pt x="165" y="288"/>
                    <a:pt x="178" y="280"/>
                    <a:pt x="200" y="273"/>
                  </a:cubicBezTo>
                  <a:cubicBezTo>
                    <a:pt x="213" y="267"/>
                    <a:pt x="234" y="260"/>
                    <a:pt x="247" y="239"/>
                  </a:cubicBezTo>
                  <a:cubicBezTo>
                    <a:pt x="261" y="232"/>
                    <a:pt x="269" y="212"/>
                    <a:pt x="275" y="198"/>
                  </a:cubicBezTo>
                  <a:cubicBezTo>
                    <a:pt x="282" y="178"/>
                    <a:pt x="288" y="165"/>
                    <a:pt x="288" y="143"/>
                  </a:cubicBezTo>
                  <a:cubicBezTo>
                    <a:pt x="282" y="130"/>
                    <a:pt x="282" y="115"/>
                    <a:pt x="282" y="102"/>
                  </a:cubicBezTo>
                  <a:cubicBezTo>
                    <a:pt x="275" y="83"/>
                    <a:pt x="261" y="61"/>
                    <a:pt x="247" y="41"/>
                  </a:cubicBezTo>
                  <a:cubicBezTo>
                    <a:pt x="234" y="33"/>
                    <a:pt x="228" y="27"/>
                    <a:pt x="213" y="20"/>
                  </a:cubicBezTo>
                  <a:cubicBezTo>
                    <a:pt x="193" y="7"/>
                    <a:pt x="172" y="0"/>
                    <a:pt x="14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8"/>
            <p:cNvSpPr/>
            <p:nvPr/>
          </p:nvSpPr>
          <p:spPr>
            <a:xfrm>
              <a:off x="5172950" y="1282500"/>
              <a:ext cx="4775" cy="3625"/>
            </a:xfrm>
            <a:custGeom>
              <a:avLst/>
              <a:gdLst/>
              <a:ahLst/>
              <a:cxnLst/>
              <a:rect l="l" t="t" r="r" b="b"/>
              <a:pathLst>
                <a:path w="191" h="145" extrusionOk="0">
                  <a:moveTo>
                    <a:pt x="95" y="0"/>
                  </a:moveTo>
                  <a:cubicBezTo>
                    <a:pt x="0" y="0"/>
                    <a:pt x="0" y="145"/>
                    <a:pt x="95" y="145"/>
                  </a:cubicBezTo>
                  <a:cubicBezTo>
                    <a:pt x="191" y="145"/>
                    <a:pt x="191" y="0"/>
                    <a:pt x="95"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8"/>
            <p:cNvSpPr/>
            <p:nvPr/>
          </p:nvSpPr>
          <p:spPr>
            <a:xfrm>
              <a:off x="5188500" y="1274375"/>
              <a:ext cx="6350" cy="6575"/>
            </a:xfrm>
            <a:custGeom>
              <a:avLst/>
              <a:gdLst/>
              <a:ahLst/>
              <a:cxnLst/>
              <a:rect l="l" t="t" r="r" b="b"/>
              <a:pathLst>
                <a:path w="254" h="263" extrusionOk="0">
                  <a:moveTo>
                    <a:pt x="138" y="1"/>
                  </a:moveTo>
                  <a:cubicBezTo>
                    <a:pt x="128" y="1"/>
                    <a:pt x="120" y="3"/>
                    <a:pt x="111" y="3"/>
                  </a:cubicBezTo>
                  <a:cubicBezTo>
                    <a:pt x="96" y="10"/>
                    <a:pt x="89" y="10"/>
                    <a:pt x="83" y="18"/>
                  </a:cubicBezTo>
                  <a:lnTo>
                    <a:pt x="76" y="18"/>
                  </a:lnTo>
                  <a:lnTo>
                    <a:pt x="70" y="25"/>
                  </a:lnTo>
                  <a:lnTo>
                    <a:pt x="61" y="25"/>
                  </a:lnTo>
                  <a:cubicBezTo>
                    <a:pt x="61" y="31"/>
                    <a:pt x="42" y="45"/>
                    <a:pt x="42" y="45"/>
                  </a:cubicBezTo>
                  <a:lnTo>
                    <a:pt x="35" y="45"/>
                  </a:lnTo>
                  <a:cubicBezTo>
                    <a:pt x="20" y="66"/>
                    <a:pt x="14" y="79"/>
                    <a:pt x="7" y="100"/>
                  </a:cubicBezTo>
                  <a:cubicBezTo>
                    <a:pt x="1" y="127"/>
                    <a:pt x="1" y="148"/>
                    <a:pt x="7" y="168"/>
                  </a:cubicBezTo>
                  <a:cubicBezTo>
                    <a:pt x="14" y="209"/>
                    <a:pt x="48" y="243"/>
                    <a:pt x="96" y="256"/>
                  </a:cubicBezTo>
                  <a:cubicBezTo>
                    <a:pt x="107" y="260"/>
                    <a:pt x="118" y="262"/>
                    <a:pt x="129" y="262"/>
                  </a:cubicBezTo>
                  <a:cubicBezTo>
                    <a:pt x="161" y="262"/>
                    <a:pt x="192" y="248"/>
                    <a:pt x="213" y="224"/>
                  </a:cubicBezTo>
                  <a:cubicBezTo>
                    <a:pt x="234" y="209"/>
                    <a:pt x="241" y="189"/>
                    <a:pt x="247" y="168"/>
                  </a:cubicBezTo>
                  <a:cubicBezTo>
                    <a:pt x="251" y="155"/>
                    <a:pt x="253" y="142"/>
                    <a:pt x="252" y="129"/>
                  </a:cubicBezTo>
                  <a:lnTo>
                    <a:pt x="252" y="129"/>
                  </a:lnTo>
                  <a:cubicBezTo>
                    <a:pt x="252" y="130"/>
                    <a:pt x="253" y="132"/>
                    <a:pt x="254" y="133"/>
                  </a:cubicBezTo>
                  <a:lnTo>
                    <a:pt x="254" y="127"/>
                  </a:lnTo>
                  <a:lnTo>
                    <a:pt x="254" y="120"/>
                  </a:lnTo>
                  <a:lnTo>
                    <a:pt x="254" y="114"/>
                  </a:lnTo>
                  <a:cubicBezTo>
                    <a:pt x="254" y="92"/>
                    <a:pt x="247" y="72"/>
                    <a:pt x="234" y="59"/>
                  </a:cubicBezTo>
                  <a:lnTo>
                    <a:pt x="234" y="51"/>
                  </a:lnTo>
                  <a:cubicBezTo>
                    <a:pt x="234" y="51"/>
                    <a:pt x="234" y="45"/>
                    <a:pt x="226" y="45"/>
                  </a:cubicBezTo>
                  <a:cubicBezTo>
                    <a:pt x="226" y="31"/>
                    <a:pt x="219" y="25"/>
                    <a:pt x="213" y="25"/>
                  </a:cubicBezTo>
                  <a:cubicBezTo>
                    <a:pt x="206" y="18"/>
                    <a:pt x="193" y="10"/>
                    <a:pt x="185" y="10"/>
                  </a:cubicBezTo>
                  <a:lnTo>
                    <a:pt x="172" y="10"/>
                  </a:lnTo>
                  <a:cubicBezTo>
                    <a:pt x="165" y="3"/>
                    <a:pt x="158" y="3"/>
                    <a:pt x="152" y="3"/>
                  </a:cubicBezTo>
                  <a:cubicBezTo>
                    <a:pt x="147" y="1"/>
                    <a:pt x="142" y="1"/>
                    <a:pt x="138" y="1"/>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8"/>
            <p:cNvSpPr/>
            <p:nvPr/>
          </p:nvSpPr>
          <p:spPr>
            <a:xfrm>
              <a:off x="5292350" y="1091550"/>
              <a:ext cx="8075" cy="6175"/>
            </a:xfrm>
            <a:custGeom>
              <a:avLst/>
              <a:gdLst/>
              <a:ahLst/>
              <a:cxnLst/>
              <a:rect l="l" t="t" r="r" b="b"/>
              <a:pathLst>
                <a:path w="323" h="247" extrusionOk="0">
                  <a:moveTo>
                    <a:pt x="159" y="0"/>
                  </a:moveTo>
                  <a:cubicBezTo>
                    <a:pt x="1" y="0"/>
                    <a:pt x="1" y="246"/>
                    <a:pt x="159" y="246"/>
                  </a:cubicBezTo>
                  <a:cubicBezTo>
                    <a:pt x="316" y="246"/>
                    <a:pt x="323" y="0"/>
                    <a:pt x="159"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8"/>
            <p:cNvSpPr/>
            <p:nvPr/>
          </p:nvSpPr>
          <p:spPr>
            <a:xfrm>
              <a:off x="5170025" y="1108300"/>
              <a:ext cx="3600" cy="4325"/>
            </a:xfrm>
            <a:custGeom>
              <a:avLst/>
              <a:gdLst/>
              <a:ahLst/>
              <a:cxnLst/>
              <a:rect l="l" t="t" r="r" b="b"/>
              <a:pathLst>
                <a:path w="144" h="173" extrusionOk="0">
                  <a:moveTo>
                    <a:pt x="55" y="0"/>
                  </a:moveTo>
                  <a:cubicBezTo>
                    <a:pt x="55" y="0"/>
                    <a:pt x="48" y="8"/>
                    <a:pt x="42" y="8"/>
                  </a:cubicBezTo>
                  <a:cubicBezTo>
                    <a:pt x="35" y="8"/>
                    <a:pt x="28" y="15"/>
                    <a:pt x="28" y="22"/>
                  </a:cubicBezTo>
                  <a:cubicBezTo>
                    <a:pt x="20" y="28"/>
                    <a:pt x="14" y="35"/>
                    <a:pt x="14" y="41"/>
                  </a:cubicBezTo>
                  <a:lnTo>
                    <a:pt x="7" y="82"/>
                  </a:lnTo>
                  <a:cubicBezTo>
                    <a:pt x="1" y="97"/>
                    <a:pt x="1" y="110"/>
                    <a:pt x="7" y="123"/>
                  </a:cubicBezTo>
                  <a:cubicBezTo>
                    <a:pt x="7" y="132"/>
                    <a:pt x="14" y="145"/>
                    <a:pt x="20" y="151"/>
                  </a:cubicBezTo>
                  <a:lnTo>
                    <a:pt x="35" y="165"/>
                  </a:lnTo>
                  <a:cubicBezTo>
                    <a:pt x="48" y="173"/>
                    <a:pt x="61" y="173"/>
                    <a:pt x="76" y="173"/>
                  </a:cubicBezTo>
                  <a:cubicBezTo>
                    <a:pt x="83" y="173"/>
                    <a:pt x="89" y="173"/>
                    <a:pt x="96" y="165"/>
                  </a:cubicBezTo>
                  <a:cubicBezTo>
                    <a:pt x="111" y="165"/>
                    <a:pt x="117" y="158"/>
                    <a:pt x="124" y="151"/>
                  </a:cubicBezTo>
                  <a:cubicBezTo>
                    <a:pt x="130" y="145"/>
                    <a:pt x="137" y="132"/>
                    <a:pt x="137" y="123"/>
                  </a:cubicBezTo>
                  <a:cubicBezTo>
                    <a:pt x="143" y="110"/>
                    <a:pt x="143" y="97"/>
                    <a:pt x="137" y="82"/>
                  </a:cubicBezTo>
                  <a:lnTo>
                    <a:pt x="130" y="41"/>
                  </a:lnTo>
                  <a:cubicBezTo>
                    <a:pt x="130" y="35"/>
                    <a:pt x="124" y="35"/>
                    <a:pt x="124" y="28"/>
                  </a:cubicBezTo>
                  <a:cubicBezTo>
                    <a:pt x="117" y="22"/>
                    <a:pt x="117" y="15"/>
                    <a:pt x="111" y="15"/>
                  </a:cubicBezTo>
                  <a:cubicBezTo>
                    <a:pt x="102" y="8"/>
                    <a:pt x="102" y="8"/>
                    <a:pt x="96" y="0"/>
                  </a:cubicBezTo>
                  <a:close/>
                </a:path>
              </a:pathLst>
            </a:custGeom>
            <a:solidFill>
              <a:srgbClr val="B04A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8"/>
            <p:cNvSpPr/>
            <p:nvPr/>
          </p:nvSpPr>
          <p:spPr>
            <a:xfrm>
              <a:off x="4867150" y="922975"/>
              <a:ext cx="34250" cy="38750"/>
            </a:xfrm>
            <a:custGeom>
              <a:avLst/>
              <a:gdLst/>
              <a:ahLst/>
              <a:cxnLst/>
              <a:rect l="l" t="t" r="r" b="b"/>
              <a:pathLst>
                <a:path w="1370" h="1550" extrusionOk="0">
                  <a:moveTo>
                    <a:pt x="793" y="0"/>
                  </a:moveTo>
                  <a:cubicBezTo>
                    <a:pt x="753" y="0"/>
                    <a:pt x="714" y="10"/>
                    <a:pt x="686" y="30"/>
                  </a:cubicBezTo>
                  <a:cubicBezTo>
                    <a:pt x="466" y="153"/>
                    <a:pt x="308" y="365"/>
                    <a:pt x="200" y="596"/>
                  </a:cubicBezTo>
                  <a:cubicBezTo>
                    <a:pt x="90" y="823"/>
                    <a:pt x="21" y="1069"/>
                    <a:pt x="7" y="1329"/>
                  </a:cubicBezTo>
                  <a:cubicBezTo>
                    <a:pt x="1" y="1446"/>
                    <a:pt x="111" y="1541"/>
                    <a:pt x="226" y="1549"/>
                  </a:cubicBezTo>
                  <a:cubicBezTo>
                    <a:pt x="230" y="1549"/>
                    <a:pt x="234" y="1549"/>
                    <a:pt x="239" y="1549"/>
                  </a:cubicBezTo>
                  <a:cubicBezTo>
                    <a:pt x="481" y="1549"/>
                    <a:pt x="715" y="1367"/>
                    <a:pt x="891" y="1220"/>
                  </a:cubicBezTo>
                  <a:cubicBezTo>
                    <a:pt x="993" y="1130"/>
                    <a:pt x="1082" y="1035"/>
                    <a:pt x="1164" y="925"/>
                  </a:cubicBezTo>
                  <a:cubicBezTo>
                    <a:pt x="1239" y="830"/>
                    <a:pt x="1302" y="728"/>
                    <a:pt x="1335" y="611"/>
                  </a:cubicBezTo>
                  <a:cubicBezTo>
                    <a:pt x="1369" y="494"/>
                    <a:pt x="1369" y="358"/>
                    <a:pt x="1308" y="248"/>
                  </a:cubicBezTo>
                  <a:cubicBezTo>
                    <a:pt x="1281" y="186"/>
                    <a:pt x="1233" y="145"/>
                    <a:pt x="1179" y="112"/>
                  </a:cubicBezTo>
                  <a:cubicBezTo>
                    <a:pt x="1164" y="103"/>
                    <a:pt x="1157" y="97"/>
                    <a:pt x="1151" y="90"/>
                  </a:cubicBezTo>
                  <a:cubicBezTo>
                    <a:pt x="1129" y="84"/>
                    <a:pt x="1110" y="77"/>
                    <a:pt x="1088" y="71"/>
                  </a:cubicBezTo>
                  <a:lnTo>
                    <a:pt x="1082" y="71"/>
                  </a:lnTo>
                  <a:cubicBezTo>
                    <a:pt x="1062" y="62"/>
                    <a:pt x="1034" y="56"/>
                    <a:pt x="1006" y="49"/>
                  </a:cubicBezTo>
                  <a:cubicBezTo>
                    <a:pt x="980" y="43"/>
                    <a:pt x="945" y="43"/>
                    <a:pt x="918" y="43"/>
                  </a:cubicBezTo>
                  <a:cubicBezTo>
                    <a:pt x="885" y="14"/>
                    <a:pt x="838" y="0"/>
                    <a:pt x="79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8"/>
            <p:cNvSpPr/>
            <p:nvPr/>
          </p:nvSpPr>
          <p:spPr>
            <a:xfrm>
              <a:off x="4958700" y="873400"/>
              <a:ext cx="17800" cy="14400"/>
            </a:xfrm>
            <a:custGeom>
              <a:avLst/>
              <a:gdLst/>
              <a:ahLst/>
              <a:cxnLst/>
              <a:rect l="l" t="t" r="r" b="b"/>
              <a:pathLst>
                <a:path w="712" h="576" extrusionOk="0">
                  <a:moveTo>
                    <a:pt x="429" y="20"/>
                  </a:moveTo>
                  <a:cubicBezTo>
                    <a:pt x="425" y="22"/>
                    <a:pt x="422" y="24"/>
                    <a:pt x="418" y="27"/>
                  </a:cubicBezTo>
                  <a:cubicBezTo>
                    <a:pt x="421" y="23"/>
                    <a:pt x="425" y="22"/>
                    <a:pt x="429" y="20"/>
                  </a:cubicBezTo>
                  <a:close/>
                  <a:moveTo>
                    <a:pt x="487" y="0"/>
                  </a:moveTo>
                  <a:cubicBezTo>
                    <a:pt x="467" y="5"/>
                    <a:pt x="452" y="9"/>
                    <a:pt x="437" y="16"/>
                  </a:cubicBezTo>
                  <a:lnTo>
                    <a:pt x="437" y="16"/>
                  </a:lnTo>
                  <a:cubicBezTo>
                    <a:pt x="420" y="22"/>
                    <a:pt x="408" y="28"/>
                    <a:pt x="391" y="33"/>
                  </a:cubicBezTo>
                  <a:cubicBezTo>
                    <a:pt x="370" y="27"/>
                    <a:pt x="350" y="27"/>
                    <a:pt x="329" y="27"/>
                  </a:cubicBezTo>
                  <a:lnTo>
                    <a:pt x="281" y="27"/>
                  </a:lnTo>
                  <a:cubicBezTo>
                    <a:pt x="268" y="33"/>
                    <a:pt x="253" y="33"/>
                    <a:pt x="240" y="41"/>
                  </a:cubicBezTo>
                  <a:cubicBezTo>
                    <a:pt x="206" y="48"/>
                    <a:pt x="178" y="61"/>
                    <a:pt x="152" y="82"/>
                  </a:cubicBezTo>
                  <a:cubicBezTo>
                    <a:pt x="117" y="102"/>
                    <a:pt x="89" y="130"/>
                    <a:pt x="55" y="150"/>
                  </a:cubicBezTo>
                  <a:cubicBezTo>
                    <a:pt x="35" y="178"/>
                    <a:pt x="14" y="206"/>
                    <a:pt x="7" y="232"/>
                  </a:cubicBezTo>
                  <a:cubicBezTo>
                    <a:pt x="0" y="260"/>
                    <a:pt x="0" y="280"/>
                    <a:pt x="7" y="307"/>
                  </a:cubicBezTo>
                  <a:cubicBezTo>
                    <a:pt x="7" y="329"/>
                    <a:pt x="14" y="342"/>
                    <a:pt x="28" y="362"/>
                  </a:cubicBezTo>
                  <a:lnTo>
                    <a:pt x="28" y="396"/>
                  </a:lnTo>
                  <a:cubicBezTo>
                    <a:pt x="28" y="424"/>
                    <a:pt x="35" y="452"/>
                    <a:pt x="48" y="472"/>
                  </a:cubicBezTo>
                  <a:cubicBezTo>
                    <a:pt x="69" y="500"/>
                    <a:pt x="96" y="526"/>
                    <a:pt x="124" y="541"/>
                  </a:cubicBezTo>
                  <a:cubicBezTo>
                    <a:pt x="158" y="560"/>
                    <a:pt x="206" y="575"/>
                    <a:pt x="240" y="575"/>
                  </a:cubicBezTo>
                  <a:cubicBezTo>
                    <a:pt x="268" y="575"/>
                    <a:pt x="288" y="567"/>
                    <a:pt x="316" y="567"/>
                  </a:cubicBezTo>
                  <a:cubicBezTo>
                    <a:pt x="329" y="560"/>
                    <a:pt x="350" y="560"/>
                    <a:pt x="363" y="554"/>
                  </a:cubicBezTo>
                  <a:cubicBezTo>
                    <a:pt x="404" y="547"/>
                    <a:pt x="452" y="526"/>
                    <a:pt x="493" y="513"/>
                  </a:cubicBezTo>
                  <a:cubicBezTo>
                    <a:pt x="528" y="493"/>
                    <a:pt x="569" y="465"/>
                    <a:pt x="597" y="431"/>
                  </a:cubicBezTo>
                  <a:cubicBezTo>
                    <a:pt x="603" y="424"/>
                    <a:pt x="610" y="424"/>
                    <a:pt x="616" y="418"/>
                  </a:cubicBezTo>
                  <a:cubicBezTo>
                    <a:pt x="630" y="396"/>
                    <a:pt x="644" y="376"/>
                    <a:pt x="657" y="355"/>
                  </a:cubicBezTo>
                  <a:cubicBezTo>
                    <a:pt x="664" y="335"/>
                    <a:pt x="679" y="314"/>
                    <a:pt x="685" y="288"/>
                  </a:cubicBezTo>
                  <a:cubicBezTo>
                    <a:pt x="685" y="288"/>
                    <a:pt x="692" y="280"/>
                    <a:pt x="692" y="273"/>
                  </a:cubicBezTo>
                  <a:lnTo>
                    <a:pt x="692" y="266"/>
                  </a:lnTo>
                  <a:cubicBezTo>
                    <a:pt x="699" y="260"/>
                    <a:pt x="699" y="253"/>
                    <a:pt x="699" y="247"/>
                  </a:cubicBezTo>
                  <a:cubicBezTo>
                    <a:pt x="712" y="219"/>
                    <a:pt x="712" y="191"/>
                    <a:pt x="705" y="171"/>
                  </a:cubicBezTo>
                  <a:cubicBezTo>
                    <a:pt x="699" y="130"/>
                    <a:pt x="685" y="89"/>
                    <a:pt x="651" y="54"/>
                  </a:cubicBezTo>
                  <a:cubicBezTo>
                    <a:pt x="623" y="33"/>
                    <a:pt x="597" y="13"/>
                    <a:pt x="569" y="7"/>
                  </a:cubicBezTo>
                  <a:cubicBezTo>
                    <a:pt x="541" y="0"/>
                    <a:pt x="515" y="0"/>
                    <a:pt x="4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8"/>
            <p:cNvSpPr/>
            <p:nvPr/>
          </p:nvSpPr>
          <p:spPr>
            <a:xfrm>
              <a:off x="4975975" y="880050"/>
              <a:ext cx="25" cy="25"/>
            </a:xfrm>
            <a:custGeom>
              <a:avLst/>
              <a:gdLst/>
              <a:ahLst/>
              <a:cxnLst/>
              <a:rect l="l" t="t" r="r" b="b"/>
              <a:pathLst>
                <a:path w="1" h="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6" name="Google Shape;1346;p8"/>
          <p:cNvGrpSpPr/>
          <p:nvPr/>
        </p:nvGrpSpPr>
        <p:grpSpPr>
          <a:xfrm rot="1368062" flipH="1">
            <a:off x="3286315" y="-561402"/>
            <a:ext cx="1849171" cy="1972637"/>
            <a:chOff x="2907600" y="2538925"/>
            <a:chExt cx="457900" cy="488500"/>
          </a:xfrm>
        </p:grpSpPr>
        <p:sp>
          <p:nvSpPr>
            <p:cNvPr id="1347" name="Google Shape;1347;p8"/>
            <p:cNvSpPr/>
            <p:nvPr/>
          </p:nvSpPr>
          <p:spPr>
            <a:xfrm>
              <a:off x="2932400" y="2553025"/>
              <a:ext cx="310275" cy="328350"/>
            </a:xfrm>
            <a:custGeom>
              <a:avLst/>
              <a:gdLst/>
              <a:ahLst/>
              <a:cxnLst/>
              <a:rect l="l" t="t" r="r" b="b"/>
              <a:pathLst>
                <a:path w="12411" h="13134" extrusionOk="0">
                  <a:moveTo>
                    <a:pt x="6731" y="0"/>
                  </a:moveTo>
                  <a:cubicBezTo>
                    <a:pt x="6106" y="0"/>
                    <a:pt x="5488" y="64"/>
                    <a:pt x="4915" y="171"/>
                  </a:cubicBezTo>
                  <a:cubicBezTo>
                    <a:pt x="4758" y="205"/>
                    <a:pt x="4608" y="238"/>
                    <a:pt x="4457" y="273"/>
                  </a:cubicBezTo>
                  <a:cubicBezTo>
                    <a:pt x="4444" y="279"/>
                    <a:pt x="4436" y="279"/>
                    <a:pt x="4422" y="279"/>
                  </a:cubicBezTo>
                  <a:cubicBezTo>
                    <a:pt x="4280" y="320"/>
                    <a:pt x="4135" y="361"/>
                    <a:pt x="3992" y="411"/>
                  </a:cubicBezTo>
                  <a:cubicBezTo>
                    <a:pt x="3977" y="411"/>
                    <a:pt x="3964" y="417"/>
                    <a:pt x="3951" y="424"/>
                  </a:cubicBezTo>
                  <a:cubicBezTo>
                    <a:pt x="3813" y="471"/>
                    <a:pt x="3677" y="519"/>
                    <a:pt x="3540" y="575"/>
                  </a:cubicBezTo>
                  <a:cubicBezTo>
                    <a:pt x="3526" y="581"/>
                    <a:pt x="3506" y="588"/>
                    <a:pt x="3491" y="595"/>
                  </a:cubicBezTo>
                  <a:cubicBezTo>
                    <a:pt x="3361" y="649"/>
                    <a:pt x="3225" y="711"/>
                    <a:pt x="3095" y="780"/>
                  </a:cubicBezTo>
                  <a:cubicBezTo>
                    <a:pt x="3080" y="787"/>
                    <a:pt x="3067" y="793"/>
                    <a:pt x="3054" y="800"/>
                  </a:cubicBezTo>
                  <a:cubicBezTo>
                    <a:pt x="2924" y="869"/>
                    <a:pt x="2801" y="936"/>
                    <a:pt x="2678" y="1018"/>
                  </a:cubicBezTo>
                  <a:cubicBezTo>
                    <a:pt x="2663" y="1027"/>
                    <a:pt x="2650" y="1033"/>
                    <a:pt x="2637" y="1040"/>
                  </a:cubicBezTo>
                  <a:cubicBezTo>
                    <a:pt x="2514" y="1122"/>
                    <a:pt x="2390" y="1204"/>
                    <a:pt x="2274" y="1293"/>
                  </a:cubicBezTo>
                  <a:cubicBezTo>
                    <a:pt x="2267" y="1299"/>
                    <a:pt x="2253" y="1306"/>
                    <a:pt x="2246" y="1314"/>
                  </a:cubicBezTo>
                  <a:cubicBezTo>
                    <a:pt x="2129" y="1409"/>
                    <a:pt x="2006" y="1505"/>
                    <a:pt x="1898" y="1608"/>
                  </a:cubicBezTo>
                  <a:cubicBezTo>
                    <a:pt x="1889" y="1615"/>
                    <a:pt x="1889" y="1615"/>
                    <a:pt x="1883" y="1621"/>
                  </a:cubicBezTo>
                  <a:cubicBezTo>
                    <a:pt x="1766" y="1731"/>
                    <a:pt x="1658" y="1840"/>
                    <a:pt x="1548" y="1963"/>
                  </a:cubicBezTo>
                  <a:cubicBezTo>
                    <a:pt x="1500" y="2019"/>
                    <a:pt x="1446" y="2079"/>
                    <a:pt x="1397" y="2135"/>
                  </a:cubicBezTo>
                  <a:cubicBezTo>
                    <a:pt x="534" y="3203"/>
                    <a:pt x="110" y="4550"/>
                    <a:pt x="56" y="5927"/>
                  </a:cubicBezTo>
                  <a:cubicBezTo>
                    <a:pt x="0" y="7392"/>
                    <a:pt x="28" y="8924"/>
                    <a:pt x="815" y="10232"/>
                  </a:cubicBezTo>
                  <a:cubicBezTo>
                    <a:pt x="1602" y="11540"/>
                    <a:pt x="2903" y="12402"/>
                    <a:pt x="4327" y="12845"/>
                  </a:cubicBezTo>
                  <a:cubicBezTo>
                    <a:pt x="4940" y="13033"/>
                    <a:pt x="5568" y="13133"/>
                    <a:pt x="6192" y="13133"/>
                  </a:cubicBezTo>
                  <a:cubicBezTo>
                    <a:pt x="6914" y="13133"/>
                    <a:pt x="7628" y="12999"/>
                    <a:pt x="8304" y="12709"/>
                  </a:cubicBezTo>
                  <a:cubicBezTo>
                    <a:pt x="8447" y="12648"/>
                    <a:pt x="8598" y="12573"/>
                    <a:pt x="8741" y="12497"/>
                  </a:cubicBezTo>
                  <a:cubicBezTo>
                    <a:pt x="9590" y="12045"/>
                    <a:pt x="10316" y="11382"/>
                    <a:pt x="10870" y="10587"/>
                  </a:cubicBezTo>
                  <a:cubicBezTo>
                    <a:pt x="10965" y="10450"/>
                    <a:pt x="11056" y="10314"/>
                    <a:pt x="11138" y="10176"/>
                  </a:cubicBezTo>
                  <a:cubicBezTo>
                    <a:pt x="11492" y="9581"/>
                    <a:pt x="11732" y="8944"/>
                    <a:pt x="11918" y="8274"/>
                  </a:cubicBezTo>
                  <a:cubicBezTo>
                    <a:pt x="12020" y="7917"/>
                    <a:pt x="12108" y="7548"/>
                    <a:pt x="12191" y="7186"/>
                  </a:cubicBezTo>
                  <a:cubicBezTo>
                    <a:pt x="12266" y="6817"/>
                    <a:pt x="12329" y="6447"/>
                    <a:pt x="12361" y="6069"/>
                  </a:cubicBezTo>
                  <a:cubicBezTo>
                    <a:pt x="12361" y="6056"/>
                    <a:pt x="12361" y="6043"/>
                    <a:pt x="12370" y="6028"/>
                  </a:cubicBezTo>
                  <a:cubicBezTo>
                    <a:pt x="12402" y="5667"/>
                    <a:pt x="12411" y="5311"/>
                    <a:pt x="12396" y="4948"/>
                  </a:cubicBezTo>
                  <a:cubicBezTo>
                    <a:pt x="12383" y="4571"/>
                    <a:pt x="12348" y="4202"/>
                    <a:pt x="12279" y="3826"/>
                  </a:cubicBezTo>
                  <a:cubicBezTo>
                    <a:pt x="12273" y="3785"/>
                    <a:pt x="12260" y="3737"/>
                    <a:pt x="12238" y="3681"/>
                  </a:cubicBezTo>
                  <a:cubicBezTo>
                    <a:pt x="12219" y="3627"/>
                    <a:pt x="12197" y="3573"/>
                    <a:pt x="12171" y="3510"/>
                  </a:cubicBezTo>
                  <a:cubicBezTo>
                    <a:pt x="12143" y="3449"/>
                    <a:pt x="12108" y="3387"/>
                    <a:pt x="12074" y="3318"/>
                  </a:cubicBezTo>
                  <a:lnTo>
                    <a:pt x="12074" y="3311"/>
                  </a:lnTo>
                  <a:cubicBezTo>
                    <a:pt x="12041" y="3251"/>
                    <a:pt x="12007" y="3182"/>
                    <a:pt x="11966" y="3113"/>
                  </a:cubicBezTo>
                  <a:lnTo>
                    <a:pt x="11959" y="3106"/>
                  </a:lnTo>
                  <a:cubicBezTo>
                    <a:pt x="11918" y="3039"/>
                    <a:pt x="11877" y="2963"/>
                    <a:pt x="11836" y="2894"/>
                  </a:cubicBezTo>
                  <a:lnTo>
                    <a:pt x="11828" y="2888"/>
                  </a:lnTo>
                  <a:cubicBezTo>
                    <a:pt x="11786" y="2812"/>
                    <a:pt x="11739" y="2743"/>
                    <a:pt x="11691" y="2669"/>
                  </a:cubicBezTo>
                  <a:lnTo>
                    <a:pt x="11691" y="2661"/>
                  </a:lnTo>
                  <a:cubicBezTo>
                    <a:pt x="11644" y="2587"/>
                    <a:pt x="11589" y="2518"/>
                    <a:pt x="11540" y="2442"/>
                  </a:cubicBezTo>
                  <a:cubicBezTo>
                    <a:pt x="11384" y="2209"/>
                    <a:pt x="11226" y="1991"/>
                    <a:pt x="11082" y="1792"/>
                  </a:cubicBezTo>
                  <a:cubicBezTo>
                    <a:pt x="11014" y="1703"/>
                    <a:pt x="10952" y="1621"/>
                    <a:pt x="10891" y="1552"/>
                  </a:cubicBezTo>
                  <a:cubicBezTo>
                    <a:pt x="10835" y="1478"/>
                    <a:pt x="10781" y="1416"/>
                    <a:pt x="10740" y="1362"/>
                  </a:cubicBezTo>
                  <a:cubicBezTo>
                    <a:pt x="10719" y="1334"/>
                    <a:pt x="10699" y="1314"/>
                    <a:pt x="10686" y="1293"/>
                  </a:cubicBezTo>
                  <a:cubicBezTo>
                    <a:pt x="10678" y="1293"/>
                    <a:pt x="10678" y="1286"/>
                    <a:pt x="10671" y="1286"/>
                  </a:cubicBezTo>
                  <a:cubicBezTo>
                    <a:pt x="10658" y="1265"/>
                    <a:pt x="10645" y="1252"/>
                    <a:pt x="10630" y="1238"/>
                  </a:cubicBezTo>
                  <a:lnTo>
                    <a:pt x="10604" y="1210"/>
                  </a:lnTo>
                  <a:lnTo>
                    <a:pt x="10596" y="1204"/>
                  </a:lnTo>
                  <a:cubicBezTo>
                    <a:pt x="10589" y="1204"/>
                    <a:pt x="10582" y="1197"/>
                    <a:pt x="10576" y="1197"/>
                  </a:cubicBezTo>
                  <a:cubicBezTo>
                    <a:pt x="9551" y="319"/>
                    <a:pt x="8124" y="0"/>
                    <a:pt x="6731"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8"/>
            <p:cNvSpPr/>
            <p:nvPr/>
          </p:nvSpPr>
          <p:spPr>
            <a:xfrm>
              <a:off x="3042250" y="2705825"/>
              <a:ext cx="323250" cy="321600"/>
            </a:xfrm>
            <a:custGeom>
              <a:avLst/>
              <a:gdLst/>
              <a:ahLst/>
              <a:cxnLst/>
              <a:rect l="l" t="t" r="r" b="b"/>
              <a:pathLst>
                <a:path w="12930" h="12864" extrusionOk="0">
                  <a:moveTo>
                    <a:pt x="6518" y="0"/>
                  </a:moveTo>
                  <a:cubicBezTo>
                    <a:pt x="5029" y="0"/>
                    <a:pt x="3516" y="391"/>
                    <a:pt x="2294" y="1245"/>
                  </a:cubicBezTo>
                  <a:cubicBezTo>
                    <a:pt x="1651" y="1690"/>
                    <a:pt x="1118" y="2272"/>
                    <a:pt x="733" y="2949"/>
                  </a:cubicBezTo>
                  <a:cubicBezTo>
                    <a:pt x="562" y="3271"/>
                    <a:pt x="426" y="3612"/>
                    <a:pt x="322" y="3962"/>
                  </a:cubicBezTo>
                  <a:cubicBezTo>
                    <a:pt x="296" y="4031"/>
                    <a:pt x="275" y="4099"/>
                    <a:pt x="255" y="4174"/>
                  </a:cubicBezTo>
                  <a:cubicBezTo>
                    <a:pt x="193" y="4386"/>
                    <a:pt x="152" y="4613"/>
                    <a:pt x="117" y="4831"/>
                  </a:cubicBezTo>
                  <a:cubicBezTo>
                    <a:pt x="1" y="5584"/>
                    <a:pt x="15" y="6364"/>
                    <a:pt x="117" y="7111"/>
                  </a:cubicBezTo>
                  <a:cubicBezTo>
                    <a:pt x="132" y="7226"/>
                    <a:pt x="145" y="7336"/>
                    <a:pt x="165" y="7446"/>
                  </a:cubicBezTo>
                  <a:cubicBezTo>
                    <a:pt x="344" y="8493"/>
                    <a:pt x="679" y="9541"/>
                    <a:pt x="1274" y="10403"/>
                  </a:cubicBezTo>
                  <a:cubicBezTo>
                    <a:pt x="1302" y="10429"/>
                    <a:pt x="1323" y="10464"/>
                    <a:pt x="1343" y="10498"/>
                  </a:cubicBezTo>
                  <a:cubicBezTo>
                    <a:pt x="1377" y="10539"/>
                    <a:pt x="1412" y="10587"/>
                    <a:pt x="1446" y="10628"/>
                  </a:cubicBezTo>
                  <a:cubicBezTo>
                    <a:pt x="1472" y="10669"/>
                    <a:pt x="1500" y="10704"/>
                    <a:pt x="1535" y="10738"/>
                  </a:cubicBezTo>
                  <a:cubicBezTo>
                    <a:pt x="1561" y="10779"/>
                    <a:pt x="1596" y="10814"/>
                    <a:pt x="1630" y="10855"/>
                  </a:cubicBezTo>
                  <a:cubicBezTo>
                    <a:pt x="1692" y="10922"/>
                    <a:pt x="1753" y="10991"/>
                    <a:pt x="1822" y="11054"/>
                  </a:cubicBezTo>
                  <a:cubicBezTo>
                    <a:pt x="1842" y="11080"/>
                    <a:pt x="1870" y="11101"/>
                    <a:pt x="1898" y="11128"/>
                  </a:cubicBezTo>
                  <a:cubicBezTo>
                    <a:pt x="1945" y="11177"/>
                    <a:pt x="1993" y="11218"/>
                    <a:pt x="2047" y="11266"/>
                  </a:cubicBezTo>
                  <a:cubicBezTo>
                    <a:pt x="2075" y="11292"/>
                    <a:pt x="2103" y="11313"/>
                    <a:pt x="2136" y="11341"/>
                  </a:cubicBezTo>
                  <a:cubicBezTo>
                    <a:pt x="2185" y="11382"/>
                    <a:pt x="2246" y="11423"/>
                    <a:pt x="2300" y="11471"/>
                  </a:cubicBezTo>
                  <a:cubicBezTo>
                    <a:pt x="2328" y="11491"/>
                    <a:pt x="2356" y="11505"/>
                    <a:pt x="2382" y="11525"/>
                  </a:cubicBezTo>
                  <a:cubicBezTo>
                    <a:pt x="2465" y="11587"/>
                    <a:pt x="2555" y="11648"/>
                    <a:pt x="2644" y="11702"/>
                  </a:cubicBezTo>
                  <a:cubicBezTo>
                    <a:pt x="3437" y="12176"/>
                    <a:pt x="4334" y="12491"/>
                    <a:pt x="5237" y="12681"/>
                  </a:cubicBezTo>
                  <a:cubicBezTo>
                    <a:pt x="5742" y="12791"/>
                    <a:pt x="6270" y="12863"/>
                    <a:pt x="6796" y="12863"/>
                  </a:cubicBezTo>
                  <a:cubicBezTo>
                    <a:pt x="7189" y="12863"/>
                    <a:pt x="7581" y="12823"/>
                    <a:pt x="7961" y="12729"/>
                  </a:cubicBezTo>
                  <a:cubicBezTo>
                    <a:pt x="8851" y="12504"/>
                    <a:pt x="9673" y="12046"/>
                    <a:pt x="10399" y="11484"/>
                  </a:cubicBezTo>
                  <a:cubicBezTo>
                    <a:pt x="11082" y="10950"/>
                    <a:pt x="11719" y="10306"/>
                    <a:pt x="12156" y="9554"/>
                  </a:cubicBezTo>
                  <a:cubicBezTo>
                    <a:pt x="12863" y="8335"/>
                    <a:pt x="12930" y="6824"/>
                    <a:pt x="12683" y="5469"/>
                  </a:cubicBezTo>
                  <a:cubicBezTo>
                    <a:pt x="12424" y="4064"/>
                    <a:pt x="11808" y="2655"/>
                    <a:pt x="10809" y="1621"/>
                  </a:cubicBezTo>
                  <a:cubicBezTo>
                    <a:pt x="10734" y="1539"/>
                    <a:pt x="10658" y="1464"/>
                    <a:pt x="10576" y="1395"/>
                  </a:cubicBezTo>
                  <a:lnTo>
                    <a:pt x="10548" y="1369"/>
                  </a:lnTo>
                  <a:cubicBezTo>
                    <a:pt x="10472" y="1300"/>
                    <a:pt x="10399" y="1231"/>
                    <a:pt x="10316" y="1170"/>
                  </a:cubicBezTo>
                  <a:cubicBezTo>
                    <a:pt x="10042" y="951"/>
                    <a:pt x="9748" y="759"/>
                    <a:pt x="9426" y="608"/>
                  </a:cubicBezTo>
                  <a:cubicBezTo>
                    <a:pt x="9420" y="601"/>
                    <a:pt x="9405" y="595"/>
                    <a:pt x="9398" y="595"/>
                  </a:cubicBezTo>
                  <a:cubicBezTo>
                    <a:pt x="9303" y="547"/>
                    <a:pt x="9208" y="506"/>
                    <a:pt x="9104" y="465"/>
                  </a:cubicBezTo>
                  <a:cubicBezTo>
                    <a:pt x="8386" y="184"/>
                    <a:pt x="7619" y="33"/>
                    <a:pt x="6852" y="7"/>
                  </a:cubicBezTo>
                  <a:cubicBezTo>
                    <a:pt x="6741" y="2"/>
                    <a:pt x="6630" y="0"/>
                    <a:pt x="6518"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8"/>
            <p:cNvSpPr/>
            <p:nvPr/>
          </p:nvSpPr>
          <p:spPr>
            <a:xfrm>
              <a:off x="2907600" y="2538925"/>
              <a:ext cx="310925" cy="328350"/>
            </a:xfrm>
            <a:custGeom>
              <a:avLst/>
              <a:gdLst/>
              <a:ahLst/>
              <a:cxnLst/>
              <a:rect l="l" t="t" r="r" b="b"/>
              <a:pathLst>
                <a:path w="12437" h="13134" extrusionOk="0">
                  <a:moveTo>
                    <a:pt x="6734" y="0"/>
                  </a:moveTo>
                  <a:cubicBezTo>
                    <a:pt x="6107" y="0"/>
                    <a:pt x="5488" y="65"/>
                    <a:pt x="4915" y="173"/>
                  </a:cubicBezTo>
                  <a:cubicBezTo>
                    <a:pt x="3547" y="426"/>
                    <a:pt x="2293" y="1042"/>
                    <a:pt x="1403" y="2138"/>
                  </a:cubicBezTo>
                  <a:cubicBezTo>
                    <a:pt x="534" y="3199"/>
                    <a:pt x="117" y="4554"/>
                    <a:pt x="63" y="5929"/>
                  </a:cubicBezTo>
                  <a:cubicBezTo>
                    <a:pt x="0" y="7394"/>
                    <a:pt x="28" y="8920"/>
                    <a:pt x="815" y="10228"/>
                  </a:cubicBezTo>
                  <a:cubicBezTo>
                    <a:pt x="1602" y="11535"/>
                    <a:pt x="2909" y="12404"/>
                    <a:pt x="4334" y="12843"/>
                  </a:cubicBezTo>
                  <a:cubicBezTo>
                    <a:pt x="4942" y="13033"/>
                    <a:pt x="5569" y="13133"/>
                    <a:pt x="6192" y="13133"/>
                  </a:cubicBezTo>
                  <a:cubicBezTo>
                    <a:pt x="6914" y="13133"/>
                    <a:pt x="7630" y="12998"/>
                    <a:pt x="8302" y="12711"/>
                  </a:cubicBezTo>
                  <a:cubicBezTo>
                    <a:pt x="9501" y="12199"/>
                    <a:pt x="10472" y="11289"/>
                    <a:pt x="11136" y="10173"/>
                  </a:cubicBezTo>
                  <a:cubicBezTo>
                    <a:pt x="11492" y="9584"/>
                    <a:pt x="11732" y="8941"/>
                    <a:pt x="11924" y="8276"/>
                  </a:cubicBezTo>
                  <a:cubicBezTo>
                    <a:pt x="12121" y="7552"/>
                    <a:pt x="12294" y="6819"/>
                    <a:pt x="12368" y="6073"/>
                  </a:cubicBezTo>
                  <a:cubicBezTo>
                    <a:pt x="12437" y="5319"/>
                    <a:pt x="12417" y="4574"/>
                    <a:pt x="12279" y="3828"/>
                  </a:cubicBezTo>
                  <a:cubicBezTo>
                    <a:pt x="12157" y="3149"/>
                    <a:pt x="10669" y="1199"/>
                    <a:pt x="10584" y="1199"/>
                  </a:cubicBezTo>
                  <a:cubicBezTo>
                    <a:pt x="10583" y="1199"/>
                    <a:pt x="10583" y="1199"/>
                    <a:pt x="10582" y="1200"/>
                  </a:cubicBezTo>
                  <a:cubicBezTo>
                    <a:pt x="9558" y="321"/>
                    <a:pt x="8128" y="0"/>
                    <a:pt x="6734"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8"/>
            <p:cNvSpPr/>
            <p:nvPr/>
          </p:nvSpPr>
          <p:spPr>
            <a:xfrm>
              <a:off x="2946275" y="2538925"/>
              <a:ext cx="238375" cy="49025"/>
            </a:xfrm>
            <a:custGeom>
              <a:avLst/>
              <a:gdLst/>
              <a:ahLst/>
              <a:cxnLst/>
              <a:rect l="l" t="t" r="r" b="b"/>
              <a:pathLst>
                <a:path w="9535" h="1961" extrusionOk="0">
                  <a:moveTo>
                    <a:pt x="5187" y="0"/>
                  </a:moveTo>
                  <a:cubicBezTo>
                    <a:pt x="4560" y="0"/>
                    <a:pt x="3941" y="65"/>
                    <a:pt x="3368" y="173"/>
                  </a:cubicBezTo>
                  <a:cubicBezTo>
                    <a:pt x="2074" y="413"/>
                    <a:pt x="883" y="975"/>
                    <a:pt x="1" y="1960"/>
                  </a:cubicBezTo>
                  <a:cubicBezTo>
                    <a:pt x="144" y="1904"/>
                    <a:pt x="288" y="1843"/>
                    <a:pt x="424" y="1774"/>
                  </a:cubicBezTo>
                  <a:cubicBezTo>
                    <a:pt x="595" y="1679"/>
                    <a:pt x="774" y="1597"/>
                    <a:pt x="945" y="1508"/>
                  </a:cubicBezTo>
                  <a:cubicBezTo>
                    <a:pt x="1034" y="1459"/>
                    <a:pt x="1116" y="1411"/>
                    <a:pt x="1198" y="1357"/>
                  </a:cubicBezTo>
                  <a:cubicBezTo>
                    <a:pt x="1261" y="1316"/>
                    <a:pt x="1334" y="1275"/>
                    <a:pt x="1390" y="1221"/>
                  </a:cubicBezTo>
                  <a:cubicBezTo>
                    <a:pt x="1397" y="1221"/>
                    <a:pt x="1397" y="1221"/>
                    <a:pt x="1403" y="1213"/>
                  </a:cubicBezTo>
                  <a:cubicBezTo>
                    <a:pt x="1773" y="1057"/>
                    <a:pt x="2149" y="912"/>
                    <a:pt x="2540" y="802"/>
                  </a:cubicBezTo>
                  <a:cubicBezTo>
                    <a:pt x="2957" y="679"/>
                    <a:pt x="3375" y="625"/>
                    <a:pt x="3807" y="597"/>
                  </a:cubicBezTo>
                  <a:cubicBezTo>
                    <a:pt x="4230" y="570"/>
                    <a:pt x="4648" y="515"/>
                    <a:pt x="5072" y="501"/>
                  </a:cubicBezTo>
                  <a:cubicBezTo>
                    <a:pt x="5229" y="494"/>
                    <a:pt x="5386" y="488"/>
                    <a:pt x="5544" y="488"/>
                  </a:cubicBezTo>
                  <a:cubicBezTo>
                    <a:pt x="5806" y="488"/>
                    <a:pt x="6068" y="504"/>
                    <a:pt x="6325" y="556"/>
                  </a:cubicBezTo>
                  <a:cubicBezTo>
                    <a:pt x="6742" y="638"/>
                    <a:pt x="7133" y="789"/>
                    <a:pt x="7522" y="960"/>
                  </a:cubicBezTo>
                  <a:cubicBezTo>
                    <a:pt x="7905" y="1117"/>
                    <a:pt x="8283" y="1303"/>
                    <a:pt x="8666" y="1474"/>
                  </a:cubicBezTo>
                  <a:cubicBezTo>
                    <a:pt x="8932" y="1591"/>
                    <a:pt x="9234" y="1714"/>
                    <a:pt x="9535" y="1796"/>
                  </a:cubicBezTo>
                  <a:cubicBezTo>
                    <a:pt x="9275" y="1448"/>
                    <a:pt x="9066" y="1199"/>
                    <a:pt x="9037" y="1199"/>
                  </a:cubicBezTo>
                  <a:cubicBezTo>
                    <a:pt x="9036" y="1199"/>
                    <a:pt x="9036" y="1199"/>
                    <a:pt x="9035" y="1200"/>
                  </a:cubicBezTo>
                  <a:cubicBezTo>
                    <a:pt x="8011" y="321"/>
                    <a:pt x="6581" y="0"/>
                    <a:pt x="518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8"/>
            <p:cNvSpPr/>
            <p:nvPr/>
          </p:nvSpPr>
          <p:spPr>
            <a:xfrm>
              <a:off x="2907600" y="2594400"/>
              <a:ext cx="310925" cy="272875"/>
            </a:xfrm>
            <a:custGeom>
              <a:avLst/>
              <a:gdLst/>
              <a:ahLst/>
              <a:cxnLst/>
              <a:rect l="l" t="t" r="r" b="b"/>
              <a:pathLst>
                <a:path w="12437" h="10915" extrusionOk="0">
                  <a:moveTo>
                    <a:pt x="11390" y="1"/>
                  </a:moveTo>
                  <a:cubicBezTo>
                    <a:pt x="10617" y="576"/>
                    <a:pt x="9774" y="1082"/>
                    <a:pt x="8905" y="1492"/>
                  </a:cubicBezTo>
                  <a:cubicBezTo>
                    <a:pt x="8064" y="1896"/>
                    <a:pt x="7180" y="2320"/>
                    <a:pt x="6236" y="2369"/>
                  </a:cubicBezTo>
                  <a:cubicBezTo>
                    <a:pt x="6142" y="2374"/>
                    <a:pt x="6048" y="2376"/>
                    <a:pt x="5952" y="2376"/>
                  </a:cubicBezTo>
                  <a:cubicBezTo>
                    <a:pt x="4343" y="2376"/>
                    <a:pt x="2497" y="1722"/>
                    <a:pt x="1561" y="390"/>
                  </a:cubicBezTo>
                  <a:cubicBezTo>
                    <a:pt x="1531" y="347"/>
                    <a:pt x="1481" y="320"/>
                    <a:pt x="1431" y="320"/>
                  </a:cubicBezTo>
                  <a:cubicBezTo>
                    <a:pt x="1403" y="320"/>
                    <a:pt x="1374" y="329"/>
                    <a:pt x="1349" y="349"/>
                  </a:cubicBezTo>
                  <a:cubicBezTo>
                    <a:pt x="1033" y="589"/>
                    <a:pt x="910" y="1021"/>
                    <a:pt x="808" y="1390"/>
                  </a:cubicBezTo>
                  <a:cubicBezTo>
                    <a:pt x="698" y="1814"/>
                    <a:pt x="603" y="2238"/>
                    <a:pt x="473" y="2657"/>
                  </a:cubicBezTo>
                  <a:cubicBezTo>
                    <a:pt x="432" y="2772"/>
                    <a:pt x="398" y="2882"/>
                    <a:pt x="363" y="2999"/>
                  </a:cubicBezTo>
                  <a:cubicBezTo>
                    <a:pt x="261" y="3232"/>
                    <a:pt x="158" y="3457"/>
                    <a:pt x="63" y="3690"/>
                  </a:cubicBezTo>
                  <a:lnTo>
                    <a:pt x="63" y="3710"/>
                  </a:lnTo>
                  <a:cubicBezTo>
                    <a:pt x="0" y="5175"/>
                    <a:pt x="28" y="6701"/>
                    <a:pt x="815" y="8009"/>
                  </a:cubicBezTo>
                  <a:cubicBezTo>
                    <a:pt x="1602" y="9316"/>
                    <a:pt x="2909" y="10185"/>
                    <a:pt x="4334" y="10624"/>
                  </a:cubicBezTo>
                  <a:cubicBezTo>
                    <a:pt x="4942" y="10814"/>
                    <a:pt x="5569" y="10914"/>
                    <a:pt x="6192" y="10914"/>
                  </a:cubicBezTo>
                  <a:cubicBezTo>
                    <a:pt x="6914" y="10914"/>
                    <a:pt x="7630" y="10779"/>
                    <a:pt x="8302" y="10492"/>
                  </a:cubicBezTo>
                  <a:cubicBezTo>
                    <a:pt x="9501" y="9980"/>
                    <a:pt x="10472" y="9070"/>
                    <a:pt x="11136" y="7954"/>
                  </a:cubicBezTo>
                  <a:cubicBezTo>
                    <a:pt x="11492" y="7365"/>
                    <a:pt x="11732" y="6722"/>
                    <a:pt x="11924" y="6057"/>
                  </a:cubicBezTo>
                  <a:cubicBezTo>
                    <a:pt x="12121" y="5333"/>
                    <a:pt x="12294" y="4600"/>
                    <a:pt x="12368" y="3854"/>
                  </a:cubicBezTo>
                  <a:cubicBezTo>
                    <a:pt x="12437" y="3100"/>
                    <a:pt x="12417" y="2355"/>
                    <a:pt x="12279" y="1609"/>
                  </a:cubicBezTo>
                  <a:cubicBezTo>
                    <a:pt x="12218" y="1261"/>
                    <a:pt x="11801" y="582"/>
                    <a:pt x="11390"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8"/>
            <p:cNvSpPr/>
            <p:nvPr/>
          </p:nvSpPr>
          <p:spPr>
            <a:xfrm>
              <a:off x="3012150" y="2560250"/>
              <a:ext cx="104750" cy="145375"/>
            </a:xfrm>
            <a:custGeom>
              <a:avLst/>
              <a:gdLst/>
              <a:ahLst/>
              <a:cxnLst/>
              <a:rect l="l" t="t" r="r" b="b"/>
              <a:pathLst>
                <a:path w="4190" h="5815" extrusionOk="0">
                  <a:moveTo>
                    <a:pt x="2685" y="0"/>
                  </a:moveTo>
                  <a:cubicBezTo>
                    <a:pt x="2050" y="0"/>
                    <a:pt x="1414" y="135"/>
                    <a:pt x="787" y="245"/>
                  </a:cubicBezTo>
                  <a:cubicBezTo>
                    <a:pt x="575" y="278"/>
                    <a:pt x="111" y="312"/>
                    <a:pt x="55" y="593"/>
                  </a:cubicBezTo>
                  <a:cubicBezTo>
                    <a:pt x="0" y="908"/>
                    <a:pt x="281" y="1278"/>
                    <a:pt x="377" y="1565"/>
                  </a:cubicBezTo>
                  <a:cubicBezTo>
                    <a:pt x="493" y="1907"/>
                    <a:pt x="630" y="2249"/>
                    <a:pt x="740" y="2599"/>
                  </a:cubicBezTo>
                  <a:cubicBezTo>
                    <a:pt x="856" y="2947"/>
                    <a:pt x="932" y="3303"/>
                    <a:pt x="1034" y="3660"/>
                  </a:cubicBezTo>
                  <a:cubicBezTo>
                    <a:pt x="1219" y="4317"/>
                    <a:pt x="1431" y="4959"/>
                    <a:pt x="1760" y="5555"/>
                  </a:cubicBezTo>
                  <a:cubicBezTo>
                    <a:pt x="1753" y="5569"/>
                    <a:pt x="1747" y="5590"/>
                    <a:pt x="1738" y="5603"/>
                  </a:cubicBezTo>
                  <a:cubicBezTo>
                    <a:pt x="1668" y="5699"/>
                    <a:pt x="1747" y="5815"/>
                    <a:pt x="1838" y="5815"/>
                  </a:cubicBezTo>
                  <a:cubicBezTo>
                    <a:pt x="1869" y="5815"/>
                    <a:pt x="1902" y="5801"/>
                    <a:pt x="1931" y="5767"/>
                  </a:cubicBezTo>
                  <a:cubicBezTo>
                    <a:pt x="2108" y="5555"/>
                    <a:pt x="2198" y="5302"/>
                    <a:pt x="2287" y="5041"/>
                  </a:cubicBezTo>
                  <a:cubicBezTo>
                    <a:pt x="2382" y="4762"/>
                    <a:pt x="2512" y="4488"/>
                    <a:pt x="2616" y="4207"/>
                  </a:cubicBezTo>
                  <a:cubicBezTo>
                    <a:pt x="2821" y="3612"/>
                    <a:pt x="3011" y="3037"/>
                    <a:pt x="3279" y="2462"/>
                  </a:cubicBezTo>
                  <a:cubicBezTo>
                    <a:pt x="3539" y="1901"/>
                    <a:pt x="3759" y="1326"/>
                    <a:pt x="4012" y="764"/>
                  </a:cubicBezTo>
                  <a:cubicBezTo>
                    <a:pt x="4189" y="374"/>
                    <a:pt x="3867" y="176"/>
                    <a:pt x="3526" y="94"/>
                  </a:cubicBezTo>
                  <a:cubicBezTo>
                    <a:pt x="3246" y="27"/>
                    <a:pt x="2966" y="0"/>
                    <a:pt x="2685"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8"/>
            <p:cNvSpPr/>
            <p:nvPr/>
          </p:nvSpPr>
          <p:spPr>
            <a:xfrm>
              <a:off x="2964050" y="2579875"/>
              <a:ext cx="88025" cy="131550"/>
            </a:xfrm>
            <a:custGeom>
              <a:avLst/>
              <a:gdLst/>
              <a:ahLst/>
              <a:cxnLst/>
              <a:rect l="l" t="t" r="r" b="b"/>
              <a:pathLst>
                <a:path w="3521" h="5262" extrusionOk="0">
                  <a:moveTo>
                    <a:pt x="1412" y="0"/>
                  </a:moveTo>
                  <a:cubicBezTo>
                    <a:pt x="993" y="0"/>
                    <a:pt x="459" y="437"/>
                    <a:pt x="241" y="766"/>
                  </a:cubicBezTo>
                  <a:cubicBezTo>
                    <a:pt x="1" y="1150"/>
                    <a:pt x="385" y="1602"/>
                    <a:pt x="604" y="1896"/>
                  </a:cubicBezTo>
                  <a:cubicBezTo>
                    <a:pt x="967" y="2395"/>
                    <a:pt x="1343" y="2881"/>
                    <a:pt x="1706" y="3374"/>
                  </a:cubicBezTo>
                  <a:cubicBezTo>
                    <a:pt x="1959" y="3716"/>
                    <a:pt x="2205" y="4079"/>
                    <a:pt x="2486" y="4394"/>
                  </a:cubicBezTo>
                  <a:cubicBezTo>
                    <a:pt x="2711" y="4647"/>
                    <a:pt x="3074" y="4866"/>
                    <a:pt x="3198" y="5188"/>
                  </a:cubicBezTo>
                  <a:cubicBezTo>
                    <a:pt x="3219" y="5240"/>
                    <a:pt x="3262" y="5262"/>
                    <a:pt x="3305" y="5262"/>
                  </a:cubicBezTo>
                  <a:cubicBezTo>
                    <a:pt x="3359" y="5262"/>
                    <a:pt x="3412" y="5227"/>
                    <a:pt x="3424" y="5175"/>
                  </a:cubicBezTo>
                  <a:cubicBezTo>
                    <a:pt x="3431" y="5188"/>
                    <a:pt x="3431" y="5194"/>
                    <a:pt x="3437" y="5209"/>
                  </a:cubicBezTo>
                  <a:cubicBezTo>
                    <a:pt x="3445" y="5221"/>
                    <a:pt x="3456" y="5226"/>
                    <a:pt x="3467" y="5226"/>
                  </a:cubicBezTo>
                  <a:cubicBezTo>
                    <a:pt x="3494" y="5226"/>
                    <a:pt x="3520" y="5195"/>
                    <a:pt x="3506" y="5160"/>
                  </a:cubicBezTo>
                  <a:cubicBezTo>
                    <a:pt x="3096" y="4338"/>
                    <a:pt x="2815" y="3463"/>
                    <a:pt x="2493" y="2607"/>
                  </a:cubicBezTo>
                  <a:cubicBezTo>
                    <a:pt x="2171" y="1766"/>
                    <a:pt x="1814" y="945"/>
                    <a:pt x="1535" y="82"/>
                  </a:cubicBezTo>
                  <a:cubicBezTo>
                    <a:pt x="1514" y="26"/>
                    <a:pt x="1466" y="0"/>
                    <a:pt x="1412"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8"/>
            <p:cNvSpPr/>
            <p:nvPr/>
          </p:nvSpPr>
          <p:spPr>
            <a:xfrm>
              <a:off x="2920950" y="2702550"/>
              <a:ext cx="137250" cy="131550"/>
            </a:xfrm>
            <a:custGeom>
              <a:avLst/>
              <a:gdLst/>
              <a:ahLst/>
              <a:cxnLst/>
              <a:rect l="l" t="t" r="r" b="b"/>
              <a:pathLst>
                <a:path w="5490" h="5262" extrusionOk="0">
                  <a:moveTo>
                    <a:pt x="552" y="1"/>
                  </a:moveTo>
                  <a:cubicBezTo>
                    <a:pt x="489" y="1"/>
                    <a:pt x="427" y="5"/>
                    <a:pt x="363" y="15"/>
                  </a:cubicBezTo>
                  <a:cubicBezTo>
                    <a:pt x="316" y="21"/>
                    <a:pt x="274" y="47"/>
                    <a:pt x="268" y="103"/>
                  </a:cubicBezTo>
                  <a:cubicBezTo>
                    <a:pt x="171" y="575"/>
                    <a:pt x="0" y="1061"/>
                    <a:pt x="110" y="1554"/>
                  </a:cubicBezTo>
                  <a:cubicBezTo>
                    <a:pt x="247" y="2142"/>
                    <a:pt x="685" y="2621"/>
                    <a:pt x="973" y="3136"/>
                  </a:cubicBezTo>
                  <a:cubicBezTo>
                    <a:pt x="1260" y="3655"/>
                    <a:pt x="1500" y="4189"/>
                    <a:pt x="1952" y="4593"/>
                  </a:cubicBezTo>
                  <a:cubicBezTo>
                    <a:pt x="2356" y="4956"/>
                    <a:pt x="2868" y="5044"/>
                    <a:pt x="3354" y="5250"/>
                  </a:cubicBezTo>
                  <a:cubicBezTo>
                    <a:pt x="3371" y="5258"/>
                    <a:pt x="3387" y="5262"/>
                    <a:pt x="3404" y="5262"/>
                  </a:cubicBezTo>
                  <a:cubicBezTo>
                    <a:pt x="3443" y="5262"/>
                    <a:pt x="3479" y="5240"/>
                    <a:pt x="3497" y="5202"/>
                  </a:cubicBezTo>
                  <a:cubicBezTo>
                    <a:pt x="3888" y="4394"/>
                    <a:pt x="4135" y="3538"/>
                    <a:pt x="4416" y="2690"/>
                  </a:cubicBezTo>
                  <a:cubicBezTo>
                    <a:pt x="4552" y="2273"/>
                    <a:pt x="4696" y="1863"/>
                    <a:pt x="4902" y="1472"/>
                  </a:cubicBezTo>
                  <a:cubicBezTo>
                    <a:pt x="5051" y="1178"/>
                    <a:pt x="5367" y="992"/>
                    <a:pt x="5462" y="672"/>
                  </a:cubicBezTo>
                  <a:cubicBezTo>
                    <a:pt x="5490" y="591"/>
                    <a:pt x="5424" y="541"/>
                    <a:pt x="5355" y="541"/>
                  </a:cubicBezTo>
                  <a:cubicBezTo>
                    <a:pt x="5307" y="541"/>
                    <a:pt x="5257" y="566"/>
                    <a:pt x="5237" y="622"/>
                  </a:cubicBezTo>
                  <a:cubicBezTo>
                    <a:pt x="5077" y="634"/>
                    <a:pt x="4917" y="639"/>
                    <a:pt x="4757" y="639"/>
                  </a:cubicBezTo>
                  <a:cubicBezTo>
                    <a:pt x="4063" y="639"/>
                    <a:pt x="3374" y="537"/>
                    <a:pt x="2691" y="404"/>
                  </a:cubicBezTo>
                  <a:cubicBezTo>
                    <a:pt x="2265" y="328"/>
                    <a:pt x="1835" y="253"/>
                    <a:pt x="1418" y="164"/>
                  </a:cubicBezTo>
                  <a:cubicBezTo>
                    <a:pt x="1129" y="96"/>
                    <a:pt x="846" y="1"/>
                    <a:pt x="552"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8"/>
            <p:cNvSpPr/>
            <p:nvPr/>
          </p:nvSpPr>
          <p:spPr>
            <a:xfrm>
              <a:off x="3034250" y="2712450"/>
              <a:ext cx="129550" cy="130650"/>
            </a:xfrm>
            <a:custGeom>
              <a:avLst/>
              <a:gdLst/>
              <a:ahLst/>
              <a:cxnLst/>
              <a:rect l="l" t="t" r="r" b="b"/>
              <a:pathLst>
                <a:path w="5182" h="5226" extrusionOk="0">
                  <a:moveTo>
                    <a:pt x="1394" y="1"/>
                  </a:moveTo>
                  <a:cubicBezTo>
                    <a:pt x="1335" y="1"/>
                    <a:pt x="1273" y="41"/>
                    <a:pt x="1273" y="118"/>
                  </a:cubicBezTo>
                  <a:cubicBezTo>
                    <a:pt x="1265" y="336"/>
                    <a:pt x="1198" y="535"/>
                    <a:pt x="1150" y="747"/>
                  </a:cubicBezTo>
                  <a:cubicBezTo>
                    <a:pt x="1101" y="939"/>
                    <a:pt x="1094" y="1138"/>
                    <a:pt x="1081" y="1335"/>
                  </a:cubicBezTo>
                  <a:cubicBezTo>
                    <a:pt x="1047" y="1780"/>
                    <a:pt x="910" y="2198"/>
                    <a:pt x="787" y="2623"/>
                  </a:cubicBezTo>
                  <a:cubicBezTo>
                    <a:pt x="657" y="3075"/>
                    <a:pt x="506" y="3526"/>
                    <a:pt x="321" y="3963"/>
                  </a:cubicBezTo>
                  <a:cubicBezTo>
                    <a:pt x="238" y="4149"/>
                    <a:pt x="143" y="4326"/>
                    <a:pt x="68" y="4512"/>
                  </a:cubicBezTo>
                  <a:cubicBezTo>
                    <a:pt x="33" y="4601"/>
                    <a:pt x="0" y="4696"/>
                    <a:pt x="33" y="4785"/>
                  </a:cubicBezTo>
                  <a:cubicBezTo>
                    <a:pt x="115" y="4983"/>
                    <a:pt x="500" y="5087"/>
                    <a:pt x="677" y="5148"/>
                  </a:cubicBezTo>
                  <a:cubicBezTo>
                    <a:pt x="837" y="5204"/>
                    <a:pt x="989" y="5225"/>
                    <a:pt x="1144" y="5225"/>
                  </a:cubicBezTo>
                  <a:cubicBezTo>
                    <a:pt x="1272" y="5225"/>
                    <a:pt x="1402" y="5210"/>
                    <a:pt x="1539" y="5189"/>
                  </a:cubicBezTo>
                  <a:cubicBezTo>
                    <a:pt x="2238" y="5087"/>
                    <a:pt x="2949" y="4983"/>
                    <a:pt x="3614" y="4737"/>
                  </a:cubicBezTo>
                  <a:cubicBezTo>
                    <a:pt x="4312" y="4478"/>
                    <a:pt x="4969" y="4019"/>
                    <a:pt x="5166" y="3265"/>
                  </a:cubicBezTo>
                  <a:cubicBezTo>
                    <a:pt x="5181" y="3211"/>
                    <a:pt x="5147" y="3163"/>
                    <a:pt x="5106" y="3135"/>
                  </a:cubicBezTo>
                  <a:cubicBezTo>
                    <a:pt x="4332" y="2649"/>
                    <a:pt x="3791" y="1931"/>
                    <a:pt x="3121" y="1335"/>
                  </a:cubicBezTo>
                  <a:cubicBezTo>
                    <a:pt x="2834" y="1082"/>
                    <a:pt x="2553" y="836"/>
                    <a:pt x="2272" y="583"/>
                  </a:cubicBezTo>
                  <a:cubicBezTo>
                    <a:pt x="2045" y="377"/>
                    <a:pt x="1792" y="179"/>
                    <a:pt x="1498" y="77"/>
                  </a:cubicBezTo>
                  <a:cubicBezTo>
                    <a:pt x="1486" y="25"/>
                    <a:pt x="1441" y="1"/>
                    <a:pt x="1394"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8"/>
            <p:cNvSpPr/>
            <p:nvPr/>
          </p:nvSpPr>
          <p:spPr>
            <a:xfrm>
              <a:off x="3078550" y="2603575"/>
              <a:ext cx="129225" cy="168900"/>
            </a:xfrm>
            <a:custGeom>
              <a:avLst/>
              <a:gdLst/>
              <a:ahLst/>
              <a:cxnLst/>
              <a:rect l="l" t="t" r="r" b="b"/>
              <a:pathLst>
                <a:path w="5169" h="6756" extrusionOk="0">
                  <a:moveTo>
                    <a:pt x="3928" y="1"/>
                  </a:moveTo>
                  <a:cubicBezTo>
                    <a:pt x="3643" y="1"/>
                    <a:pt x="3335" y="269"/>
                    <a:pt x="3135" y="448"/>
                  </a:cubicBezTo>
                  <a:cubicBezTo>
                    <a:pt x="2854" y="701"/>
                    <a:pt x="2608" y="995"/>
                    <a:pt x="2335" y="1263"/>
                  </a:cubicBezTo>
                  <a:cubicBezTo>
                    <a:pt x="2047" y="1542"/>
                    <a:pt x="1745" y="1817"/>
                    <a:pt x="1451" y="2091"/>
                  </a:cubicBezTo>
                  <a:cubicBezTo>
                    <a:pt x="898" y="2610"/>
                    <a:pt x="364" y="3159"/>
                    <a:pt x="14" y="3842"/>
                  </a:cubicBezTo>
                  <a:cubicBezTo>
                    <a:pt x="1" y="3863"/>
                    <a:pt x="1" y="3883"/>
                    <a:pt x="14" y="3898"/>
                  </a:cubicBezTo>
                  <a:cubicBezTo>
                    <a:pt x="14" y="3918"/>
                    <a:pt x="20" y="3932"/>
                    <a:pt x="27" y="3952"/>
                  </a:cubicBezTo>
                  <a:cubicBezTo>
                    <a:pt x="267" y="4309"/>
                    <a:pt x="733" y="4555"/>
                    <a:pt x="1088" y="4780"/>
                  </a:cubicBezTo>
                  <a:cubicBezTo>
                    <a:pt x="1711" y="5184"/>
                    <a:pt x="2307" y="5636"/>
                    <a:pt x="2841" y="6142"/>
                  </a:cubicBezTo>
                  <a:cubicBezTo>
                    <a:pt x="3030" y="6319"/>
                    <a:pt x="3293" y="6755"/>
                    <a:pt x="3607" y="6755"/>
                  </a:cubicBezTo>
                  <a:cubicBezTo>
                    <a:pt x="3634" y="6755"/>
                    <a:pt x="3662" y="6752"/>
                    <a:pt x="3690" y="6745"/>
                  </a:cubicBezTo>
                  <a:cubicBezTo>
                    <a:pt x="3846" y="6704"/>
                    <a:pt x="3956" y="6553"/>
                    <a:pt x="4038" y="6416"/>
                  </a:cubicBezTo>
                  <a:cubicBezTo>
                    <a:pt x="4224" y="6109"/>
                    <a:pt x="4380" y="5772"/>
                    <a:pt x="4531" y="5444"/>
                  </a:cubicBezTo>
                  <a:cubicBezTo>
                    <a:pt x="4819" y="4787"/>
                    <a:pt x="4907" y="4103"/>
                    <a:pt x="5017" y="3405"/>
                  </a:cubicBezTo>
                  <a:cubicBezTo>
                    <a:pt x="5113" y="2789"/>
                    <a:pt x="5168" y="2221"/>
                    <a:pt x="5058" y="1605"/>
                  </a:cubicBezTo>
                  <a:cubicBezTo>
                    <a:pt x="4948" y="1017"/>
                    <a:pt x="4654" y="503"/>
                    <a:pt x="4203" y="105"/>
                  </a:cubicBezTo>
                  <a:cubicBezTo>
                    <a:pt x="4117" y="31"/>
                    <a:pt x="4023" y="1"/>
                    <a:pt x="392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8"/>
            <p:cNvSpPr/>
            <p:nvPr/>
          </p:nvSpPr>
          <p:spPr>
            <a:xfrm>
              <a:off x="3085050" y="2564275"/>
              <a:ext cx="14725" cy="13400"/>
            </a:xfrm>
            <a:custGeom>
              <a:avLst/>
              <a:gdLst/>
              <a:ahLst/>
              <a:cxnLst/>
              <a:rect l="l" t="t" r="r" b="b"/>
              <a:pathLst>
                <a:path w="589" h="536" extrusionOk="0">
                  <a:moveTo>
                    <a:pt x="300" y="0"/>
                  </a:moveTo>
                  <a:cubicBezTo>
                    <a:pt x="279" y="0"/>
                    <a:pt x="259" y="7"/>
                    <a:pt x="233" y="15"/>
                  </a:cubicBezTo>
                  <a:lnTo>
                    <a:pt x="219" y="15"/>
                  </a:lnTo>
                  <a:cubicBezTo>
                    <a:pt x="212" y="21"/>
                    <a:pt x="206" y="21"/>
                    <a:pt x="206" y="21"/>
                  </a:cubicBezTo>
                  <a:cubicBezTo>
                    <a:pt x="199" y="21"/>
                    <a:pt x="199" y="21"/>
                    <a:pt x="192" y="28"/>
                  </a:cubicBezTo>
                  <a:cubicBezTo>
                    <a:pt x="178" y="34"/>
                    <a:pt x="164" y="43"/>
                    <a:pt x="151" y="49"/>
                  </a:cubicBezTo>
                  <a:cubicBezTo>
                    <a:pt x="145" y="49"/>
                    <a:pt x="145" y="56"/>
                    <a:pt x="137" y="56"/>
                  </a:cubicBezTo>
                  <a:cubicBezTo>
                    <a:pt x="123" y="62"/>
                    <a:pt x="110" y="69"/>
                    <a:pt x="95" y="76"/>
                  </a:cubicBezTo>
                  <a:lnTo>
                    <a:pt x="95" y="84"/>
                  </a:lnTo>
                  <a:cubicBezTo>
                    <a:pt x="76" y="90"/>
                    <a:pt x="54" y="110"/>
                    <a:pt x="48" y="117"/>
                  </a:cubicBezTo>
                  <a:cubicBezTo>
                    <a:pt x="22" y="151"/>
                    <a:pt x="13" y="172"/>
                    <a:pt x="7" y="213"/>
                  </a:cubicBezTo>
                  <a:cubicBezTo>
                    <a:pt x="0" y="220"/>
                    <a:pt x="0" y="220"/>
                    <a:pt x="0" y="227"/>
                  </a:cubicBezTo>
                  <a:lnTo>
                    <a:pt x="0" y="296"/>
                  </a:lnTo>
                  <a:cubicBezTo>
                    <a:pt x="0" y="337"/>
                    <a:pt x="13" y="371"/>
                    <a:pt x="35" y="404"/>
                  </a:cubicBezTo>
                  <a:lnTo>
                    <a:pt x="41" y="412"/>
                  </a:lnTo>
                  <a:cubicBezTo>
                    <a:pt x="54" y="432"/>
                    <a:pt x="69" y="445"/>
                    <a:pt x="82" y="460"/>
                  </a:cubicBezTo>
                  <a:cubicBezTo>
                    <a:pt x="82" y="466"/>
                    <a:pt x="89" y="466"/>
                    <a:pt x="89" y="466"/>
                  </a:cubicBezTo>
                  <a:cubicBezTo>
                    <a:pt x="110" y="480"/>
                    <a:pt x="130" y="494"/>
                    <a:pt x="145" y="508"/>
                  </a:cubicBezTo>
                  <a:lnTo>
                    <a:pt x="158" y="508"/>
                  </a:lnTo>
                  <a:cubicBezTo>
                    <a:pt x="178" y="514"/>
                    <a:pt x="199" y="527"/>
                    <a:pt x="219" y="527"/>
                  </a:cubicBezTo>
                  <a:cubicBezTo>
                    <a:pt x="240" y="535"/>
                    <a:pt x="268" y="535"/>
                    <a:pt x="288" y="535"/>
                  </a:cubicBezTo>
                  <a:lnTo>
                    <a:pt x="301" y="535"/>
                  </a:lnTo>
                  <a:cubicBezTo>
                    <a:pt x="322" y="535"/>
                    <a:pt x="342" y="527"/>
                    <a:pt x="363" y="521"/>
                  </a:cubicBezTo>
                  <a:cubicBezTo>
                    <a:pt x="370" y="521"/>
                    <a:pt x="376" y="521"/>
                    <a:pt x="376" y="514"/>
                  </a:cubicBezTo>
                  <a:cubicBezTo>
                    <a:pt x="404" y="508"/>
                    <a:pt x="439" y="494"/>
                    <a:pt x="458" y="473"/>
                  </a:cubicBezTo>
                  <a:cubicBezTo>
                    <a:pt x="486" y="453"/>
                    <a:pt x="514" y="432"/>
                    <a:pt x="534" y="404"/>
                  </a:cubicBezTo>
                  <a:cubicBezTo>
                    <a:pt x="541" y="391"/>
                    <a:pt x="555" y="371"/>
                    <a:pt x="562" y="356"/>
                  </a:cubicBezTo>
                  <a:cubicBezTo>
                    <a:pt x="575" y="330"/>
                    <a:pt x="582" y="302"/>
                    <a:pt x="582" y="274"/>
                  </a:cubicBezTo>
                  <a:cubicBezTo>
                    <a:pt x="588" y="261"/>
                    <a:pt x="582" y="240"/>
                    <a:pt x="582" y="220"/>
                  </a:cubicBezTo>
                  <a:cubicBezTo>
                    <a:pt x="575" y="192"/>
                    <a:pt x="569" y="166"/>
                    <a:pt x="547" y="145"/>
                  </a:cubicBezTo>
                  <a:cubicBezTo>
                    <a:pt x="547" y="138"/>
                    <a:pt x="541" y="138"/>
                    <a:pt x="541" y="131"/>
                  </a:cubicBezTo>
                  <a:lnTo>
                    <a:pt x="534" y="125"/>
                  </a:lnTo>
                  <a:cubicBezTo>
                    <a:pt x="521" y="110"/>
                    <a:pt x="514" y="97"/>
                    <a:pt x="500" y="84"/>
                  </a:cubicBezTo>
                  <a:lnTo>
                    <a:pt x="493" y="84"/>
                  </a:lnTo>
                  <a:cubicBezTo>
                    <a:pt x="493" y="76"/>
                    <a:pt x="493" y="76"/>
                    <a:pt x="486" y="76"/>
                  </a:cubicBezTo>
                  <a:cubicBezTo>
                    <a:pt x="473" y="62"/>
                    <a:pt x="452" y="49"/>
                    <a:pt x="432" y="43"/>
                  </a:cubicBezTo>
                  <a:cubicBezTo>
                    <a:pt x="411" y="21"/>
                    <a:pt x="376" y="15"/>
                    <a:pt x="350" y="8"/>
                  </a:cubicBezTo>
                  <a:lnTo>
                    <a:pt x="342" y="8"/>
                  </a:lnTo>
                  <a:cubicBezTo>
                    <a:pt x="326" y="3"/>
                    <a:pt x="313" y="0"/>
                    <a:pt x="3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8"/>
            <p:cNvSpPr/>
            <p:nvPr/>
          </p:nvSpPr>
          <p:spPr>
            <a:xfrm>
              <a:off x="3104350" y="2576325"/>
              <a:ext cx="6225" cy="4625"/>
            </a:xfrm>
            <a:custGeom>
              <a:avLst/>
              <a:gdLst/>
              <a:ahLst/>
              <a:cxnLst/>
              <a:rect l="l" t="t" r="r" b="b"/>
              <a:pathLst>
                <a:path w="249" h="185" extrusionOk="0">
                  <a:moveTo>
                    <a:pt x="132" y="1"/>
                  </a:moveTo>
                  <a:cubicBezTo>
                    <a:pt x="67" y="1"/>
                    <a:pt x="0" y="73"/>
                    <a:pt x="50" y="142"/>
                  </a:cubicBezTo>
                  <a:cubicBezTo>
                    <a:pt x="70" y="172"/>
                    <a:pt x="97" y="184"/>
                    <a:pt x="123" y="184"/>
                  </a:cubicBezTo>
                  <a:cubicBezTo>
                    <a:pt x="187" y="184"/>
                    <a:pt x="248" y="112"/>
                    <a:pt x="201" y="39"/>
                  </a:cubicBezTo>
                  <a:cubicBezTo>
                    <a:pt x="183" y="12"/>
                    <a:pt x="158" y="1"/>
                    <a:pt x="1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8"/>
            <p:cNvSpPr/>
            <p:nvPr/>
          </p:nvSpPr>
          <p:spPr>
            <a:xfrm>
              <a:off x="3143125" y="2562400"/>
              <a:ext cx="14100" cy="10300"/>
            </a:xfrm>
            <a:custGeom>
              <a:avLst/>
              <a:gdLst/>
              <a:ahLst/>
              <a:cxnLst/>
              <a:rect l="l" t="t" r="r" b="b"/>
              <a:pathLst>
                <a:path w="564" h="412" extrusionOk="0">
                  <a:moveTo>
                    <a:pt x="294" y="1"/>
                  </a:moveTo>
                  <a:cubicBezTo>
                    <a:pt x="146" y="1"/>
                    <a:pt x="0" y="161"/>
                    <a:pt x="107" y="323"/>
                  </a:cubicBezTo>
                  <a:cubicBezTo>
                    <a:pt x="150" y="386"/>
                    <a:pt x="209" y="412"/>
                    <a:pt x="269" y="412"/>
                  </a:cubicBezTo>
                  <a:cubicBezTo>
                    <a:pt x="417" y="412"/>
                    <a:pt x="563" y="250"/>
                    <a:pt x="457" y="90"/>
                  </a:cubicBezTo>
                  <a:cubicBezTo>
                    <a:pt x="413" y="27"/>
                    <a:pt x="353" y="1"/>
                    <a:pt x="2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8"/>
            <p:cNvSpPr/>
            <p:nvPr/>
          </p:nvSpPr>
          <p:spPr>
            <a:xfrm>
              <a:off x="3009600" y="2577125"/>
              <a:ext cx="9750" cy="9525"/>
            </a:xfrm>
            <a:custGeom>
              <a:avLst/>
              <a:gdLst/>
              <a:ahLst/>
              <a:cxnLst/>
              <a:rect l="l" t="t" r="r" b="b"/>
              <a:pathLst>
                <a:path w="390" h="381" extrusionOk="0">
                  <a:moveTo>
                    <a:pt x="171" y="0"/>
                  </a:moveTo>
                  <a:cubicBezTo>
                    <a:pt x="144" y="0"/>
                    <a:pt x="124" y="7"/>
                    <a:pt x="102" y="21"/>
                  </a:cubicBezTo>
                  <a:cubicBezTo>
                    <a:pt x="89" y="21"/>
                    <a:pt x="75" y="35"/>
                    <a:pt x="61" y="41"/>
                  </a:cubicBezTo>
                  <a:cubicBezTo>
                    <a:pt x="48" y="54"/>
                    <a:pt x="42" y="63"/>
                    <a:pt x="33" y="82"/>
                  </a:cubicBezTo>
                  <a:cubicBezTo>
                    <a:pt x="20" y="89"/>
                    <a:pt x="14" y="104"/>
                    <a:pt x="14" y="117"/>
                  </a:cubicBezTo>
                  <a:cubicBezTo>
                    <a:pt x="1" y="145"/>
                    <a:pt x="1" y="164"/>
                    <a:pt x="1" y="186"/>
                  </a:cubicBezTo>
                  <a:lnTo>
                    <a:pt x="1" y="192"/>
                  </a:lnTo>
                  <a:cubicBezTo>
                    <a:pt x="7" y="212"/>
                    <a:pt x="7" y="227"/>
                    <a:pt x="14" y="240"/>
                  </a:cubicBezTo>
                  <a:lnTo>
                    <a:pt x="14" y="246"/>
                  </a:lnTo>
                  <a:cubicBezTo>
                    <a:pt x="20" y="260"/>
                    <a:pt x="27" y="274"/>
                    <a:pt x="33" y="288"/>
                  </a:cubicBezTo>
                  <a:lnTo>
                    <a:pt x="33" y="294"/>
                  </a:lnTo>
                  <a:lnTo>
                    <a:pt x="42" y="294"/>
                  </a:lnTo>
                  <a:cubicBezTo>
                    <a:pt x="61" y="329"/>
                    <a:pt x="83" y="350"/>
                    <a:pt x="116" y="363"/>
                  </a:cubicBezTo>
                  <a:cubicBezTo>
                    <a:pt x="130" y="370"/>
                    <a:pt x="144" y="370"/>
                    <a:pt x="165" y="376"/>
                  </a:cubicBezTo>
                  <a:cubicBezTo>
                    <a:pt x="176" y="379"/>
                    <a:pt x="188" y="381"/>
                    <a:pt x="201" y="381"/>
                  </a:cubicBezTo>
                  <a:cubicBezTo>
                    <a:pt x="220" y="381"/>
                    <a:pt x="240" y="377"/>
                    <a:pt x="260" y="370"/>
                  </a:cubicBezTo>
                  <a:cubicBezTo>
                    <a:pt x="273" y="363"/>
                    <a:pt x="288" y="357"/>
                    <a:pt x="301" y="350"/>
                  </a:cubicBezTo>
                  <a:cubicBezTo>
                    <a:pt x="336" y="329"/>
                    <a:pt x="355" y="309"/>
                    <a:pt x="370" y="274"/>
                  </a:cubicBezTo>
                  <a:cubicBezTo>
                    <a:pt x="383" y="253"/>
                    <a:pt x="390" y="227"/>
                    <a:pt x="383" y="205"/>
                  </a:cubicBezTo>
                  <a:cubicBezTo>
                    <a:pt x="390" y="178"/>
                    <a:pt x="390" y="158"/>
                    <a:pt x="377" y="130"/>
                  </a:cubicBezTo>
                  <a:cubicBezTo>
                    <a:pt x="370" y="104"/>
                    <a:pt x="355" y="82"/>
                    <a:pt x="342" y="69"/>
                  </a:cubicBezTo>
                  <a:cubicBezTo>
                    <a:pt x="321" y="48"/>
                    <a:pt x="308" y="28"/>
                    <a:pt x="280" y="21"/>
                  </a:cubicBezTo>
                  <a:cubicBezTo>
                    <a:pt x="267" y="13"/>
                    <a:pt x="254" y="13"/>
                    <a:pt x="232" y="7"/>
                  </a:cubicBezTo>
                  <a:cubicBezTo>
                    <a:pt x="226" y="7"/>
                    <a:pt x="219" y="7"/>
                    <a:pt x="2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8"/>
            <p:cNvSpPr/>
            <p:nvPr/>
          </p:nvSpPr>
          <p:spPr>
            <a:xfrm>
              <a:off x="3017600" y="2691600"/>
              <a:ext cx="323275" cy="321625"/>
            </a:xfrm>
            <a:custGeom>
              <a:avLst/>
              <a:gdLst/>
              <a:ahLst/>
              <a:cxnLst/>
              <a:rect l="l" t="t" r="r" b="b"/>
              <a:pathLst>
                <a:path w="12931" h="12865" extrusionOk="0">
                  <a:moveTo>
                    <a:pt x="6514" y="1"/>
                  </a:moveTo>
                  <a:cubicBezTo>
                    <a:pt x="5030" y="1"/>
                    <a:pt x="3517" y="393"/>
                    <a:pt x="2288" y="1246"/>
                  </a:cubicBezTo>
                  <a:cubicBezTo>
                    <a:pt x="1652" y="1691"/>
                    <a:pt x="1110" y="2273"/>
                    <a:pt x="734" y="2958"/>
                  </a:cubicBezTo>
                  <a:cubicBezTo>
                    <a:pt x="556" y="3271"/>
                    <a:pt x="426" y="3615"/>
                    <a:pt x="316" y="3963"/>
                  </a:cubicBezTo>
                  <a:cubicBezTo>
                    <a:pt x="221" y="4244"/>
                    <a:pt x="159" y="4551"/>
                    <a:pt x="111" y="4838"/>
                  </a:cubicBezTo>
                  <a:cubicBezTo>
                    <a:pt x="1" y="5586"/>
                    <a:pt x="9" y="6366"/>
                    <a:pt x="111" y="7118"/>
                  </a:cubicBezTo>
                  <a:cubicBezTo>
                    <a:pt x="357" y="8891"/>
                    <a:pt x="1036" y="10739"/>
                    <a:pt x="2644" y="11705"/>
                  </a:cubicBezTo>
                  <a:cubicBezTo>
                    <a:pt x="3431" y="12176"/>
                    <a:pt x="4328" y="12492"/>
                    <a:pt x="5231" y="12682"/>
                  </a:cubicBezTo>
                  <a:cubicBezTo>
                    <a:pt x="5737" y="12792"/>
                    <a:pt x="6269" y="12864"/>
                    <a:pt x="6796" y="12864"/>
                  </a:cubicBezTo>
                  <a:cubicBezTo>
                    <a:pt x="7188" y="12864"/>
                    <a:pt x="7579" y="12825"/>
                    <a:pt x="7955" y="12731"/>
                  </a:cubicBezTo>
                  <a:cubicBezTo>
                    <a:pt x="8845" y="12511"/>
                    <a:pt x="9673" y="12046"/>
                    <a:pt x="10399" y="11485"/>
                  </a:cubicBezTo>
                  <a:cubicBezTo>
                    <a:pt x="11082" y="10957"/>
                    <a:pt x="11720" y="10315"/>
                    <a:pt x="12157" y="9555"/>
                  </a:cubicBezTo>
                  <a:cubicBezTo>
                    <a:pt x="12863" y="8344"/>
                    <a:pt x="12930" y="6831"/>
                    <a:pt x="12677" y="5476"/>
                  </a:cubicBezTo>
                  <a:cubicBezTo>
                    <a:pt x="12418" y="4066"/>
                    <a:pt x="11808" y="2662"/>
                    <a:pt x="10810" y="1622"/>
                  </a:cubicBezTo>
                  <a:cubicBezTo>
                    <a:pt x="10323" y="1123"/>
                    <a:pt x="9755" y="725"/>
                    <a:pt x="9105" y="466"/>
                  </a:cubicBezTo>
                  <a:cubicBezTo>
                    <a:pt x="8387" y="185"/>
                    <a:pt x="7613" y="42"/>
                    <a:pt x="6846" y="7"/>
                  </a:cubicBezTo>
                  <a:cubicBezTo>
                    <a:pt x="6736" y="3"/>
                    <a:pt x="6625" y="1"/>
                    <a:pt x="6514" y="1"/>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8"/>
            <p:cNvSpPr/>
            <p:nvPr/>
          </p:nvSpPr>
          <p:spPr>
            <a:xfrm>
              <a:off x="3017600" y="2691600"/>
              <a:ext cx="243550" cy="186175"/>
            </a:xfrm>
            <a:custGeom>
              <a:avLst/>
              <a:gdLst/>
              <a:ahLst/>
              <a:cxnLst/>
              <a:rect l="l" t="t" r="r" b="b"/>
              <a:pathLst>
                <a:path w="9742" h="7447" extrusionOk="0">
                  <a:moveTo>
                    <a:pt x="6514" y="1"/>
                  </a:moveTo>
                  <a:cubicBezTo>
                    <a:pt x="5030" y="1"/>
                    <a:pt x="3517" y="393"/>
                    <a:pt x="2288" y="1246"/>
                  </a:cubicBezTo>
                  <a:cubicBezTo>
                    <a:pt x="1652" y="1691"/>
                    <a:pt x="1110" y="2273"/>
                    <a:pt x="734" y="2958"/>
                  </a:cubicBezTo>
                  <a:cubicBezTo>
                    <a:pt x="556" y="3271"/>
                    <a:pt x="426" y="3615"/>
                    <a:pt x="316" y="3963"/>
                  </a:cubicBezTo>
                  <a:cubicBezTo>
                    <a:pt x="297" y="4032"/>
                    <a:pt x="275" y="4107"/>
                    <a:pt x="256" y="4175"/>
                  </a:cubicBezTo>
                  <a:cubicBezTo>
                    <a:pt x="256" y="4203"/>
                    <a:pt x="247" y="4231"/>
                    <a:pt x="256" y="4250"/>
                  </a:cubicBezTo>
                  <a:cubicBezTo>
                    <a:pt x="193" y="4443"/>
                    <a:pt x="152" y="4641"/>
                    <a:pt x="118" y="4832"/>
                  </a:cubicBezTo>
                  <a:lnTo>
                    <a:pt x="111" y="4838"/>
                  </a:lnTo>
                  <a:cubicBezTo>
                    <a:pt x="1" y="5586"/>
                    <a:pt x="9" y="6366"/>
                    <a:pt x="111" y="7118"/>
                  </a:cubicBezTo>
                  <a:cubicBezTo>
                    <a:pt x="124" y="7229"/>
                    <a:pt x="145" y="7337"/>
                    <a:pt x="165" y="7447"/>
                  </a:cubicBezTo>
                  <a:cubicBezTo>
                    <a:pt x="193" y="7270"/>
                    <a:pt x="187" y="7077"/>
                    <a:pt x="187" y="6892"/>
                  </a:cubicBezTo>
                  <a:cubicBezTo>
                    <a:pt x="193" y="6626"/>
                    <a:pt x="214" y="6366"/>
                    <a:pt x="256" y="6105"/>
                  </a:cubicBezTo>
                  <a:cubicBezTo>
                    <a:pt x="338" y="5633"/>
                    <a:pt x="433" y="5154"/>
                    <a:pt x="576" y="4702"/>
                  </a:cubicBezTo>
                  <a:cubicBezTo>
                    <a:pt x="837" y="3868"/>
                    <a:pt x="1200" y="3114"/>
                    <a:pt x="1754" y="2437"/>
                  </a:cubicBezTo>
                  <a:cubicBezTo>
                    <a:pt x="2350" y="1704"/>
                    <a:pt x="3102" y="1095"/>
                    <a:pt x="3971" y="706"/>
                  </a:cubicBezTo>
                  <a:cubicBezTo>
                    <a:pt x="4660" y="391"/>
                    <a:pt x="5458" y="188"/>
                    <a:pt x="6231" y="188"/>
                  </a:cubicBezTo>
                  <a:cubicBezTo>
                    <a:pt x="6404" y="188"/>
                    <a:pt x="6575" y="198"/>
                    <a:pt x="6744" y="219"/>
                  </a:cubicBezTo>
                  <a:cubicBezTo>
                    <a:pt x="7263" y="280"/>
                    <a:pt x="7771" y="459"/>
                    <a:pt x="8290" y="541"/>
                  </a:cubicBezTo>
                  <a:cubicBezTo>
                    <a:pt x="8530" y="582"/>
                    <a:pt x="8776" y="617"/>
                    <a:pt x="9003" y="706"/>
                  </a:cubicBezTo>
                  <a:cubicBezTo>
                    <a:pt x="9228" y="794"/>
                    <a:pt x="9399" y="904"/>
                    <a:pt x="9645" y="904"/>
                  </a:cubicBezTo>
                  <a:cubicBezTo>
                    <a:pt x="9701" y="904"/>
                    <a:pt x="9742" y="835"/>
                    <a:pt x="9721" y="788"/>
                  </a:cubicBezTo>
                  <a:cubicBezTo>
                    <a:pt x="9714" y="773"/>
                    <a:pt x="9701" y="766"/>
                    <a:pt x="9693" y="753"/>
                  </a:cubicBezTo>
                  <a:cubicBezTo>
                    <a:pt x="9509" y="643"/>
                    <a:pt x="9310" y="548"/>
                    <a:pt x="9105" y="466"/>
                  </a:cubicBezTo>
                  <a:cubicBezTo>
                    <a:pt x="8387" y="185"/>
                    <a:pt x="7613" y="42"/>
                    <a:pt x="6846" y="7"/>
                  </a:cubicBezTo>
                  <a:cubicBezTo>
                    <a:pt x="6736" y="3"/>
                    <a:pt x="6625" y="1"/>
                    <a:pt x="65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8"/>
            <p:cNvSpPr/>
            <p:nvPr/>
          </p:nvSpPr>
          <p:spPr>
            <a:xfrm>
              <a:off x="3046900" y="2720850"/>
              <a:ext cx="293975" cy="292375"/>
            </a:xfrm>
            <a:custGeom>
              <a:avLst/>
              <a:gdLst/>
              <a:ahLst/>
              <a:cxnLst/>
              <a:rect l="l" t="t" r="r" b="b"/>
              <a:pathLst>
                <a:path w="11759" h="11695" extrusionOk="0">
                  <a:moveTo>
                    <a:pt x="9137" y="0"/>
                  </a:moveTo>
                  <a:cubicBezTo>
                    <a:pt x="9145" y="288"/>
                    <a:pt x="9123" y="575"/>
                    <a:pt x="9096" y="843"/>
                  </a:cubicBezTo>
                  <a:cubicBezTo>
                    <a:pt x="9041" y="1410"/>
                    <a:pt x="8918" y="1952"/>
                    <a:pt x="8706" y="2478"/>
                  </a:cubicBezTo>
                  <a:cubicBezTo>
                    <a:pt x="8268" y="3567"/>
                    <a:pt x="7543" y="4539"/>
                    <a:pt x="6707" y="5346"/>
                  </a:cubicBezTo>
                  <a:cubicBezTo>
                    <a:pt x="5866" y="6173"/>
                    <a:pt x="4900" y="6872"/>
                    <a:pt x="3880" y="7468"/>
                  </a:cubicBezTo>
                  <a:cubicBezTo>
                    <a:pt x="2875" y="8056"/>
                    <a:pt x="1779" y="8605"/>
                    <a:pt x="651" y="8933"/>
                  </a:cubicBezTo>
                  <a:cubicBezTo>
                    <a:pt x="439" y="8994"/>
                    <a:pt x="219" y="9042"/>
                    <a:pt x="0" y="9083"/>
                  </a:cubicBezTo>
                  <a:cubicBezTo>
                    <a:pt x="370" y="9664"/>
                    <a:pt x="849" y="10165"/>
                    <a:pt x="1472" y="10535"/>
                  </a:cubicBezTo>
                  <a:cubicBezTo>
                    <a:pt x="2259" y="11006"/>
                    <a:pt x="3156" y="11322"/>
                    <a:pt x="4059" y="11512"/>
                  </a:cubicBezTo>
                  <a:cubicBezTo>
                    <a:pt x="4565" y="11622"/>
                    <a:pt x="5097" y="11694"/>
                    <a:pt x="5624" y="11694"/>
                  </a:cubicBezTo>
                  <a:cubicBezTo>
                    <a:pt x="6016" y="11694"/>
                    <a:pt x="6407" y="11655"/>
                    <a:pt x="6783" y="11561"/>
                  </a:cubicBezTo>
                  <a:cubicBezTo>
                    <a:pt x="7673" y="11341"/>
                    <a:pt x="8501" y="10876"/>
                    <a:pt x="9227" y="10315"/>
                  </a:cubicBezTo>
                  <a:cubicBezTo>
                    <a:pt x="9910" y="9787"/>
                    <a:pt x="10548" y="9145"/>
                    <a:pt x="10985" y="8385"/>
                  </a:cubicBezTo>
                  <a:cubicBezTo>
                    <a:pt x="11691" y="7174"/>
                    <a:pt x="11758" y="5661"/>
                    <a:pt x="11505" y="4306"/>
                  </a:cubicBezTo>
                  <a:cubicBezTo>
                    <a:pt x="11246" y="2896"/>
                    <a:pt x="10636" y="1492"/>
                    <a:pt x="9638" y="452"/>
                  </a:cubicBezTo>
                  <a:cubicBezTo>
                    <a:pt x="9480" y="288"/>
                    <a:pt x="9316" y="145"/>
                    <a:pt x="9137"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8"/>
            <p:cNvSpPr/>
            <p:nvPr/>
          </p:nvSpPr>
          <p:spPr>
            <a:xfrm>
              <a:off x="3283100" y="2816625"/>
              <a:ext cx="45450" cy="134425"/>
            </a:xfrm>
            <a:custGeom>
              <a:avLst/>
              <a:gdLst/>
              <a:ahLst/>
              <a:cxnLst/>
              <a:rect l="l" t="t" r="r" b="b"/>
              <a:pathLst>
                <a:path w="1818" h="5377" extrusionOk="0">
                  <a:moveTo>
                    <a:pt x="1401" y="1"/>
                  </a:moveTo>
                  <a:cubicBezTo>
                    <a:pt x="1358" y="1"/>
                    <a:pt x="1318" y="37"/>
                    <a:pt x="1318" y="92"/>
                  </a:cubicBezTo>
                  <a:cubicBezTo>
                    <a:pt x="1325" y="330"/>
                    <a:pt x="1454" y="550"/>
                    <a:pt x="1448" y="790"/>
                  </a:cubicBezTo>
                  <a:cubicBezTo>
                    <a:pt x="1448" y="1002"/>
                    <a:pt x="1422" y="1214"/>
                    <a:pt x="1428" y="1432"/>
                  </a:cubicBezTo>
                  <a:cubicBezTo>
                    <a:pt x="1435" y="1906"/>
                    <a:pt x="1441" y="2377"/>
                    <a:pt x="1387" y="2850"/>
                  </a:cubicBezTo>
                  <a:cubicBezTo>
                    <a:pt x="1359" y="3082"/>
                    <a:pt x="1312" y="3308"/>
                    <a:pt x="1249" y="3533"/>
                  </a:cubicBezTo>
                  <a:cubicBezTo>
                    <a:pt x="1182" y="3773"/>
                    <a:pt x="1134" y="3993"/>
                    <a:pt x="983" y="4205"/>
                  </a:cubicBezTo>
                  <a:cubicBezTo>
                    <a:pt x="847" y="4383"/>
                    <a:pt x="723" y="4575"/>
                    <a:pt x="579" y="4752"/>
                  </a:cubicBezTo>
                  <a:cubicBezTo>
                    <a:pt x="421" y="4944"/>
                    <a:pt x="196" y="5068"/>
                    <a:pt x="39" y="5252"/>
                  </a:cubicBezTo>
                  <a:cubicBezTo>
                    <a:pt x="1" y="5303"/>
                    <a:pt x="38" y="5377"/>
                    <a:pt x="93" y="5377"/>
                  </a:cubicBezTo>
                  <a:cubicBezTo>
                    <a:pt x="98" y="5377"/>
                    <a:pt x="102" y="5376"/>
                    <a:pt x="107" y="5375"/>
                  </a:cubicBezTo>
                  <a:cubicBezTo>
                    <a:pt x="339" y="5355"/>
                    <a:pt x="572" y="5156"/>
                    <a:pt x="737" y="4999"/>
                  </a:cubicBezTo>
                  <a:cubicBezTo>
                    <a:pt x="914" y="4834"/>
                    <a:pt x="1065" y="4650"/>
                    <a:pt x="1216" y="4465"/>
                  </a:cubicBezTo>
                  <a:cubicBezTo>
                    <a:pt x="1551" y="4054"/>
                    <a:pt x="1668" y="3514"/>
                    <a:pt x="1742" y="3000"/>
                  </a:cubicBezTo>
                  <a:cubicBezTo>
                    <a:pt x="1817" y="2487"/>
                    <a:pt x="1716" y="1973"/>
                    <a:pt x="1701" y="1460"/>
                  </a:cubicBezTo>
                  <a:cubicBezTo>
                    <a:pt x="1688" y="1009"/>
                    <a:pt x="1791" y="406"/>
                    <a:pt x="1463" y="30"/>
                  </a:cubicBezTo>
                  <a:cubicBezTo>
                    <a:pt x="1444" y="10"/>
                    <a:pt x="1422" y="1"/>
                    <a:pt x="14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8"/>
            <p:cNvSpPr/>
            <p:nvPr/>
          </p:nvSpPr>
          <p:spPr>
            <a:xfrm>
              <a:off x="3195500" y="2742375"/>
              <a:ext cx="93375" cy="128500"/>
            </a:xfrm>
            <a:custGeom>
              <a:avLst/>
              <a:gdLst/>
              <a:ahLst/>
              <a:cxnLst/>
              <a:rect l="l" t="t" r="r" b="b"/>
              <a:pathLst>
                <a:path w="3735" h="5140" extrusionOk="0">
                  <a:moveTo>
                    <a:pt x="2925" y="0"/>
                  </a:moveTo>
                  <a:cubicBezTo>
                    <a:pt x="2869" y="0"/>
                    <a:pt x="2812" y="69"/>
                    <a:pt x="2838" y="125"/>
                  </a:cubicBezTo>
                  <a:cubicBezTo>
                    <a:pt x="2940" y="311"/>
                    <a:pt x="3084" y="460"/>
                    <a:pt x="3179" y="652"/>
                  </a:cubicBezTo>
                  <a:cubicBezTo>
                    <a:pt x="3255" y="817"/>
                    <a:pt x="3357" y="1035"/>
                    <a:pt x="3331" y="1221"/>
                  </a:cubicBezTo>
                  <a:cubicBezTo>
                    <a:pt x="3296" y="1426"/>
                    <a:pt x="3110" y="1603"/>
                    <a:pt x="2968" y="1748"/>
                  </a:cubicBezTo>
                  <a:cubicBezTo>
                    <a:pt x="2803" y="1919"/>
                    <a:pt x="2659" y="2096"/>
                    <a:pt x="2509" y="2282"/>
                  </a:cubicBezTo>
                  <a:cubicBezTo>
                    <a:pt x="2118" y="2766"/>
                    <a:pt x="1688" y="3212"/>
                    <a:pt x="1256" y="3657"/>
                  </a:cubicBezTo>
                  <a:cubicBezTo>
                    <a:pt x="1037" y="3883"/>
                    <a:pt x="832" y="4108"/>
                    <a:pt x="627" y="4348"/>
                  </a:cubicBezTo>
                  <a:cubicBezTo>
                    <a:pt x="428" y="4582"/>
                    <a:pt x="175" y="4800"/>
                    <a:pt x="17" y="5066"/>
                  </a:cubicBezTo>
                  <a:cubicBezTo>
                    <a:pt x="1" y="5095"/>
                    <a:pt x="17" y="5140"/>
                    <a:pt x="51" y="5140"/>
                  </a:cubicBezTo>
                  <a:cubicBezTo>
                    <a:pt x="57" y="5140"/>
                    <a:pt x="64" y="5138"/>
                    <a:pt x="72" y="5135"/>
                  </a:cubicBezTo>
                  <a:cubicBezTo>
                    <a:pt x="709" y="4854"/>
                    <a:pt x="1139" y="4286"/>
                    <a:pt x="1606" y="3801"/>
                  </a:cubicBezTo>
                  <a:cubicBezTo>
                    <a:pt x="2092" y="3300"/>
                    <a:pt x="2550" y="2775"/>
                    <a:pt x="2995" y="2241"/>
                  </a:cubicBezTo>
                  <a:cubicBezTo>
                    <a:pt x="3275" y="1904"/>
                    <a:pt x="3735" y="1597"/>
                    <a:pt x="3685" y="1104"/>
                  </a:cubicBezTo>
                  <a:cubicBezTo>
                    <a:pt x="3666" y="871"/>
                    <a:pt x="3549" y="652"/>
                    <a:pt x="3426" y="454"/>
                  </a:cubicBezTo>
                  <a:cubicBezTo>
                    <a:pt x="3309" y="270"/>
                    <a:pt x="3160" y="43"/>
                    <a:pt x="2940" y="2"/>
                  </a:cubicBezTo>
                  <a:cubicBezTo>
                    <a:pt x="2935" y="1"/>
                    <a:pt x="2930" y="0"/>
                    <a:pt x="2925"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8"/>
            <p:cNvSpPr/>
            <p:nvPr/>
          </p:nvSpPr>
          <p:spPr>
            <a:xfrm>
              <a:off x="3069150" y="2704675"/>
              <a:ext cx="114475" cy="166800"/>
            </a:xfrm>
            <a:custGeom>
              <a:avLst/>
              <a:gdLst/>
              <a:ahLst/>
              <a:cxnLst/>
              <a:rect l="l" t="t" r="r" b="b"/>
              <a:pathLst>
                <a:path w="4579" h="6672" extrusionOk="0">
                  <a:moveTo>
                    <a:pt x="3580" y="0"/>
                  </a:moveTo>
                  <a:cubicBezTo>
                    <a:pt x="3520" y="0"/>
                    <a:pt x="3462" y="5"/>
                    <a:pt x="3409" y="12"/>
                  </a:cubicBezTo>
                  <a:cubicBezTo>
                    <a:pt x="3080" y="59"/>
                    <a:pt x="2765" y="202"/>
                    <a:pt x="2478" y="353"/>
                  </a:cubicBezTo>
                  <a:cubicBezTo>
                    <a:pt x="2101" y="552"/>
                    <a:pt x="1732" y="751"/>
                    <a:pt x="1362" y="963"/>
                  </a:cubicBezTo>
                  <a:cubicBezTo>
                    <a:pt x="1129" y="1099"/>
                    <a:pt x="896" y="1244"/>
                    <a:pt x="699" y="1441"/>
                  </a:cubicBezTo>
                  <a:cubicBezTo>
                    <a:pt x="513" y="1626"/>
                    <a:pt x="329" y="1851"/>
                    <a:pt x="74" y="1962"/>
                  </a:cubicBezTo>
                  <a:cubicBezTo>
                    <a:pt x="33" y="1975"/>
                    <a:pt x="0" y="2031"/>
                    <a:pt x="7" y="2078"/>
                  </a:cubicBezTo>
                  <a:cubicBezTo>
                    <a:pt x="55" y="2303"/>
                    <a:pt x="191" y="2495"/>
                    <a:pt x="329" y="2673"/>
                  </a:cubicBezTo>
                  <a:cubicBezTo>
                    <a:pt x="485" y="2878"/>
                    <a:pt x="630" y="3098"/>
                    <a:pt x="794" y="3297"/>
                  </a:cubicBezTo>
                  <a:cubicBezTo>
                    <a:pt x="971" y="3509"/>
                    <a:pt x="1183" y="3680"/>
                    <a:pt x="1382" y="3864"/>
                  </a:cubicBezTo>
                  <a:cubicBezTo>
                    <a:pt x="1602" y="4056"/>
                    <a:pt x="1814" y="4268"/>
                    <a:pt x="2013" y="4480"/>
                  </a:cubicBezTo>
                  <a:cubicBezTo>
                    <a:pt x="2711" y="5227"/>
                    <a:pt x="3401" y="6068"/>
                    <a:pt x="4339" y="6513"/>
                  </a:cubicBezTo>
                  <a:cubicBezTo>
                    <a:pt x="4345" y="6541"/>
                    <a:pt x="4345" y="6568"/>
                    <a:pt x="4345" y="6589"/>
                  </a:cubicBezTo>
                  <a:cubicBezTo>
                    <a:pt x="4349" y="6645"/>
                    <a:pt x="4390" y="6671"/>
                    <a:pt x="4432" y="6671"/>
                  </a:cubicBezTo>
                  <a:cubicBezTo>
                    <a:pt x="4483" y="6671"/>
                    <a:pt x="4537" y="6634"/>
                    <a:pt x="4537" y="6568"/>
                  </a:cubicBezTo>
                  <a:cubicBezTo>
                    <a:pt x="4572" y="6548"/>
                    <a:pt x="4579" y="6485"/>
                    <a:pt x="4531" y="6459"/>
                  </a:cubicBezTo>
                  <a:cubicBezTo>
                    <a:pt x="4510" y="5993"/>
                    <a:pt x="4401" y="5562"/>
                    <a:pt x="4298" y="5110"/>
                  </a:cubicBezTo>
                  <a:cubicBezTo>
                    <a:pt x="4189" y="4637"/>
                    <a:pt x="4155" y="4173"/>
                    <a:pt x="4148" y="3693"/>
                  </a:cubicBezTo>
                  <a:cubicBezTo>
                    <a:pt x="4140" y="3029"/>
                    <a:pt x="4202" y="2385"/>
                    <a:pt x="4250" y="1722"/>
                  </a:cubicBezTo>
                  <a:cubicBezTo>
                    <a:pt x="4271" y="1428"/>
                    <a:pt x="4285" y="1134"/>
                    <a:pt x="4263" y="833"/>
                  </a:cubicBezTo>
                  <a:cubicBezTo>
                    <a:pt x="4243" y="619"/>
                    <a:pt x="4216" y="360"/>
                    <a:pt x="4073" y="183"/>
                  </a:cubicBezTo>
                  <a:cubicBezTo>
                    <a:pt x="3958" y="42"/>
                    <a:pt x="3763" y="0"/>
                    <a:pt x="3580"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8"/>
            <p:cNvSpPr/>
            <p:nvPr/>
          </p:nvSpPr>
          <p:spPr>
            <a:xfrm>
              <a:off x="3194725" y="2724775"/>
              <a:ext cx="88825" cy="145900"/>
            </a:xfrm>
            <a:custGeom>
              <a:avLst/>
              <a:gdLst/>
              <a:ahLst/>
              <a:cxnLst/>
              <a:rect l="l" t="t" r="r" b="b"/>
              <a:pathLst>
                <a:path w="3553" h="5836" extrusionOk="0">
                  <a:moveTo>
                    <a:pt x="1399" y="0"/>
                  </a:moveTo>
                  <a:cubicBezTo>
                    <a:pt x="1368" y="0"/>
                    <a:pt x="1335" y="25"/>
                    <a:pt x="1335" y="62"/>
                  </a:cubicBezTo>
                  <a:cubicBezTo>
                    <a:pt x="1274" y="535"/>
                    <a:pt x="1170" y="974"/>
                    <a:pt x="1014" y="1425"/>
                  </a:cubicBezTo>
                  <a:cubicBezTo>
                    <a:pt x="863" y="1856"/>
                    <a:pt x="677" y="2273"/>
                    <a:pt x="563" y="2711"/>
                  </a:cubicBezTo>
                  <a:cubicBezTo>
                    <a:pt x="288" y="3710"/>
                    <a:pt x="288" y="4765"/>
                    <a:pt x="7" y="5757"/>
                  </a:cubicBezTo>
                  <a:cubicBezTo>
                    <a:pt x="1" y="5785"/>
                    <a:pt x="20" y="5811"/>
                    <a:pt x="48" y="5811"/>
                  </a:cubicBezTo>
                  <a:cubicBezTo>
                    <a:pt x="66" y="5827"/>
                    <a:pt x="92" y="5835"/>
                    <a:pt x="117" y="5835"/>
                  </a:cubicBezTo>
                  <a:cubicBezTo>
                    <a:pt x="158" y="5835"/>
                    <a:pt x="200" y="5812"/>
                    <a:pt x="213" y="5757"/>
                  </a:cubicBezTo>
                  <a:cubicBezTo>
                    <a:pt x="254" y="5538"/>
                    <a:pt x="528" y="5353"/>
                    <a:pt x="686" y="5223"/>
                  </a:cubicBezTo>
                  <a:cubicBezTo>
                    <a:pt x="870" y="5065"/>
                    <a:pt x="1062" y="4922"/>
                    <a:pt x="1226" y="4743"/>
                  </a:cubicBezTo>
                  <a:cubicBezTo>
                    <a:pt x="1739" y="4203"/>
                    <a:pt x="2102" y="3546"/>
                    <a:pt x="2547" y="2951"/>
                  </a:cubicBezTo>
                  <a:cubicBezTo>
                    <a:pt x="2813" y="2595"/>
                    <a:pt x="3245" y="2342"/>
                    <a:pt x="3463" y="1944"/>
                  </a:cubicBezTo>
                  <a:cubicBezTo>
                    <a:pt x="3552" y="1780"/>
                    <a:pt x="3491" y="1631"/>
                    <a:pt x="3416" y="1466"/>
                  </a:cubicBezTo>
                  <a:cubicBezTo>
                    <a:pt x="3321" y="1268"/>
                    <a:pt x="3204" y="1056"/>
                    <a:pt x="3059" y="877"/>
                  </a:cubicBezTo>
                  <a:cubicBezTo>
                    <a:pt x="2862" y="630"/>
                    <a:pt x="2601" y="425"/>
                    <a:pt x="2320" y="275"/>
                  </a:cubicBezTo>
                  <a:cubicBezTo>
                    <a:pt x="2020" y="111"/>
                    <a:pt x="1739" y="49"/>
                    <a:pt x="1410" y="1"/>
                  </a:cubicBezTo>
                  <a:cubicBezTo>
                    <a:pt x="1407" y="0"/>
                    <a:pt x="1403" y="0"/>
                    <a:pt x="139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8"/>
            <p:cNvSpPr/>
            <p:nvPr/>
          </p:nvSpPr>
          <p:spPr>
            <a:xfrm>
              <a:off x="3198300" y="2815375"/>
              <a:ext cx="125125" cy="132825"/>
            </a:xfrm>
            <a:custGeom>
              <a:avLst/>
              <a:gdLst/>
              <a:ahLst/>
              <a:cxnLst/>
              <a:rect l="l" t="t" r="r" b="b"/>
              <a:pathLst>
                <a:path w="5005" h="5313" extrusionOk="0">
                  <a:moveTo>
                    <a:pt x="4651" y="1"/>
                  </a:moveTo>
                  <a:cubicBezTo>
                    <a:pt x="4641" y="1"/>
                    <a:pt x="4631" y="2"/>
                    <a:pt x="4621" y="4"/>
                  </a:cubicBezTo>
                  <a:cubicBezTo>
                    <a:pt x="3861" y="209"/>
                    <a:pt x="3212" y="627"/>
                    <a:pt x="2562" y="1059"/>
                  </a:cubicBezTo>
                  <a:cubicBezTo>
                    <a:pt x="1781" y="1571"/>
                    <a:pt x="945" y="2031"/>
                    <a:pt x="83" y="2401"/>
                  </a:cubicBezTo>
                  <a:cubicBezTo>
                    <a:pt x="56" y="2414"/>
                    <a:pt x="50" y="2448"/>
                    <a:pt x="63" y="2468"/>
                  </a:cubicBezTo>
                  <a:cubicBezTo>
                    <a:pt x="22" y="2503"/>
                    <a:pt x="1" y="2565"/>
                    <a:pt x="50" y="2619"/>
                  </a:cubicBezTo>
                  <a:cubicBezTo>
                    <a:pt x="262" y="2852"/>
                    <a:pt x="584" y="2920"/>
                    <a:pt x="837" y="3091"/>
                  </a:cubicBezTo>
                  <a:cubicBezTo>
                    <a:pt x="1178" y="3317"/>
                    <a:pt x="1500" y="3557"/>
                    <a:pt x="1788" y="3845"/>
                  </a:cubicBezTo>
                  <a:cubicBezTo>
                    <a:pt x="2041" y="4098"/>
                    <a:pt x="2281" y="4331"/>
                    <a:pt x="2568" y="4543"/>
                  </a:cubicBezTo>
                  <a:cubicBezTo>
                    <a:pt x="2862" y="4761"/>
                    <a:pt x="3156" y="4960"/>
                    <a:pt x="3376" y="5267"/>
                  </a:cubicBezTo>
                  <a:cubicBezTo>
                    <a:pt x="3399" y="5298"/>
                    <a:pt x="3433" y="5312"/>
                    <a:pt x="3467" y="5312"/>
                  </a:cubicBezTo>
                  <a:cubicBezTo>
                    <a:pt x="3494" y="5312"/>
                    <a:pt x="3523" y="5304"/>
                    <a:pt x="3547" y="5288"/>
                  </a:cubicBezTo>
                  <a:cubicBezTo>
                    <a:pt x="4909" y="4487"/>
                    <a:pt x="5004" y="2695"/>
                    <a:pt x="4902" y="1292"/>
                  </a:cubicBezTo>
                  <a:cubicBezTo>
                    <a:pt x="4868" y="888"/>
                    <a:pt x="4814" y="490"/>
                    <a:pt x="4758" y="86"/>
                  </a:cubicBezTo>
                  <a:cubicBezTo>
                    <a:pt x="4752" y="30"/>
                    <a:pt x="4703" y="1"/>
                    <a:pt x="4651"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8"/>
            <p:cNvSpPr/>
            <p:nvPr/>
          </p:nvSpPr>
          <p:spPr>
            <a:xfrm>
              <a:off x="3065375" y="2880425"/>
              <a:ext cx="156250" cy="103050"/>
            </a:xfrm>
            <a:custGeom>
              <a:avLst/>
              <a:gdLst/>
              <a:ahLst/>
              <a:cxnLst/>
              <a:rect l="l" t="t" r="r" b="b"/>
              <a:pathLst>
                <a:path w="6250" h="4122" extrusionOk="0">
                  <a:moveTo>
                    <a:pt x="4595" y="1"/>
                  </a:moveTo>
                  <a:cubicBezTo>
                    <a:pt x="4519" y="1"/>
                    <a:pt x="4442" y="7"/>
                    <a:pt x="4373" y="11"/>
                  </a:cubicBezTo>
                  <a:cubicBezTo>
                    <a:pt x="4189" y="24"/>
                    <a:pt x="4004" y="45"/>
                    <a:pt x="3813" y="78"/>
                  </a:cubicBezTo>
                  <a:cubicBezTo>
                    <a:pt x="3437" y="134"/>
                    <a:pt x="3074" y="229"/>
                    <a:pt x="2698" y="305"/>
                  </a:cubicBezTo>
                  <a:cubicBezTo>
                    <a:pt x="1820" y="469"/>
                    <a:pt x="904" y="428"/>
                    <a:pt x="76" y="817"/>
                  </a:cubicBezTo>
                  <a:cubicBezTo>
                    <a:pt x="28" y="845"/>
                    <a:pt x="0" y="893"/>
                    <a:pt x="20" y="949"/>
                  </a:cubicBezTo>
                  <a:cubicBezTo>
                    <a:pt x="322" y="1776"/>
                    <a:pt x="767" y="2706"/>
                    <a:pt x="1485" y="3248"/>
                  </a:cubicBezTo>
                  <a:cubicBezTo>
                    <a:pt x="2129" y="3733"/>
                    <a:pt x="3005" y="3830"/>
                    <a:pt x="3772" y="3987"/>
                  </a:cubicBezTo>
                  <a:cubicBezTo>
                    <a:pt x="4153" y="4065"/>
                    <a:pt x="4562" y="4121"/>
                    <a:pt x="4963" y="4121"/>
                  </a:cubicBezTo>
                  <a:cubicBezTo>
                    <a:pt x="5160" y="4121"/>
                    <a:pt x="5355" y="4108"/>
                    <a:pt x="5544" y="4076"/>
                  </a:cubicBezTo>
                  <a:cubicBezTo>
                    <a:pt x="5756" y="4042"/>
                    <a:pt x="6024" y="3973"/>
                    <a:pt x="6132" y="3761"/>
                  </a:cubicBezTo>
                  <a:cubicBezTo>
                    <a:pt x="6249" y="3536"/>
                    <a:pt x="6113" y="3233"/>
                    <a:pt x="6031" y="3015"/>
                  </a:cubicBezTo>
                  <a:cubicBezTo>
                    <a:pt x="5886" y="2645"/>
                    <a:pt x="5681" y="2304"/>
                    <a:pt x="5585" y="1913"/>
                  </a:cubicBezTo>
                  <a:cubicBezTo>
                    <a:pt x="5462" y="1386"/>
                    <a:pt x="5277" y="880"/>
                    <a:pt x="5121" y="359"/>
                  </a:cubicBezTo>
                  <a:cubicBezTo>
                    <a:pt x="5127" y="352"/>
                    <a:pt x="5127" y="346"/>
                    <a:pt x="5127" y="339"/>
                  </a:cubicBezTo>
                  <a:cubicBezTo>
                    <a:pt x="5121" y="318"/>
                    <a:pt x="5121" y="291"/>
                    <a:pt x="5112" y="264"/>
                  </a:cubicBezTo>
                  <a:cubicBezTo>
                    <a:pt x="5106" y="250"/>
                    <a:pt x="5093" y="229"/>
                    <a:pt x="5086" y="216"/>
                  </a:cubicBezTo>
                  <a:cubicBezTo>
                    <a:pt x="5079" y="209"/>
                    <a:pt x="5079" y="195"/>
                    <a:pt x="5071" y="188"/>
                  </a:cubicBezTo>
                  <a:cubicBezTo>
                    <a:pt x="5065" y="160"/>
                    <a:pt x="5058" y="140"/>
                    <a:pt x="5052" y="112"/>
                  </a:cubicBezTo>
                  <a:cubicBezTo>
                    <a:pt x="5042" y="93"/>
                    <a:pt x="5023" y="83"/>
                    <a:pt x="5006" y="83"/>
                  </a:cubicBezTo>
                  <a:cubicBezTo>
                    <a:pt x="5000" y="83"/>
                    <a:pt x="4994" y="84"/>
                    <a:pt x="4989" y="86"/>
                  </a:cubicBezTo>
                  <a:cubicBezTo>
                    <a:pt x="4979" y="80"/>
                    <a:pt x="4968" y="78"/>
                    <a:pt x="4957" y="78"/>
                  </a:cubicBezTo>
                  <a:cubicBezTo>
                    <a:pt x="4941" y="78"/>
                    <a:pt x="4924" y="84"/>
                    <a:pt x="4907" y="93"/>
                  </a:cubicBezTo>
                  <a:cubicBezTo>
                    <a:pt x="4907" y="93"/>
                    <a:pt x="4900" y="99"/>
                    <a:pt x="4894" y="99"/>
                  </a:cubicBezTo>
                  <a:cubicBezTo>
                    <a:pt x="4887" y="106"/>
                    <a:pt x="4887" y="106"/>
                    <a:pt x="4881" y="112"/>
                  </a:cubicBezTo>
                  <a:cubicBezTo>
                    <a:pt x="4881" y="78"/>
                    <a:pt x="4859" y="52"/>
                    <a:pt x="4825" y="37"/>
                  </a:cubicBezTo>
                  <a:cubicBezTo>
                    <a:pt x="4757" y="9"/>
                    <a:pt x="4677" y="1"/>
                    <a:pt x="459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8"/>
            <p:cNvSpPr/>
            <p:nvPr/>
          </p:nvSpPr>
          <p:spPr>
            <a:xfrm>
              <a:off x="3050825" y="2822350"/>
              <a:ext cx="109875" cy="56475"/>
            </a:xfrm>
            <a:custGeom>
              <a:avLst/>
              <a:gdLst/>
              <a:ahLst/>
              <a:cxnLst/>
              <a:rect l="l" t="t" r="r" b="b"/>
              <a:pathLst>
                <a:path w="4395" h="2259" extrusionOk="0">
                  <a:moveTo>
                    <a:pt x="659" y="0"/>
                  </a:moveTo>
                  <a:cubicBezTo>
                    <a:pt x="587" y="0"/>
                    <a:pt x="516" y="9"/>
                    <a:pt x="446" y="27"/>
                  </a:cubicBezTo>
                  <a:cubicBezTo>
                    <a:pt x="76" y="123"/>
                    <a:pt x="14" y="520"/>
                    <a:pt x="7" y="849"/>
                  </a:cubicBezTo>
                  <a:cubicBezTo>
                    <a:pt x="1" y="1286"/>
                    <a:pt x="42" y="1800"/>
                    <a:pt x="254" y="2196"/>
                  </a:cubicBezTo>
                  <a:cubicBezTo>
                    <a:pt x="275" y="2237"/>
                    <a:pt x="307" y="2259"/>
                    <a:pt x="344" y="2259"/>
                  </a:cubicBezTo>
                  <a:cubicBezTo>
                    <a:pt x="357" y="2259"/>
                    <a:pt x="370" y="2256"/>
                    <a:pt x="384" y="2251"/>
                  </a:cubicBezTo>
                  <a:cubicBezTo>
                    <a:pt x="844" y="2091"/>
                    <a:pt x="1332" y="2051"/>
                    <a:pt x="1819" y="2051"/>
                  </a:cubicBezTo>
                  <a:cubicBezTo>
                    <a:pt x="2019" y="2051"/>
                    <a:pt x="2219" y="2058"/>
                    <a:pt x="2417" y="2066"/>
                  </a:cubicBezTo>
                  <a:cubicBezTo>
                    <a:pt x="2648" y="2077"/>
                    <a:pt x="2889" y="2092"/>
                    <a:pt x="3127" y="2092"/>
                  </a:cubicBezTo>
                  <a:cubicBezTo>
                    <a:pt x="3198" y="2092"/>
                    <a:pt x="3270" y="2090"/>
                    <a:pt x="3340" y="2087"/>
                  </a:cubicBezTo>
                  <a:cubicBezTo>
                    <a:pt x="3589" y="2071"/>
                    <a:pt x="3829" y="2014"/>
                    <a:pt x="4076" y="2014"/>
                  </a:cubicBezTo>
                  <a:cubicBezTo>
                    <a:pt x="4149" y="2014"/>
                    <a:pt x="4223" y="2019"/>
                    <a:pt x="4298" y="2031"/>
                  </a:cubicBezTo>
                  <a:cubicBezTo>
                    <a:pt x="4302" y="2032"/>
                    <a:pt x="4305" y="2032"/>
                    <a:pt x="4308" y="2032"/>
                  </a:cubicBezTo>
                  <a:cubicBezTo>
                    <a:pt x="4343" y="2032"/>
                    <a:pt x="4360" y="1996"/>
                    <a:pt x="4354" y="1971"/>
                  </a:cubicBezTo>
                  <a:cubicBezTo>
                    <a:pt x="4388" y="1923"/>
                    <a:pt x="4395" y="1861"/>
                    <a:pt x="4339" y="1819"/>
                  </a:cubicBezTo>
                  <a:cubicBezTo>
                    <a:pt x="3887" y="1497"/>
                    <a:pt x="3470" y="1115"/>
                    <a:pt x="2936" y="916"/>
                  </a:cubicBezTo>
                  <a:cubicBezTo>
                    <a:pt x="2683" y="827"/>
                    <a:pt x="2437" y="745"/>
                    <a:pt x="2204" y="615"/>
                  </a:cubicBezTo>
                  <a:cubicBezTo>
                    <a:pt x="1985" y="492"/>
                    <a:pt x="1773" y="362"/>
                    <a:pt x="1533" y="259"/>
                  </a:cubicBezTo>
                  <a:cubicBezTo>
                    <a:pt x="1274" y="144"/>
                    <a:pt x="960" y="0"/>
                    <a:pt x="659" y="0"/>
                  </a:cubicBezTo>
                  <a:close/>
                </a:path>
              </a:pathLst>
            </a:custGeom>
            <a:solidFill>
              <a:srgbClr val="C726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8"/>
            <p:cNvSpPr/>
            <p:nvPr/>
          </p:nvSpPr>
          <p:spPr>
            <a:xfrm>
              <a:off x="3041425" y="2773150"/>
              <a:ext cx="10625" cy="10575"/>
            </a:xfrm>
            <a:custGeom>
              <a:avLst/>
              <a:gdLst/>
              <a:ahLst/>
              <a:cxnLst/>
              <a:rect l="l" t="t" r="r" b="b"/>
              <a:pathLst>
                <a:path w="425" h="423" extrusionOk="0">
                  <a:moveTo>
                    <a:pt x="212" y="0"/>
                  </a:moveTo>
                  <a:cubicBezTo>
                    <a:pt x="187" y="0"/>
                    <a:pt x="161" y="6"/>
                    <a:pt x="130" y="16"/>
                  </a:cubicBezTo>
                  <a:cubicBezTo>
                    <a:pt x="103" y="31"/>
                    <a:pt x="83" y="44"/>
                    <a:pt x="61" y="65"/>
                  </a:cubicBezTo>
                  <a:cubicBezTo>
                    <a:pt x="42" y="85"/>
                    <a:pt x="27" y="106"/>
                    <a:pt x="20" y="133"/>
                  </a:cubicBezTo>
                  <a:cubicBezTo>
                    <a:pt x="7" y="154"/>
                    <a:pt x="1" y="180"/>
                    <a:pt x="7" y="208"/>
                  </a:cubicBezTo>
                  <a:cubicBezTo>
                    <a:pt x="1" y="236"/>
                    <a:pt x="7" y="262"/>
                    <a:pt x="20" y="290"/>
                  </a:cubicBezTo>
                  <a:cubicBezTo>
                    <a:pt x="27" y="312"/>
                    <a:pt x="34" y="325"/>
                    <a:pt x="48" y="338"/>
                  </a:cubicBezTo>
                  <a:cubicBezTo>
                    <a:pt x="68" y="372"/>
                    <a:pt x="96" y="394"/>
                    <a:pt x="130" y="407"/>
                  </a:cubicBezTo>
                  <a:cubicBezTo>
                    <a:pt x="150" y="413"/>
                    <a:pt x="165" y="413"/>
                    <a:pt x="185" y="420"/>
                  </a:cubicBezTo>
                  <a:cubicBezTo>
                    <a:pt x="194" y="422"/>
                    <a:pt x="203" y="423"/>
                    <a:pt x="212" y="423"/>
                  </a:cubicBezTo>
                  <a:cubicBezTo>
                    <a:pt x="238" y="423"/>
                    <a:pt x="263" y="416"/>
                    <a:pt x="288" y="407"/>
                  </a:cubicBezTo>
                  <a:cubicBezTo>
                    <a:pt x="314" y="400"/>
                    <a:pt x="342" y="379"/>
                    <a:pt x="355" y="359"/>
                  </a:cubicBezTo>
                  <a:cubicBezTo>
                    <a:pt x="383" y="344"/>
                    <a:pt x="397" y="318"/>
                    <a:pt x="403" y="297"/>
                  </a:cubicBezTo>
                  <a:cubicBezTo>
                    <a:pt x="418" y="271"/>
                    <a:pt x="424" y="243"/>
                    <a:pt x="418" y="215"/>
                  </a:cubicBezTo>
                  <a:cubicBezTo>
                    <a:pt x="424" y="188"/>
                    <a:pt x="418" y="160"/>
                    <a:pt x="403" y="133"/>
                  </a:cubicBezTo>
                  <a:cubicBezTo>
                    <a:pt x="397" y="119"/>
                    <a:pt x="390" y="98"/>
                    <a:pt x="377" y="85"/>
                  </a:cubicBezTo>
                  <a:cubicBezTo>
                    <a:pt x="355" y="57"/>
                    <a:pt x="329" y="31"/>
                    <a:pt x="295" y="16"/>
                  </a:cubicBezTo>
                  <a:cubicBezTo>
                    <a:pt x="273" y="16"/>
                    <a:pt x="260" y="9"/>
                    <a:pt x="239" y="3"/>
                  </a:cubicBezTo>
                  <a:cubicBezTo>
                    <a:pt x="230" y="1"/>
                    <a:pt x="221" y="0"/>
                    <a:pt x="2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8"/>
            <p:cNvSpPr/>
            <p:nvPr/>
          </p:nvSpPr>
          <p:spPr>
            <a:xfrm>
              <a:off x="3067075" y="2785950"/>
              <a:ext cx="3950" cy="2800"/>
            </a:xfrm>
            <a:custGeom>
              <a:avLst/>
              <a:gdLst/>
              <a:ahLst/>
              <a:cxnLst/>
              <a:rect l="l" t="t" r="r" b="b"/>
              <a:pathLst>
                <a:path w="158" h="112" extrusionOk="0">
                  <a:moveTo>
                    <a:pt x="79" y="0"/>
                  </a:moveTo>
                  <a:cubicBezTo>
                    <a:pt x="72" y="0"/>
                    <a:pt x="64" y="2"/>
                    <a:pt x="56" y="5"/>
                  </a:cubicBezTo>
                  <a:cubicBezTo>
                    <a:pt x="0" y="28"/>
                    <a:pt x="26" y="112"/>
                    <a:pt x="76" y="112"/>
                  </a:cubicBezTo>
                  <a:cubicBezTo>
                    <a:pt x="82" y="112"/>
                    <a:pt x="89" y="110"/>
                    <a:pt x="97" y="107"/>
                  </a:cubicBezTo>
                  <a:cubicBezTo>
                    <a:pt x="157" y="82"/>
                    <a:pt x="133" y="0"/>
                    <a:pt x="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8"/>
            <p:cNvSpPr/>
            <p:nvPr/>
          </p:nvSpPr>
          <p:spPr>
            <a:xfrm>
              <a:off x="3167875" y="2725050"/>
              <a:ext cx="12825" cy="12650"/>
            </a:xfrm>
            <a:custGeom>
              <a:avLst/>
              <a:gdLst/>
              <a:ahLst/>
              <a:cxnLst/>
              <a:rect l="l" t="t" r="r" b="b"/>
              <a:pathLst>
                <a:path w="513" h="506" extrusionOk="0">
                  <a:moveTo>
                    <a:pt x="258" y="1"/>
                  </a:moveTo>
                  <a:cubicBezTo>
                    <a:pt x="225" y="1"/>
                    <a:pt x="195" y="7"/>
                    <a:pt x="165" y="18"/>
                  </a:cubicBezTo>
                  <a:cubicBezTo>
                    <a:pt x="130" y="31"/>
                    <a:pt x="102" y="51"/>
                    <a:pt x="83" y="79"/>
                  </a:cubicBezTo>
                  <a:cubicBezTo>
                    <a:pt x="55" y="100"/>
                    <a:pt x="35" y="126"/>
                    <a:pt x="20" y="154"/>
                  </a:cubicBezTo>
                  <a:cubicBezTo>
                    <a:pt x="7" y="189"/>
                    <a:pt x="7" y="215"/>
                    <a:pt x="7" y="250"/>
                  </a:cubicBezTo>
                  <a:cubicBezTo>
                    <a:pt x="0" y="284"/>
                    <a:pt x="7" y="319"/>
                    <a:pt x="20" y="353"/>
                  </a:cubicBezTo>
                  <a:cubicBezTo>
                    <a:pt x="35" y="366"/>
                    <a:pt x="48" y="388"/>
                    <a:pt x="55" y="407"/>
                  </a:cubicBezTo>
                  <a:cubicBezTo>
                    <a:pt x="83" y="442"/>
                    <a:pt x="117" y="470"/>
                    <a:pt x="158" y="489"/>
                  </a:cubicBezTo>
                  <a:cubicBezTo>
                    <a:pt x="178" y="496"/>
                    <a:pt x="199" y="496"/>
                    <a:pt x="219" y="503"/>
                  </a:cubicBezTo>
                  <a:cubicBezTo>
                    <a:pt x="232" y="505"/>
                    <a:pt x="245" y="506"/>
                    <a:pt x="257" y="506"/>
                  </a:cubicBezTo>
                  <a:cubicBezTo>
                    <a:pt x="289" y="506"/>
                    <a:pt x="319" y="499"/>
                    <a:pt x="349" y="489"/>
                  </a:cubicBezTo>
                  <a:cubicBezTo>
                    <a:pt x="383" y="476"/>
                    <a:pt x="411" y="455"/>
                    <a:pt x="431" y="435"/>
                  </a:cubicBezTo>
                  <a:cubicBezTo>
                    <a:pt x="459" y="414"/>
                    <a:pt x="478" y="388"/>
                    <a:pt x="493" y="353"/>
                  </a:cubicBezTo>
                  <a:cubicBezTo>
                    <a:pt x="506" y="325"/>
                    <a:pt x="513" y="291"/>
                    <a:pt x="506" y="256"/>
                  </a:cubicBezTo>
                  <a:cubicBezTo>
                    <a:pt x="513" y="223"/>
                    <a:pt x="506" y="189"/>
                    <a:pt x="493" y="161"/>
                  </a:cubicBezTo>
                  <a:cubicBezTo>
                    <a:pt x="478" y="141"/>
                    <a:pt x="472" y="120"/>
                    <a:pt x="459" y="100"/>
                  </a:cubicBezTo>
                  <a:cubicBezTo>
                    <a:pt x="431" y="66"/>
                    <a:pt x="396" y="38"/>
                    <a:pt x="355" y="25"/>
                  </a:cubicBezTo>
                  <a:cubicBezTo>
                    <a:pt x="336" y="18"/>
                    <a:pt x="314" y="10"/>
                    <a:pt x="294" y="3"/>
                  </a:cubicBezTo>
                  <a:cubicBezTo>
                    <a:pt x="282" y="2"/>
                    <a:pt x="270" y="1"/>
                    <a:pt x="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4" name="Google Shape;1374;p8"/>
          <p:cNvGrpSpPr/>
          <p:nvPr/>
        </p:nvGrpSpPr>
        <p:grpSpPr>
          <a:xfrm rot="3272896">
            <a:off x="6999562" y="162836"/>
            <a:ext cx="447683" cy="410864"/>
            <a:chOff x="3466333" y="-758239"/>
            <a:chExt cx="188176" cy="172699"/>
          </a:xfrm>
        </p:grpSpPr>
        <p:sp>
          <p:nvSpPr>
            <p:cNvPr id="1375" name="Google Shape;1375;p8"/>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8"/>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8"/>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8"/>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8"/>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8"/>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1" name="Google Shape;1381;p8"/>
          <p:cNvGrpSpPr/>
          <p:nvPr/>
        </p:nvGrpSpPr>
        <p:grpSpPr>
          <a:xfrm rot="-5045488">
            <a:off x="3712011" y="4234187"/>
            <a:ext cx="447677" cy="410859"/>
            <a:chOff x="3466333" y="-758239"/>
            <a:chExt cx="188176" cy="172699"/>
          </a:xfrm>
        </p:grpSpPr>
        <p:sp>
          <p:nvSpPr>
            <p:cNvPr id="1382" name="Google Shape;1382;p8"/>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8"/>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8"/>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8"/>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8"/>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8"/>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8" name="Google Shape;1388;p8"/>
          <p:cNvGrpSpPr/>
          <p:nvPr/>
        </p:nvGrpSpPr>
        <p:grpSpPr>
          <a:xfrm>
            <a:off x="766298" y="776053"/>
            <a:ext cx="447670" cy="410852"/>
            <a:chOff x="3466333" y="-758239"/>
            <a:chExt cx="188176" cy="172699"/>
          </a:xfrm>
        </p:grpSpPr>
        <p:sp>
          <p:nvSpPr>
            <p:cNvPr id="1389" name="Google Shape;1389;p8"/>
            <p:cNvSpPr/>
            <p:nvPr/>
          </p:nvSpPr>
          <p:spPr>
            <a:xfrm>
              <a:off x="3505687" y="-723979"/>
              <a:ext cx="148822" cy="138439"/>
            </a:xfrm>
            <a:custGeom>
              <a:avLst/>
              <a:gdLst/>
              <a:ahLst/>
              <a:cxnLst/>
              <a:rect l="l" t="t" r="r" b="b"/>
              <a:pathLst>
                <a:path w="3827" h="3560" extrusionOk="0">
                  <a:moveTo>
                    <a:pt x="2746" y="1"/>
                  </a:moveTo>
                  <a:cubicBezTo>
                    <a:pt x="2664" y="1"/>
                    <a:pt x="2577" y="12"/>
                    <a:pt x="2486" y="36"/>
                  </a:cubicBezTo>
                  <a:cubicBezTo>
                    <a:pt x="1699" y="241"/>
                    <a:pt x="1842" y="1268"/>
                    <a:pt x="1308" y="1720"/>
                  </a:cubicBezTo>
                  <a:cubicBezTo>
                    <a:pt x="951" y="2020"/>
                    <a:pt x="0" y="2746"/>
                    <a:pt x="528" y="3218"/>
                  </a:cubicBezTo>
                  <a:cubicBezTo>
                    <a:pt x="569" y="3300"/>
                    <a:pt x="631" y="3369"/>
                    <a:pt x="720" y="3423"/>
                  </a:cubicBezTo>
                  <a:cubicBezTo>
                    <a:pt x="761" y="3451"/>
                    <a:pt x="808" y="3471"/>
                    <a:pt x="856" y="3492"/>
                  </a:cubicBezTo>
                  <a:cubicBezTo>
                    <a:pt x="985" y="3542"/>
                    <a:pt x="1126" y="3560"/>
                    <a:pt x="1270" y="3560"/>
                  </a:cubicBezTo>
                  <a:cubicBezTo>
                    <a:pt x="1439" y="3560"/>
                    <a:pt x="1610" y="3534"/>
                    <a:pt x="1766" y="3505"/>
                  </a:cubicBezTo>
                  <a:cubicBezTo>
                    <a:pt x="2239" y="3410"/>
                    <a:pt x="2663" y="3163"/>
                    <a:pt x="3026" y="2855"/>
                  </a:cubicBezTo>
                  <a:cubicBezTo>
                    <a:pt x="3396" y="2547"/>
                    <a:pt x="3744" y="2081"/>
                    <a:pt x="3800" y="1596"/>
                  </a:cubicBezTo>
                  <a:cubicBezTo>
                    <a:pt x="3826" y="1335"/>
                    <a:pt x="3785" y="1041"/>
                    <a:pt x="3690" y="782"/>
                  </a:cubicBezTo>
                  <a:cubicBezTo>
                    <a:pt x="3534" y="351"/>
                    <a:pt x="3208" y="1"/>
                    <a:pt x="2746"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8"/>
            <p:cNvSpPr/>
            <p:nvPr/>
          </p:nvSpPr>
          <p:spPr>
            <a:xfrm>
              <a:off x="3466333" y="-758239"/>
              <a:ext cx="148822" cy="138401"/>
            </a:xfrm>
            <a:custGeom>
              <a:avLst/>
              <a:gdLst/>
              <a:ahLst/>
              <a:cxnLst/>
              <a:rect l="l" t="t" r="r" b="b"/>
              <a:pathLst>
                <a:path w="3827" h="3559" extrusionOk="0">
                  <a:moveTo>
                    <a:pt x="2743" y="1"/>
                  </a:moveTo>
                  <a:cubicBezTo>
                    <a:pt x="2663" y="1"/>
                    <a:pt x="2579" y="11"/>
                    <a:pt x="2491" y="33"/>
                  </a:cubicBezTo>
                  <a:cubicBezTo>
                    <a:pt x="1697" y="238"/>
                    <a:pt x="1848" y="1272"/>
                    <a:pt x="1315" y="1717"/>
                  </a:cubicBezTo>
                  <a:cubicBezTo>
                    <a:pt x="952" y="2026"/>
                    <a:pt x="0" y="2750"/>
                    <a:pt x="526" y="3217"/>
                  </a:cubicBezTo>
                  <a:cubicBezTo>
                    <a:pt x="567" y="3299"/>
                    <a:pt x="630" y="3373"/>
                    <a:pt x="718" y="3428"/>
                  </a:cubicBezTo>
                  <a:cubicBezTo>
                    <a:pt x="766" y="3455"/>
                    <a:pt x="807" y="3476"/>
                    <a:pt x="855" y="3489"/>
                  </a:cubicBezTo>
                  <a:cubicBezTo>
                    <a:pt x="987" y="3540"/>
                    <a:pt x="1132" y="3559"/>
                    <a:pt x="1276" y="3559"/>
                  </a:cubicBezTo>
                  <a:cubicBezTo>
                    <a:pt x="1445" y="3559"/>
                    <a:pt x="1615" y="3533"/>
                    <a:pt x="1766" y="3504"/>
                  </a:cubicBezTo>
                  <a:cubicBezTo>
                    <a:pt x="2244" y="3414"/>
                    <a:pt x="2662" y="3167"/>
                    <a:pt x="3025" y="2854"/>
                  </a:cubicBezTo>
                  <a:cubicBezTo>
                    <a:pt x="3394" y="2545"/>
                    <a:pt x="3751" y="2086"/>
                    <a:pt x="3798" y="1594"/>
                  </a:cubicBezTo>
                  <a:cubicBezTo>
                    <a:pt x="3826" y="1334"/>
                    <a:pt x="3792" y="1047"/>
                    <a:pt x="3688" y="779"/>
                  </a:cubicBezTo>
                  <a:cubicBezTo>
                    <a:pt x="3531" y="353"/>
                    <a:pt x="3209" y="1"/>
                    <a:pt x="27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8"/>
            <p:cNvSpPr/>
            <p:nvPr/>
          </p:nvSpPr>
          <p:spPr>
            <a:xfrm>
              <a:off x="3480371" y="-743151"/>
              <a:ext cx="148900" cy="138245"/>
            </a:xfrm>
            <a:custGeom>
              <a:avLst/>
              <a:gdLst/>
              <a:ahLst/>
              <a:cxnLst/>
              <a:rect l="l" t="t" r="r" b="b"/>
              <a:pathLst>
                <a:path w="3829" h="3555" extrusionOk="0">
                  <a:moveTo>
                    <a:pt x="2754" y="1"/>
                  </a:moveTo>
                  <a:cubicBezTo>
                    <a:pt x="2671" y="1"/>
                    <a:pt x="2584" y="12"/>
                    <a:pt x="2493" y="36"/>
                  </a:cubicBezTo>
                  <a:cubicBezTo>
                    <a:pt x="1699" y="233"/>
                    <a:pt x="1849" y="1268"/>
                    <a:pt x="1315" y="1712"/>
                  </a:cubicBezTo>
                  <a:cubicBezTo>
                    <a:pt x="954" y="2020"/>
                    <a:pt x="1" y="2746"/>
                    <a:pt x="528" y="3211"/>
                  </a:cubicBezTo>
                  <a:cubicBezTo>
                    <a:pt x="569" y="3293"/>
                    <a:pt x="632" y="3369"/>
                    <a:pt x="720" y="3423"/>
                  </a:cubicBezTo>
                  <a:cubicBezTo>
                    <a:pt x="768" y="3451"/>
                    <a:pt x="809" y="3471"/>
                    <a:pt x="857" y="3492"/>
                  </a:cubicBezTo>
                  <a:cubicBezTo>
                    <a:pt x="982" y="3538"/>
                    <a:pt x="1122" y="3555"/>
                    <a:pt x="1262" y="3555"/>
                  </a:cubicBezTo>
                  <a:cubicBezTo>
                    <a:pt x="1436" y="3555"/>
                    <a:pt x="1612" y="3529"/>
                    <a:pt x="1767" y="3499"/>
                  </a:cubicBezTo>
                  <a:cubicBezTo>
                    <a:pt x="2246" y="3410"/>
                    <a:pt x="2664" y="3164"/>
                    <a:pt x="3027" y="2855"/>
                  </a:cubicBezTo>
                  <a:cubicBezTo>
                    <a:pt x="3396" y="2541"/>
                    <a:pt x="3753" y="2081"/>
                    <a:pt x="3800" y="1588"/>
                  </a:cubicBezTo>
                  <a:cubicBezTo>
                    <a:pt x="3828" y="1329"/>
                    <a:pt x="3794" y="1041"/>
                    <a:pt x="3690" y="775"/>
                  </a:cubicBezTo>
                  <a:cubicBezTo>
                    <a:pt x="3534" y="350"/>
                    <a:pt x="3215" y="1"/>
                    <a:pt x="2754" y="1"/>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8"/>
            <p:cNvSpPr/>
            <p:nvPr/>
          </p:nvSpPr>
          <p:spPr>
            <a:xfrm>
              <a:off x="3512337" y="-714646"/>
              <a:ext cx="116935" cy="109741"/>
            </a:xfrm>
            <a:custGeom>
              <a:avLst/>
              <a:gdLst/>
              <a:ahLst/>
              <a:cxnLst/>
              <a:rect l="l" t="t" r="r" b="b"/>
              <a:pathLst>
                <a:path w="3007" h="2822" extrusionOk="0">
                  <a:moveTo>
                    <a:pt x="2622" y="0"/>
                  </a:moveTo>
                  <a:cubicBezTo>
                    <a:pt x="2282" y="0"/>
                    <a:pt x="2003" y="226"/>
                    <a:pt x="1863" y="542"/>
                  </a:cubicBezTo>
                  <a:cubicBezTo>
                    <a:pt x="1699" y="918"/>
                    <a:pt x="1595" y="1294"/>
                    <a:pt x="1301" y="1588"/>
                  </a:cubicBezTo>
                  <a:cubicBezTo>
                    <a:pt x="1137" y="1752"/>
                    <a:pt x="945" y="1882"/>
                    <a:pt x="739" y="1985"/>
                  </a:cubicBezTo>
                  <a:cubicBezTo>
                    <a:pt x="555" y="2081"/>
                    <a:pt x="357" y="2150"/>
                    <a:pt x="192" y="2286"/>
                  </a:cubicBezTo>
                  <a:cubicBezTo>
                    <a:pt x="49" y="2416"/>
                    <a:pt x="0" y="2595"/>
                    <a:pt x="35" y="2753"/>
                  </a:cubicBezTo>
                  <a:lnTo>
                    <a:pt x="35" y="2759"/>
                  </a:lnTo>
                  <a:cubicBezTo>
                    <a:pt x="160" y="2805"/>
                    <a:pt x="300" y="2822"/>
                    <a:pt x="440" y="2822"/>
                  </a:cubicBezTo>
                  <a:cubicBezTo>
                    <a:pt x="614" y="2822"/>
                    <a:pt x="790" y="2796"/>
                    <a:pt x="945" y="2766"/>
                  </a:cubicBezTo>
                  <a:cubicBezTo>
                    <a:pt x="1424" y="2677"/>
                    <a:pt x="1842" y="2431"/>
                    <a:pt x="2205" y="2122"/>
                  </a:cubicBezTo>
                  <a:cubicBezTo>
                    <a:pt x="2574" y="1808"/>
                    <a:pt x="2931" y="1348"/>
                    <a:pt x="2978" y="855"/>
                  </a:cubicBezTo>
                  <a:cubicBezTo>
                    <a:pt x="3006" y="596"/>
                    <a:pt x="2972" y="308"/>
                    <a:pt x="2868" y="42"/>
                  </a:cubicBezTo>
                  <a:cubicBezTo>
                    <a:pt x="2848" y="34"/>
                    <a:pt x="2827" y="27"/>
                    <a:pt x="2801" y="21"/>
                  </a:cubicBezTo>
                  <a:cubicBezTo>
                    <a:pt x="2740" y="7"/>
                    <a:pt x="2680" y="0"/>
                    <a:pt x="2622" y="0"/>
                  </a:cubicBezTo>
                  <a:close/>
                </a:path>
              </a:pathLst>
            </a:custGeom>
            <a:solidFill>
              <a:srgbClr val="5C2F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8"/>
            <p:cNvSpPr/>
            <p:nvPr/>
          </p:nvSpPr>
          <p:spPr>
            <a:xfrm>
              <a:off x="3511287" y="-686725"/>
              <a:ext cx="44176" cy="45343"/>
            </a:xfrm>
            <a:custGeom>
              <a:avLst/>
              <a:gdLst/>
              <a:ahLst/>
              <a:cxnLst/>
              <a:rect l="l" t="t" r="r" b="b"/>
              <a:pathLst>
                <a:path w="1136" h="1166" extrusionOk="0">
                  <a:moveTo>
                    <a:pt x="1068" y="1"/>
                  </a:moveTo>
                  <a:cubicBezTo>
                    <a:pt x="1058" y="1"/>
                    <a:pt x="1048" y="3"/>
                    <a:pt x="1041" y="8"/>
                  </a:cubicBezTo>
                  <a:cubicBezTo>
                    <a:pt x="1006" y="22"/>
                    <a:pt x="1000" y="49"/>
                    <a:pt x="980" y="77"/>
                  </a:cubicBezTo>
                  <a:lnTo>
                    <a:pt x="917" y="159"/>
                  </a:lnTo>
                  <a:cubicBezTo>
                    <a:pt x="890" y="213"/>
                    <a:pt x="857" y="261"/>
                    <a:pt x="822" y="316"/>
                  </a:cubicBezTo>
                  <a:cubicBezTo>
                    <a:pt x="753" y="418"/>
                    <a:pt x="664" y="500"/>
                    <a:pt x="576" y="589"/>
                  </a:cubicBezTo>
                  <a:cubicBezTo>
                    <a:pt x="487" y="671"/>
                    <a:pt x="390" y="747"/>
                    <a:pt x="295" y="829"/>
                  </a:cubicBezTo>
                  <a:cubicBezTo>
                    <a:pt x="200" y="918"/>
                    <a:pt x="117" y="1008"/>
                    <a:pt x="27" y="1103"/>
                  </a:cubicBezTo>
                  <a:cubicBezTo>
                    <a:pt x="1" y="1126"/>
                    <a:pt x="22" y="1165"/>
                    <a:pt x="53" y="1165"/>
                  </a:cubicBezTo>
                  <a:cubicBezTo>
                    <a:pt x="60" y="1165"/>
                    <a:pt x="68" y="1163"/>
                    <a:pt x="76" y="1157"/>
                  </a:cubicBezTo>
                  <a:cubicBezTo>
                    <a:pt x="185" y="1097"/>
                    <a:pt x="308" y="1034"/>
                    <a:pt x="418" y="967"/>
                  </a:cubicBezTo>
                  <a:cubicBezTo>
                    <a:pt x="535" y="898"/>
                    <a:pt x="643" y="809"/>
                    <a:pt x="740" y="720"/>
                  </a:cubicBezTo>
                  <a:cubicBezTo>
                    <a:pt x="835" y="624"/>
                    <a:pt x="931" y="522"/>
                    <a:pt x="1006" y="412"/>
                  </a:cubicBezTo>
                  <a:cubicBezTo>
                    <a:pt x="1047" y="357"/>
                    <a:pt x="1075" y="295"/>
                    <a:pt x="1103" y="228"/>
                  </a:cubicBezTo>
                  <a:cubicBezTo>
                    <a:pt x="1123" y="165"/>
                    <a:pt x="1136" y="83"/>
                    <a:pt x="1110" y="22"/>
                  </a:cubicBezTo>
                  <a:cubicBezTo>
                    <a:pt x="1105" y="8"/>
                    <a:pt x="1086" y="1"/>
                    <a:pt x="1068" y="1"/>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8"/>
            <p:cNvSpPr/>
            <p:nvPr/>
          </p:nvSpPr>
          <p:spPr>
            <a:xfrm>
              <a:off x="3559702" y="-712546"/>
              <a:ext cx="6416" cy="10422"/>
            </a:xfrm>
            <a:custGeom>
              <a:avLst/>
              <a:gdLst/>
              <a:ahLst/>
              <a:cxnLst/>
              <a:rect l="l" t="t" r="r" b="b"/>
              <a:pathLst>
                <a:path w="165" h="268" extrusionOk="0">
                  <a:moveTo>
                    <a:pt x="126" y="0"/>
                  </a:moveTo>
                  <a:cubicBezTo>
                    <a:pt x="123" y="0"/>
                    <a:pt x="121" y="1"/>
                    <a:pt x="118" y="1"/>
                  </a:cubicBezTo>
                  <a:cubicBezTo>
                    <a:pt x="111" y="1"/>
                    <a:pt x="104" y="8"/>
                    <a:pt x="96" y="8"/>
                  </a:cubicBezTo>
                  <a:cubicBezTo>
                    <a:pt x="96" y="14"/>
                    <a:pt x="90" y="14"/>
                    <a:pt x="83" y="21"/>
                  </a:cubicBezTo>
                  <a:cubicBezTo>
                    <a:pt x="77" y="29"/>
                    <a:pt x="70" y="29"/>
                    <a:pt x="63" y="36"/>
                  </a:cubicBezTo>
                  <a:cubicBezTo>
                    <a:pt x="63" y="42"/>
                    <a:pt x="55" y="49"/>
                    <a:pt x="49" y="56"/>
                  </a:cubicBezTo>
                  <a:cubicBezTo>
                    <a:pt x="42" y="62"/>
                    <a:pt x="42" y="70"/>
                    <a:pt x="35" y="77"/>
                  </a:cubicBezTo>
                  <a:cubicBezTo>
                    <a:pt x="29" y="77"/>
                    <a:pt x="29" y="83"/>
                    <a:pt x="29" y="90"/>
                  </a:cubicBezTo>
                  <a:cubicBezTo>
                    <a:pt x="8" y="131"/>
                    <a:pt x="1" y="166"/>
                    <a:pt x="1" y="207"/>
                  </a:cubicBezTo>
                  <a:cubicBezTo>
                    <a:pt x="1" y="241"/>
                    <a:pt x="29" y="267"/>
                    <a:pt x="63" y="267"/>
                  </a:cubicBezTo>
                  <a:cubicBezTo>
                    <a:pt x="90" y="267"/>
                    <a:pt x="118" y="241"/>
                    <a:pt x="118" y="207"/>
                  </a:cubicBezTo>
                  <a:cubicBezTo>
                    <a:pt x="118" y="194"/>
                    <a:pt x="118" y="179"/>
                    <a:pt x="124" y="166"/>
                  </a:cubicBezTo>
                  <a:cubicBezTo>
                    <a:pt x="124" y="144"/>
                    <a:pt x="131" y="125"/>
                    <a:pt x="137" y="103"/>
                  </a:cubicBezTo>
                  <a:cubicBezTo>
                    <a:pt x="137" y="97"/>
                    <a:pt x="146" y="83"/>
                    <a:pt x="146" y="77"/>
                  </a:cubicBezTo>
                  <a:lnTo>
                    <a:pt x="152" y="70"/>
                  </a:lnTo>
                  <a:cubicBezTo>
                    <a:pt x="159" y="56"/>
                    <a:pt x="159" y="49"/>
                    <a:pt x="159" y="42"/>
                  </a:cubicBezTo>
                  <a:cubicBezTo>
                    <a:pt x="165" y="23"/>
                    <a:pt x="149" y="0"/>
                    <a:pt x="126"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95" name="Google Shape;1395;p8"/>
          <p:cNvGrpSpPr/>
          <p:nvPr/>
        </p:nvGrpSpPr>
        <p:grpSpPr>
          <a:xfrm>
            <a:off x="440018" y="4101352"/>
            <a:ext cx="1386335" cy="1338913"/>
            <a:chOff x="5826925" y="2639900"/>
            <a:chExt cx="434125" cy="419275"/>
          </a:xfrm>
        </p:grpSpPr>
        <p:sp>
          <p:nvSpPr>
            <p:cNvPr id="1396" name="Google Shape;1396;p8"/>
            <p:cNvSpPr/>
            <p:nvPr/>
          </p:nvSpPr>
          <p:spPr>
            <a:xfrm>
              <a:off x="5860100" y="2658225"/>
              <a:ext cx="400950" cy="400950"/>
            </a:xfrm>
            <a:custGeom>
              <a:avLst/>
              <a:gdLst/>
              <a:ahLst/>
              <a:cxnLst/>
              <a:rect l="l" t="t" r="r" b="b"/>
              <a:pathLst>
                <a:path w="16038" h="16038" extrusionOk="0">
                  <a:moveTo>
                    <a:pt x="8015" y="0"/>
                  </a:moveTo>
                  <a:cubicBezTo>
                    <a:pt x="3587" y="0"/>
                    <a:pt x="1" y="3594"/>
                    <a:pt x="1" y="8021"/>
                  </a:cubicBezTo>
                  <a:cubicBezTo>
                    <a:pt x="1" y="12450"/>
                    <a:pt x="3587" y="16038"/>
                    <a:pt x="8015" y="16038"/>
                  </a:cubicBezTo>
                  <a:cubicBezTo>
                    <a:pt x="12444" y="16038"/>
                    <a:pt x="16038" y="12450"/>
                    <a:pt x="16038" y="8021"/>
                  </a:cubicBezTo>
                  <a:cubicBezTo>
                    <a:pt x="16038" y="3594"/>
                    <a:pt x="12444" y="0"/>
                    <a:pt x="8015" y="0"/>
                  </a:cubicBezTo>
                  <a:close/>
                </a:path>
              </a:pathLst>
            </a:custGeom>
            <a:solidFill>
              <a:srgbClr val="C0C0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8"/>
            <p:cNvSpPr/>
            <p:nvPr/>
          </p:nvSpPr>
          <p:spPr>
            <a:xfrm>
              <a:off x="5826925" y="2639900"/>
              <a:ext cx="400925" cy="400950"/>
            </a:xfrm>
            <a:custGeom>
              <a:avLst/>
              <a:gdLst/>
              <a:ahLst/>
              <a:cxnLst/>
              <a:rect l="l" t="t" r="r" b="b"/>
              <a:pathLst>
                <a:path w="16037" h="16038" extrusionOk="0">
                  <a:moveTo>
                    <a:pt x="8015" y="1"/>
                  </a:moveTo>
                  <a:cubicBezTo>
                    <a:pt x="3586" y="1"/>
                    <a:pt x="0" y="3588"/>
                    <a:pt x="0" y="8015"/>
                  </a:cubicBezTo>
                  <a:cubicBezTo>
                    <a:pt x="0" y="12444"/>
                    <a:pt x="3586" y="16038"/>
                    <a:pt x="8015" y="16038"/>
                  </a:cubicBezTo>
                  <a:cubicBezTo>
                    <a:pt x="12444" y="16038"/>
                    <a:pt x="16036" y="12444"/>
                    <a:pt x="16036" y="8015"/>
                  </a:cubicBezTo>
                  <a:cubicBezTo>
                    <a:pt x="16036" y="3588"/>
                    <a:pt x="12444" y="1"/>
                    <a:pt x="80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8"/>
            <p:cNvSpPr/>
            <p:nvPr/>
          </p:nvSpPr>
          <p:spPr>
            <a:xfrm>
              <a:off x="5864750" y="2694450"/>
              <a:ext cx="315525" cy="291775"/>
            </a:xfrm>
            <a:custGeom>
              <a:avLst/>
              <a:gdLst/>
              <a:ahLst/>
              <a:cxnLst/>
              <a:rect l="l" t="t" r="r" b="b"/>
              <a:pathLst>
                <a:path w="12621" h="11671" extrusionOk="0">
                  <a:moveTo>
                    <a:pt x="6502" y="1"/>
                  </a:moveTo>
                  <a:cubicBezTo>
                    <a:pt x="5432" y="1"/>
                    <a:pt x="4350" y="295"/>
                    <a:pt x="3381" y="913"/>
                  </a:cubicBezTo>
                  <a:cubicBezTo>
                    <a:pt x="3141" y="1056"/>
                    <a:pt x="2923" y="1221"/>
                    <a:pt x="2717" y="1398"/>
                  </a:cubicBezTo>
                  <a:cubicBezTo>
                    <a:pt x="541" y="3254"/>
                    <a:pt x="0" y="6477"/>
                    <a:pt x="1574" y="8962"/>
                  </a:cubicBezTo>
                  <a:cubicBezTo>
                    <a:pt x="2688" y="10714"/>
                    <a:pt x="4575" y="11670"/>
                    <a:pt x="6505" y="11670"/>
                  </a:cubicBezTo>
                  <a:cubicBezTo>
                    <a:pt x="7575" y="11670"/>
                    <a:pt x="8658" y="11376"/>
                    <a:pt x="9630" y="10761"/>
                  </a:cubicBezTo>
                  <a:cubicBezTo>
                    <a:pt x="11655" y="9475"/>
                    <a:pt x="12621" y="7141"/>
                    <a:pt x="12264" y="4910"/>
                  </a:cubicBezTo>
                  <a:cubicBezTo>
                    <a:pt x="12141" y="4150"/>
                    <a:pt x="11869" y="3404"/>
                    <a:pt x="11430" y="2712"/>
                  </a:cubicBezTo>
                  <a:cubicBezTo>
                    <a:pt x="10320" y="960"/>
                    <a:pt x="8431" y="1"/>
                    <a:pt x="6502" y="1"/>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8"/>
            <p:cNvSpPr/>
            <p:nvPr/>
          </p:nvSpPr>
          <p:spPr>
            <a:xfrm>
              <a:off x="5905125" y="2731425"/>
              <a:ext cx="244525" cy="236175"/>
            </a:xfrm>
            <a:custGeom>
              <a:avLst/>
              <a:gdLst/>
              <a:ahLst/>
              <a:cxnLst/>
              <a:rect l="l" t="t" r="r" b="b"/>
              <a:pathLst>
                <a:path w="9781" h="9447" extrusionOk="0">
                  <a:moveTo>
                    <a:pt x="7025" y="1"/>
                  </a:moveTo>
                  <a:cubicBezTo>
                    <a:pt x="6639" y="1"/>
                    <a:pt x="6336" y="190"/>
                    <a:pt x="6106" y="494"/>
                  </a:cubicBezTo>
                  <a:cubicBezTo>
                    <a:pt x="5933" y="714"/>
                    <a:pt x="5749" y="974"/>
                    <a:pt x="5948" y="1227"/>
                  </a:cubicBezTo>
                  <a:cubicBezTo>
                    <a:pt x="6153" y="1488"/>
                    <a:pt x="6558" y="1549"/>
                    <a:pt x="6804" y="1760"/>
                  </a:cubicBezTo>
                  <a:cubicBezTo>
                    <a:pt x="7165" y="2082"/>
                    <a:pt x="7364" y="2541"/>
                    <a:pt x="7481" y="2999"/>
                  </a:cubicBezTo>
                  <a:cubicBezTo>
                    <a:pt x="7597" y="3466"/>
                    <a:pt x="7645" y="3985"/>
                    <a:pt x="7563" y="4464"/>
                  </a:cubicBezTo>
                  <a:cubicBezTo>
                    <a:pt x="7515" y="4752"/>
                    <a:pt x="7399" y="5046"/>
                    <a:pt x="7165" y="5238"/>
                  </a:cubicBezTo>
                  <a:cubicBezTo>
                    <a:pt x="7034" y="5344"/>
                    <a:pt x="6870" y="5431"/>
                    <a:pt x="6699" y="5431"/>
                  </a:cubicBezTo>
                  <a:cubicBezTo>
                    <a:pt x="6693" y="5431"/>
                    <a:pt x="6687" y="5430"/>
                    <a:pt x="6681" y="5430"/>
                  </a:cubicBezTo>
                  <a:cubicBezTo>
                    <a:pt x="6359" y="5430"/>
                    <a:pt x="6379" y="5210"/>
                    <a:pt x="6393" y="4978"/>
                  </a:cubicBezTo>
                  <a:cubicBezTo>
                    <a:pt x="6441" y="4129"/>
                    <a:pt x="6393" y="3191"/>
                    <a:pt x="5654" y="2638"/>
                  </a:cubicBezTo>
                  <a:cubicBezTo>
                    <a:pt x="5418" y="2460"/>
                    <a:pt x="5163" y="2383"/>
                    <a:pt x="4909" y="2383"/>
                  </a:cubicBezTo>
                  <a:cubicBezTo>
                    <a:pt x="4419" y="2383"/>
                    <a:pt x="3934" y="2671"/>
                    <a:pt x="3601" y="3081"/>
                  </a:cubicBezTo>
                  <a:cubicBezTo>
                    <a:pt x="3402" y="3328"/>
                    <a:pt x="3272" y="3664"/>
                    <a:pt x="3395" y="3971"/>
                  </a:cubicBezTo>
                  <a:cubicBezTo>
                    <a:pt x="3551" y="4395"/>
                    <a:pt x="4025" y="4404"/>
                    <a:pt x="4319" y="4670"/>
                  </a:cubicBezTo>
                  <a:cubicBezTo>
                    <a:pt x="4669" y="4992"/>
                    <a:pt x="4565" y="5553"/>
                    <a:pt x="4613" y="5977"/>
                  </a:cubicBezTo>
                  <a:cubicBezTo>
                    <a:pt x="4627" y="6128"/>
                    <a:pt x="4654" y="6278"/>
                    <a:pt x="4710" y="6416"/>
                  </a:cubicBezTo>
                  <a:cubicBezTo>
                    <a:pt x="4798" y="6628"/>
                    <a:pt x="4969" y="6777"/>
                    <a:pt x="5071" y="6982"/>
                  </a:cubicBezTo>
                  <a:cubicBezTo>
                    <a:pt x="5408" y="7651"/>
                    <a:pt x="4669" y="7943"/>
                    <a:pt x="4043" y="7943"/>
                  </a:cubicBezTo>
                  <a:cubicBezTo>
                    <a:pt x="3816" y="7943"/>
                    <a:pt x="3603" y="7905"/>
                    <a:pt x="3463" y="7832"/>
                  </a:cubicBezTo>
                  <a:cubicBezTo>
                    <a:pt x="2903" y="7544"/>
                    <a:pt x="3026" y="6757"/>
                    <a:pt x="2847" y="6251"/>
                  </a:cubicBezTo>
                  <a:cubicBezTo>
                    <a:pt x="2676" y="5785"/>
                    <a:pt x="2361" y="5381"/>
                    <a:pt x="2149" y="4937"/>
                  </a:cubicBezTo>
                  <a:cubicBezTo>
                    <a:pt x="2012" y="4635"/>
                    <a:pt x="1991" y="4348"/>
                    <a:pt x="1937" y="4026"/>
                  </a:cubicBezTo>
                  <a:cubicBezTo>
                    <a:pt x="1902" y="3855"/>
                    <a:pt x="1868" y="3697"/>
                    <a:pt x="1745" y="3561"/>
                  </a:cubicBezTo>
                  <a:cubicBezTo>
                    <a:pt x="1628" y="3433"/>
                    <a:pt x="1503" y="3379"/>
                    <a:pt x="1377" y="3379"/>
                  </a:cubicBezTo>
                  <a:cubicBezTo>
                    <a:pt x="862" y="3379"/>
                    <a:pt x="323" y="4275"/>
                    <a:pt x="184" y="4650"/>
                  </a:cubicBezTo>
                  <a:cubicBezTo>
                    <a:pt x="0" y="5169"/>
                    <a:pt x="13" y="5709"/>
                    <a:pt x="184" y="6210"/>
                  </a:cubicBezTo>
                  <a:cubicBezTo>
                    <a:pt x="389" y="7640"/>
                    <a:pt x="1909" y="8715"/>
                    <a:pt x="3238" y="9159"/>
                  </a:cubicBezTo>
                  <a:cubicBezTo>
                    <a:pt x="3774" y="9342"/>
                    <a:pt x="4346" y="9446"/>
                    <a:pt x="4916" y="9446"/>
                  </a:cubicBezTo>
                  <a:cubicBezTo>
                    <a:pt x="5290" y="9446"/>
                    <a:pt x="5663" y="9401"/>
                    <a:pt x="6024" y="9304"/>
                  </a:cubicBezTo>
                  <a:cubicBezTo>
                    <a:pt x="6536" y="9174"/>
                    <a:pt x="6988" y="8899"/>
                    <a:pt x="7487" y="8735"/>
                  </a:cubicBezTo>
                  <a:cubicBezTo>
                    <a:pt x="7857" y="8619"/>
                    <a:pt x="8254" y="8510"/>
                    <a:pt x="8576" y="8270"/>
                  </a:cubicBezTo>
                  <a:cubicBezTo>
                    <a:pt x="8782" y="8113"/>
                    <a:pt x="8994" y="7879"/>
                    <a:pt x="9007" y="7598"/>
                  </a:cubicBezTo>
                  <a:cubicBezTo>
                    <a:pt x="9013" y="7383"/>
                    <a:pt x="8895" y="7167"/>
                    <a:pt x="8663" y="7167"/>
                  </a:cubicBezTo>
                  <a:cubicBezTo>
                    <a:pt x="8653" y="7167"/>
                    <a:pt x="8642" y="7167"/>
                    <a:pt x="8631" y="7168"/>
                  </a:cubicBezTo>
                  <a:cubicBezTo>
                    <a:pt x="8406" y="7188"/>
                    <a:pt x="8207" y="7401"/>
                    <a:pt x="7987" y="7462"/>
                  </a:cubicBezTo>
                  <a:cubicBezTo>
                    <a:pt x="7904" y="7484"/>
                    <a:pt x="7749" y="7513"/>
                    <a:pt x="7594" y="7513"/>
                  </a:cubicBezTo>
                  <a:cubicBezTo>
                    <a:pt x="7361" y="7513"/>
                    <a:pt x="7129" y="7447"/>
                    <a:pt x="7146" y="7188"/>
                  </a:cubicBezTo>
                  <a:cubicBezTo>
                    <a:pt x="7187" y="6546"/>
                    <a:pt x="8268" y="6401"/>
                    <a:pt x="8713" y="6265"/>
                  </a:cubicBezTo>
                  <a:cubicBezTo>
                    <a:pt x="9069" y="6155"/>
                    <a:pt x="9458" y="6005"/>
                    <a:pt x="9603" y="5636"/>
                  </a:cubicBezTo>
                  <a:cubicBezTo>
                    <a:pt x="9780" y="5197"/>
                    <a:pt x="9711" y="4594"/>
                    <a:pt x="9705" y="4129"/>
                  </a:cubicBezTo>
                  <a:cubicBezTo>
                    <a:pt x="9692" y="3163"/>
                    <a:pt x="9547" y="2178"/>
                    <a:pt x="9028" y="1343"/>
                  </a:cubicBezTo>
                  <a:cubicBezTo>
                    <a:pt x="8611" y="673"/>
                    <a:pt x="7898" y="23"/>
                    <a:pt x="7063" y="1"/>
                  </a:cubicBezTo>
                  <a:cubicBezTo>
                    <a:pt x="7050" y="1"/>
                    <a:pt x="7038" y="1"/>
                    <a:pt x="7025"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8"/>
            <p:cNvSpPr/>
            <p:nvPr/>
          </p:nvSpPr>
          <p:spPr>
            <a:xfrm>
              <a:off x="5968600" y="2717075"/>
              <a:ext cx="59400" cy="38400"/>
            </a:xfrm>
            <a:custGeom>
              <a:avLst/>
              <a:gdLst/>
              <a:ahLst/>
              <a:cxnLst/>
              <a:rect l="l" t="t" r="r" b="b"/>
              <a:pathLst>
                <a:path w="2376" h="1536" extrusionOk="0">
                  <a:moveTo>
                    <a:pt x="1703" y="0"/>
                  </a:moveTo>
                  <a:cubicBezTo>
                    <a:pt x="1601" y="0"/>
                    <a:pt x="1498" y="16"/>
                    <a:pt x="1403" y="41"/>
                  </a:cubicBezTo>
                  <a:cubicBezTo>
                    <a:pt x="1376" y="56"/>
                    <a:pt x="1341" y="63"/>
                    <a:pt x="1315" y="76"/>
                  </a:cubicBezTo>
                  <a:cubicBezTo>
                    <a:pt x="1246" y="76"/>
                    <a:pt x="1170" y="82"/>
                    <a:pt x="1103" y="91"/>
                  </a:cubicBezTo>
                  <a:cubicBezTo>
                    <a:pt x="835" y="138"/>
                    <a:pt x="595" y="296"/>
                    <a:pt x="418" y="493"/>
                  </a:cubicBezTo>
                  <a:cubicBezTo>
                    <a:pt x="226" y="698"/>
                    <a:pt x="1" y="1014"/>
                    <a:pt x="185" y="1295"/>
                  </a:cubicBezTo>
                  <a:cubicBezTo>
                    <a:pt x="314" y="1503"/>
                    <a:pt x="572" y="1536"/>
                    <a:pt x="801" y="1536"/>
                  </a:cubicBezTo>
                  <a:cubicBezTo>
                    <a:pt x="829" y="1536"/>
                    <a:pt x="856" y="1535"/>
                    <a:pt x="883" y="1535"/>
                  </a:cubicBezTo>
                  <a:cubicBezTo>
                    <a:pt x="1397" y="1507"/>
                    <a:pt x="2130" y="1397"/>
                    <a:pt x="2307" y="822"/>
                  </a:cubicBezTo>
                  <a:cubicBezTo>
                    <a:pt x="2376" y="603"/>
                    <a:pt x="2348" y="329"/>
                    <a:pt x="2177" y="165"/>
                  </a:cubicBezTo>
                  <a:cubicBezTo>
                    <a:pt x="2048" y="45"/>
                    <a:pt x="1876" y="0"/>
                    <a:pt x="1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8"/>
            <p:cNvSpPr/>
            <p:nvPr/>
          </p:nvSpPr>
          <p:spPr>
            <a:xfrm>
              <a:off x="5929600" y="2759350"/>
              <a:ext cx="25525" cy="22275"/>
            </a:xfrm>
            <a:custGeom>
              <a:avLst/>
              <a:gdLst/>
              <a:ahLst/>
              <a:cxnLst/>
              <a:rect l="l" t="t" r="r" b="b"/>
              <a:pathLst>
                <a:path w="1021" h="891" extrusionOk="0">
                  <a:moveTo>
                    <a:pt x="646" y="0"/>
                  </a:moveTo>
                  <a:cubicBezTo>
                    <a:pt x="636" y="0"/>
                    <a:pt x="626" y="0"/>
                    <a:pt x="616" y="1"/>
                  </a:cubicBezTo>
                  <a:cubicBezTo>
                    <a:pt x="499" y="14"/>
                    <a:pt x="404" y="75"/>
                    <a:pt x="322" y="157"/>
                  </a:cubicBezTo>
                  <a:cubicBezTo>
                    <a:pt x="314" y="165"/>
                    <a:pt x="307" y="172"/>
                    <a:pt x="301" y="179"/>
                  </a:cubicBezTo>
                  <a:cubicBezTo>
                    <a:pt x="266" y="185"/>
                    <a:pt x="240" y="198"/>
                    <a:pt x="212" y="220"/>
                  </a:cubicBezTo>
                  <a:cubicBezTo>
                    <a:pt x="158" y="261"/>
                    <a:pt x="117" y="308"/>
                    <a:pt x="82" y="356"/>
                  </a:cubicBezTo>
                  <a:cubicBezTo>
                    <a:pt x="7" y="466"/>
                    <a:pt x="0" y="617"/>
                    <a:pt x="67" y="726"/>
                  </a:cubicBezTo>
                  <a:cubicBezTo>
                    <a:pt x="133" y="830"/>
                    <a:pt x="254" y="890"/>
                    <a:pt x="377" y="890"/>
                  </a:cubicBezTo>
                  <a:cubicBezTo>
                    <a:pt x="383" y="890"/>
                    <a:pt x="390" y="890"/>
                    <a:pt x="396" y="890"/>
                  </a:cubicBezTo>
                  <a:cubicBezTo>
                    <a:pt x="527" y="883"/>
                    <a:pt x="636" y="814"/>
                    <a:pt x="733" y="732"/>
                  </a:cubicBezTo>
                  <a:cubicBezTo>
                    <a:pt x="815" y="665"/>
                    <a:pt x="897" y="583"/>
                    <a:pt x="951" y="486"/>
                  </a:cubicBezTo>
                  <a:cubicBezTo>
                    <a:pt x="1012" y="356"/>
                    <a:pt x="1020" y="207"/>
                    <a:pt x="910" y="96"/>
                  </a:cubicBezTo>
                  <a:cubicBezTo>
                    <a:pt x="842" y="34"/>
                    <a:pt x="740" y="0"/>
                    <a:pt x="646" y="0"/>
                  </a:cubicBezTo>
                  <a:close/>
                </a:path>
              </a:pathLst>
            </a:custGeom>
            <a:solidFill>
              <a:srgbClr val="A0C9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9"/>
          <p:cNvSpPr txBox="1">
            <a:spLocks noGrp="1"/>
          </p:cNvSpPr>
          <p:nvPr>
            <p:ph type="title"/>
          </p:nvPr>
        </p:nvSpPr>
        <p:spPr>
          <a:xfrm>
            <a:off x="714399" y="1121138"/>
            <a:ext cx="2883727" cy="1413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4000"/>
              <a:buNone/>
            </a:pPr>
            <a:r>
              <a:rPr lang="en-US"/>
              <a:t>Easy to use website</a:t>
            </a:r>
            <a:endParaRPr/>
          </a:p>
        </p:txBody>
      </p:sp>
      <p:sp>
        <p:nvSpPr>
          <p:cNvPr id="1407" name="Google Shape;1407;p9"/>
          <p:cNvSpPr txBox="1">
            <a:spLocks noGrp="1"/>
          </p:cNvSpPr>
          <p:nvPr>
            <p:ph type="subTitle" idx="1"/>
          </p:nvPr>
        </p:nvSpPr>
        <p:spPr>
          <a:xfrm>
            <a:off x="714475" y="2534138"/>
            <a:ext cx="2395500" cy="1031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US" dirty="0"/>
              <a:t>Customers can order food from our suppliers from our </a:t>
            </a:r>
            <a:r>
              <a:rPr lang="en-US" dirty="0">
                <a:solidFill>
                  <a:schemeClr val="accent1"/>
                </a:solidFill>
              </a:rPr>
              <a:t>easy to use </a:t>
            </a:r>
            <a:r>
              <a:rPr lang="en-US" dirty="0"/>
              <a:t>website and can choose a delivery destination for that same website.</a:t>
            </a:r>
            <a:endParaRPr dirty="0"/>
          </a:p>
        </p:txBody>
      </p:sp>
      <p:grpSp>
        <p:nvGrpSpPr>
          <p:cNvPr id="1408" name="Google Shape;1408;p9"/>
          <p:cNvGrpSpPr/>
          <p:nvPr/>
        </p:nvGrpSpPr>
        <p:grpSpPr>
          <a:xfrm>
            <a:off x="3138150" y="1013363"/>
            <a:ext cx="5361481" cy="3116781"/>
            <a:chOff x="3138150" y="1241926"/>
            <a:chExt cx="5361481" cy="3116781"/>
          </a:xfrm>
        </p:grpSpPr>
        <p:sp>
          <p:nvSpPr>
            <p:cNvPr id="1409" name="Google Shape;1409;p9"/>
            <p:cNvSpPr/>
            <p:nvPr/>
          </p:nvSpPr>
          <p:spPr>
            <a:xfrm>
              <a:off x="3278679" y="3764851"/>
              <a:ext cx="5220952" cy="593856"/>
            </a:xfrm>
            <a:custGeom>
              <a:avLst/>
              <a:gdLst/>
              <a:ahLst/>
              <a:cxnLst/>
              <a:rect l="l" t="t" r="r" b="b"/>
              <a:pathLst>
                <a:path w="144745" h="16464" extrusionOk="0">
                  <a:moveTo>
                    <a:pt x="123710" y="1"/>
                  </a:moveTo>
                  <a:lnTo>
                    <a:pt x="19898" y="325"/>
                  </a:lnTo>
                  <a:lnTo>
                    <a:pt x="15902" y="3037"/>
                  </a:lnTo>
                  <a:lnTo>
                    <a:pt x="6" y="13815"/>
                  </a:lnTo>
                  <a:cubicBezTo>
                    <a:pt x="0" y="13839"/>
                    <a:pt x="24" y="13859"/>
                    <a:pt x="101" y="13885"/>
                  </a:cubicBezTo>
                  <a:cubicBezTo>
                    <a:pt x="3991" y="15117"/>
                    <a:pt x="128583" y="16463"/>
                    <a:pt x="142508" y="16463"/>
                  </a:cubicBezTo>
                  <a:cubicBezTo>
                    <a:pt x="143291" y="16463"/>
                    <a:pt x="143724" y="16459"/>
                    <a:pt x="143766" y="16450"/>
                  </a:cubicBezTo>
                  <a:cubicBezTo>
                    <a:pt x="144574" y="16286"/>
                    <a:pt x="144745" y="14501"/>
                    <a:pt x="144262" y="14170"/>
                  </a:cubicBezTo>
                  <a:cubicBezTo>
                    <a:pt x="143951" y="13954"/>
                    <a:pt x="143640" y="13739"/>
                    <a:pt x="143323" y="13522"/>
                  </a:cubicBezTo>
                  <a:lnTo>
                    <a:pt x="143317" y="13522"/>
                  </a:lnTo>
                  <a:cubicBezTo>
                    <a:pt x="138407" y="10151"/>
                    <a:pt x="132208" y="5869"/>
                    <a:pt x="128112" y="3037"/>
                  </a:cubicBezTo>
                  <a:cubicBezTo>
                    <a:pt x="125483" y="1220"/>
                    <a:pt x="123710" y="1"/>
                    <a:pt x="1237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9"/>
            <p:cNvSpPr/>
            <p:nvPr/>
          </p:nvSpPr>
          <p:spPr>
            <a:xfrm>
              <a:off x="3181254" y="3594401"/>
              <a:ext cx="5220952" cy="593856"/>
            </a:xfrm>
            <a:custGeom>
              <a:avLst/>
              <a:gdLst/>
              <a:ahLst/>
              <a:cxnLst/>
              <a:rect l="l" t="t" r="r" b="b"/>
              <a:pathLst>
                <a:path w="144745" h="16464" extrusionOk="0">
                  <a:moveTo>
                    <a:pt x="123710" y="1"/>
                  </a:moveTo>
                  <a:lnTo>
                    <a:pt x="19898" y="325"/>
                  </a:lnTo>
                  <a:lnTo>
                    <a:pt x="15902" y="3037"/>
                  </a:lnTo>
                  <a:lnTo>
                    <a:pt x="6" y="13815"/>
                  </a:lnTo>
                  <a:cubicBezTo>
                    <a:pt x="0" y="13839"/>
                    <a:pt x="24" y="13859"/>
                    <a:pt x="101" y="13885"/>
                  </a:cubicBezTo>
                  <a:cubicBezTo>
                    <a:pt x="3991" y="15117"/>
                    <a:pt x="128583" y="16463"/>
                    <a:pt x="142508" y="16463"/>
                  </a:cubicBezTo>
                  <a:cubicBezTo>
                    <a:pt x="143291" y="16463"/>
                    <a:pt x="143724" y="16459"/>
                    <a:pt x="143766" y="16450"/>
                  </a:cubicBezTo>
                  <a:cubicBezTo>
                    <a:pt x="144574" y="16286"/>
                    <a:pt x="144745" y="14501"/>
                    <a:pt x="144262" y="14170"/>
                  </a:cubicBezTo>
                  <a:cubicBezTo>
                    <a:pt x="143951" y="13954"/>
                    <a:pt x="143640" y="13739"/>
                    <a:pt x="143323" y="13522"/>
                  </a:cubicBezTo>
                  <a:lnTo>
                    <a:pt x="143317" y="13522"/>
                  </a:lnTo>
                  <a:cubicBezTo>
                    <a:pt x="138407" y="10151"/>
                    <a:pt x="132208" y="5869"/>
                    <a:pt x="128112" y="3037"/>
                  </a:cubicBezTo>
                  <a:cubicBezTo>
                    <a:pt x="125483" y="1220"/>
                    <a:pt x="123710" y="1"/>
                    <a:pt x="1237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9"/>
            <p:cNvSpPr/>
            <p:nvPr/>
          </p:nvSpPr>
          <p:spPr>
            <a:xfrm>
              <a:off x="3138150" y="4081709"/>
              <a:ext cx="5299585" cy="191965"/>
            </a:xfrm>
            <a:custGeom>
              <a:avLst/>
              <a:gdLst/>
              <a:ahLst/>
              <a:cxnLst/>
              <a:rect l="l" t="t" r="r" b="b"/>
              <a:pathLst>
                <a:path w="146925" h="5322" extrusionOk="0">
                  <a:moveTo>
                    <a:pt x="2655" y="0"/>
                  </a:moveTo>
                  <a:cubicBezTo>
                    <a:pt x="1187" y="0"/>
                    <a:pt x="0" y="1187"/>
                    <a:pt x="0" y="2661"/>
                  </a:cubicBezTo>
                  <a:cubicBezTo>
                    <a:pt x="0" y="4128"/>
                    <a:pt x="1187" y="5321"/>
                    <a:pt x="2655" y="5321"/>
                  </a:cubicBezTo>
                  <a:lnTo>
                    <a:pt x="144269" y="5321"/>
                  </a:lnTo>
                  <a:cubicBezTo>
                    <a:pt x="145737" y="5321"/>
                    <a:pt x="146924" y="4128"/>
                    <a:pt x="146924" y="2661"/>
                  </a:cubicBezTo>
                  <a:cubicBezTo>
                    <a:pt x="146924" y="1187"/>
                    <a:pt x="145737" y="0"/>
                    <a:pt x="1442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9"/>
            <p:cNvSpPr/>
            <p:nvPr/>
          </p:nvSpPr>
          <p:spPr>
            <a:xfrm>
              <a:off x="5128629" y="3923614"/>
              <a:ext cx="1328927" cy="67162"/>
            </a:xfrm>
            <a:custGeom>
              <a:avLst/>
              <a:gdLst/>
              <a:ahLst/>
              <a:cxnLst/>
              <a:rect l="l" t="t" r="r" b="b"/>
              <a:pathLst>
                <a:path w="36843" h="1862" extrusionOk="0">
                  <a:moveTo>
                    <a:pt x="935" y="1"/>
                  </a:moveTo>
                  <a:cubicBezTo>
                    <a:pt x="420" y="1"/>
                    <a:pt x="1" y="420"/>
                    <a:pt x="1" y="934"/>
                  </a:cubicBezTo>
                  <a:cubicBezTo>
                    <a:pt x="1" y="1449"/>
                    <a:pt x="420" y="1862"/>
                    <a:pt x="935" y="1862"/>
                  </a:cubicBezTo>
                  <a:lnTo>
                    <a:pt x="35910" y="1862"/>
                  </a:lnTo>
                  <a:cubicBezTo>
                    <a:pt x="36424" y="1862"/>
                    <a:pt x="36843" y="1449"/>
                    <a:pt x="36843" y="934"/>
                  </a:cubicBezTo>
                  <a:cubicBezTo>
                    <a:pt x="36843" y="420"/>
                    <a:pt x="36424" y="1"/>
                    <a:pt x="35910"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9"/>
            <p:cNvSpPr/>
            <p:nvPr/>
          </p:nvSpPr>
          <p:spPr>
            <a:xfrm>
              <a:off x="5126609" y="3907346"/>
              <a:ext cx="1328927" cy="66946"/>
            </a:xfrm>
            <a:custGeom>
              <a:avLst/>
              <a:gdLst/>
              <a:ahLst/>
              <a:cxnLst/>
              <a:rect l="l" t="t" r="r" b="b"/>
              <a:pathLst>
                <a:path w="36843" h="1856" extrusionOk="0">
                  <a:moveTo>
                    <a:pt x="933" y="1"/>
                  </a:moveTo>
                  <a:cubicBezTo>
                    <a:pt x="419" y="1"/>
                    <a:pt x="0" y="414"/>
                    <a:pt x="0" y="927"/>
                  </a:cubicBezTo>
                  <a:cubicBezTo>
                    <a:pt x="0" y="1443"/>
                    <a:pt x="419" y="1856"/>
                    <a:pt x="933" y="1856"/>
                  </a:cubicBezTo>
                  <a:lnTo>
                    <a:pt x="35908" y="1856"/>
                  </a:lnTo>
                  <a:cubicBezTo>
                    <a:pt x="36423" y="1856"/>
                    <a:pt x="36843" y="1443"/>
                    <a:pt x="36843" y="927"/>
                  </a:cubicBezTo>
                  <a:cubicBezTo>
                    <a:pt x="36843" y="414"/>
                    <a:pt x="36423" y="1"/>
                    <a:pt x="359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9"/>
            <p:cNvSpPr/>
            <p:nvPr/>
          </p:nvSpPr>
          <p:spPr>
            <a:xfrm>
              <a:off x="4350949" y="3664233"/>
              <a:ext cx="163325" cy="69543"/>
            </a:xfrm>
            <a:custGeom>
              <a:avLst/>
              <a:gdLst/>
              <a:ahLst/>
              <a:cxnLst/>
              <a:rect l="l" t="t" r="r" b="b"/>
              <a:pathLst>
                <a:path w="4528" h="1928" extrusionOk="0">
                  <a:moveTo>
                    <a:pt x="4474" y="1"/>
                  </a:moveTo>
                  <a:cubicBezTo>
                    <a:pt x="4471" y="1"/>
                    <a:pt x="4468" y="1"/>
                    <a:pt x="4465" y="2"/>
                  </a:cubicBezTo>
                  <a:cubicBezTo>
                    <a:pt x="4318" y="52"/>
                    <a:pt x="839" y="497"/>
                    <a:pt x="57" y="1145"/>
                  </a:cubicBezTo>
                  <a:cubicBezTo>
                    <a:pt x="57" y="1145"/>
                    <a:pt x="0" y="1514"/>
                    <a:pt x="12" y="1729"/>
                  </a:cubicBezTo>
                  <a:cubicBezTo>
                    <a:pt x="12" y="1813"/>
                    <a:pt x="76" y="1851"/>
                    <a:pt x="171" y="1851"/>
                  </a:cubicBezTo>
                  <a:cubicBezTo>
                    <a:pt x="269" y="1851"/>
                    <a:pt x="2682" y="1927"/>
                    <a:pt x="3401" y="1927"/>
                  </a:cubicBezTo>
                  <a:cubicBezTo>
                    <a:pt x="3428" y="1927"/>
                    <a:pt x="3452" y="1927"/>
                    <a:pt x="3474" y="1927"/>
                  </a:cubicBezTo>
                  <a:cubicBezTo>
                    <a:pt x="3550" y="1927"/>
                    <a:pt x="3594" y="1927"/>
                    <a:pt x="3727" y="1805"/>
                  </a:cubicBezTo>
                  <a:cubicBezTo>
                    <a:pt x="3797" y="1749"/>
                    <a:pt x="4274" y="1203"/>
                    <a:pt x="4465" y="916"/>
                  </a:cubicBezTo>
                  <a:cubicBezTo>
                    <a:pt x="4503" y="860"/>
                    <a:pt x="4527" y="828"/>
                    <a:pt x="4521" y="682"/>
                  </a:cubicBezTo>
                  <a:cubicBezTo>
                    <a:pt x="4498" y="164"/>
                    <a:pt x="4524" y="1"/>
                    <a:pt x="4474"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9"/>
            <p:cNvSpPr/>
            <p:nvPr/>
          </p:nvSpPr>
          <p:spPr>
            <a:xfrm>
              <a:off x="4349686" y="3662826"/>
              <a:ext cx="165525" cy="47937"/>
            </a:xfrm>
            <a:custGeom>
              <a:avLst/>
              <a:gdLst/>
              <a:ahLst/>
              <a:cxnLst/>
              <a:rect l="l" t="t" r="r" b="b"/>
              <a:pathLst>
                <a:path w="4589" h="1329" extrusionOk="0">
                  <a:moveTo>
                    <a:pt x="2608" y="0"/>
                  </a:moveTo>
                  <a:cubicBezTo>
                    <a:pt x="2102" y="0"/>
                    <a:pt x="1677" y="3"/>
                    <a:pt x="1610" y="3"/>
                  </a:cubicBezTo>
                  <a:cubicBezTo>
                    <a:pt x="1528" y="3"/>
                    <a:pt x="467" y="753"/>
                    <a:pt x="92" y="1184"/>
                  </a:cubicBezTo>
                  <a:cubicBezTo>
                    <a:pt x="1" y="1291"/>
                    <a:pt x="1202" y="1329"/>
                    <a:pt x="2210" y="1329"/>
                  </a:cubicBezTo>
                  <a:cubicBezTo>
                    <a:pt x="2890" y="1329"/>
                    <a:pt x="3482" y="1311"/>
                    <a:pt x="3533" y="1286"/>
                  </a:cubicBezTo>
                  <a:cubicBezTo>
                    <a:pt x="3668" y="1228"/>
                    <a:pt x="4588" y="67"/>
                    <a:pt x="4500" y="41"/>
                  </a:cubicBezTo>
                  <a:cubicBezTo>
                    <a:pt x="4357" y="7"/>
                    <a:pt x="3387" y="0"/>
                    <a:pt x="26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9"/>
            <p:cNvSpPr/>
            <p:nvPr/>
          </p:nvSpPr>
          <p:spPr>
            <a:xfrm>
              <a:off x="4955923" y="3668525"/>
              <a:ext cx="171657" cy="70228"/>
            </a:xfrm>
            <a:custGeom>
              <a:avLst/>
              <a:gdLst/>
              <a:ahLst/>
              <a:cxnLst/>
              <a:rect l="l" t="t" r="r" b="b"/>
              <a:pathLst>
                <a:path w="4759" h="1947" extrusionOk="0">
                  <a:moveTo>
                    <a:pt x="4644" y="1"/>
                  </a:moveTo>
                  <a:cubicBezTo>
                    <a:pt x="4468" y="1"/>
                    <a:pt x="4034" y="391"/>
                    <a:pt x="4034" y="391"/>
                  </a:cubicBezTo>
                  <a:cubicBezTo>
                    <a:pt x="4034" y="391"/>
                    <a:pt x="1893" y="569"/>
                    <a:pt x="884" y="906"/>
                  </a:cubicBezTo>
                  <a:cubicBezTo>
                    <a:pt x="649" y="982"/>
                    <a:pt x="274" y="1046"/>
                    <a:pt x="210" y="1076"/>
                  </a:cubicBezTo>
                  <a:cubicBezTo>
                    <a:pt x="1" y="1179"/>
                    <a:pt x="39" y="1503"/>
                    <a:pt x="45" y="1706"/>
                  </a:cubicBezTo>
                  <a:cubicBezTo>
                    <a:pt x="45" y="1896"/>
                    <a:pt x="248" y="1915"/>
                    <a:pt x="318" y="1922"/>
                  </a:cubicBezTo>
                  <a:cubicBezTo>
                    <a:pt x="509" y="1947"/>
                    <a:pt x="3798" y="1947"/>
                    <a:pt x="4123" y="1947"/>
                  </a:cubicBezTo>
                  <a:cubicBezTo>
                    <a:pt x="4319" y="1947"/>
                    <a:pt x="4401" y="1782"/>
                    <a:pt x="4484" y="1534"/>
                  </a:cubicBezTo>
                  <a:cubicBezTo>
                    <a:pt x="4636" y="1070"/>
                    <a:pt x="4712" y="944"/>
                    <a:pt x="4720" y="804"/>
                  </a:cubicBezTo>
                  <a:cubicBezTo>
                    <a:pt x="4738" y="499"/>
                    <a:pt x="4758" y="252"/>
                    <a:pt x="4712" y="55"/>
                  </a:cubicBezTo>
                  <a:cubicBezTo>
                    <a:pt x="4704" y="17"/>
                    <a:pt x="4679" y="1"/>
                    <a:pt x="4644"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9"/>
            <p:cNvSpPr/>
            <p:nvPr/>
          </p:nvSpPr>
          <p:spPr>
            <a:xfrm>
              <a:off x="4953398" y="3662718"/>
              <a:ext cx="177789" cy="55115"/>
            </a:xfrm>
            <a:custGeom>
              <a:avLst/>
              <a:gdLst/>
              <a:ahLst/>
              <a:cxnLst/>
              <a:rect l="l" t="t" r="r" b="b"/>
              <a:pathLst>
                <a:path w="4929" h="1528" extrusionOk="0">
                  <a:moveTo>
                    <a:pt x="2900" y="0"/>
                  </a:moveTo>
                  <a:cubicBezTo>
                    <a:pt x="1889" y="0"/>
                    <a:pt x="816" y="24"/>
                    <a:pt x="743" y="76"/>
                  </a:cubicBezTo>
                  <a:cubicBezTo>
                    <a:pt x="585" y="190"/>
                    <a:pt x="1" y="1416"/>
                    <a:pt x="159" y="1466"/>
                  </a:cubicBezTo>
                  <a:cubicBezTo>
                    <a:pt x="249" y="1492"/>
                    <a:pt x="1477" y="1527"/>
                    <a:pt x="2563" y="1527"/>
                  </a:cubicBezTo>
                  <a:cubicBezTo>
                    <a:pt x="3408" y="1527"/>
                    <a:pt x="4167" y="1506"/>
                    <a:pt x="4237" y="1442"/>
                  </a:cubicBezTo>
                  <a:cubicBezTo>
                    <a:pt x="4395" y="1295"/>
                    <a:pt x="4929" y="126"/>
                    <a:pt x="4694" y="50"/>
                  </a:cubicBezTo>
                  <a:cubicBezTo>
                    <a:pt x="4583" y="18"/>
                    <a:pt x="3764" y="0"/>
                    <a:pt x="290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9"/>
            <p:cNvSpPr/>
            <p:nvPr/>
          </p:nvSpPr>
          <p:spPr>
            <a:xfrm>
              <a:off x="5176314" y="3664593"/>
              <a:ext cx="138545" cy="69651"/>
            </a:xfrm>
            <a:custGeom>
              <a:avLst/>
              <a:gdLst/>
              <a:ahLst/>
              <a:cxnLst/>
              <a:rect l="l" t="t" r="r" b="b"/>
              <a:pathLst>
                <a:path w="3841" h="1931" extrusionOk="0">
                  <a:moveTo>
                    <a:pt x="3679" y="1"/>
                  </a:moveTo>
                  <a:cubicBezTo>
                    <a:pt x="3672" y="1"/>
                    <a:pt x="3665" y="2"/>
                    <a:pt x="3658" y="4"/>
                  </a:cubicBezTo>
                  <a:cubicBezTo>
                    <a:pt x="3321" y="112"/>
                    <a:pt x="121" y="932"/>
                    <a:pt x="20" y="1300"/>
                  </a:cubicBezTo>
                  <a:cubicBezTo>
                    <a:pt x="20" y="1300"/>
                    <a:pt x="20" y="1414"/>
                    <a:pt x="12" y="1695"/>
                  </a:cubicBezTo>
                  <a:cubicBezTo>
                    <a:pt x="0" y="1923"/>
                    <a:pt x="343" y="1917"/>
                    <a:pt x="521" y="1923"/>
                  </a:cubicBezTo>
                  <a:cubicBezTo>
                    <a:pt x="594" y="1927"/>
                    <a:pt x="861" y="1931"/>
                    <a:pt x="1203" y="1931"/>
                  </a:cubicBezTo>
                  <a:cubicBezTo>
                    <a:pt x="1988" y="1931"/>
                    <a:pt x="3170" y="1911"/>
                    <a:pt x="3315" y="1827"/>
                  </a:cubicBezTo>
                  <a:cubicBezTo>
                    <a:pt x="3532" y="1701"/>
                    <a:pt x="3792" y="1141"/>
                    <a:pt x="3805" y="913"/>
                  </a:cubicBezTo>
                  <a:cubicBezTo>
                    <a:pt x="3810" y="718"/>
                    <a:pt x="3840" y="1"/>
                    <a:pt x="3679"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9"/>
            <p:cNvSpPr/>
            <p:nvPr/>
          </p:nvSpPr>
          <p:spPr>
            <a:xfrm>
              <a:off x="5175845" y="3662718"/>
              <a:ext cx="136777" cy="52013"/>
            </a:xfrm>
            <a:custGeom>
              <a:avLst/>
              <a:gdLst/>
              <a:ahLst/>
              <a:cxnLst/>
              <a:rect l="l" t="t" r="r" b="b"/>
              <a:pathLst>
                <a:path w="3792" h="1442" extrusionOk="0">
                  <a:moveTo>
                    <a:pt x="2829" y="1"/>
                  </a:moveTo>
                  <a:cubicBezTo>
                    <a:pt x="1982" y="1"/>
                    <a:pt x="834" y="47"/>
                    <a:pt x="749" y="64"/>
                  </a:cubicBezTo>
                  <a:cubicBezTo>
                    <a:pt x="617" y="82"/>
                    <a:pt x="1" y="1175"/>
                    <a:pt x="33" y="1352"/>
                  </a:cubicBezTo>
                  <a:cubicBezTo>
                    <a:pt x="42" y="1418"/>
                    <a:pt x="494" y="1441"/>
                    <a:pt x="1054" y="1441"/>
                  </a:cubicBezTo>
                  <a:cubicBezTo>
                    <a:pt x="1943" y="1441"/>
                    <a:pt x="3105" y="1384"/>
                    <a:pt x="3202" y="1352"/>
                  </a:cubicBezTo>
                  <a:cubicBezTo>
                    <a:pt x="3360" y="1301"/>
                    <a:pt x="3792" y="184"/>
                    <a:pt x="3735" y="64"/>
                  </a:cubicBezTo>
                  <a:cubicBezTo>
                    <a:pt x="3716" y="17"/>
                    <a:pt x="3324" y="1"/>
                    <a:pt x="28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9"/>
            <p:cNvSpPr/>
            <p:nvPr/>
          </p:nvSpPr>
          <p:spPr>
            <a:xfrm>
              <a:off x="5379066" y="3664233"/>
              <a:ext cx="139627" cy="70264"/>
            </a:xfrm>
            <a:custGeom>
              <a:avLst/>
              <a:gdLst/>
              <a:ahLst/>
              <a:cxnLst/>
              <a:rect l="l" t="t" r="r" b="b"/>
              <a:pathLst>
                <a:path w="3871" h="1948" extrusionOk="0">
                  <a:moveTo>
                    <a:pt x="3715" y="1"/>
                  </a:moveTo>
                  <a:cubicBezTo>
                    <a:pt x="3707" y="1"/>
                    <a:pt x="3698" y="3"/>
                    <a:pt x="3689" y="8"/>
                  </a:cubicBezTo>
                  <a:cubicBezTo>
                    <a:pt x="3506" y="104"/>
                    <a:pt x="177" y="586"/>
                    <a:pt x="19" y="1051"/>
                  </a:cubicBezTo>
                  <a:cubicBezTo>
                    <a:pt x="19" y="1051"/>
                    <a:pt x="1" y="1336"/>
                    <a:pt x="7" y="1641"/>
                  </a:cubicBezTo>
                  <a:cubicBezTo>
                    <a:pt x="13" y="1863"/>
                    <a:pt x="153" y="1881"/>
                    <a:pt x="356" y="1889"/>
                  </a:cubicBezTo>
                  <a:cubicBezTo>
                    <a:pt x="615" y="1897"/>
                    <a:pt x="1752" y="1947"/>
                    <a:pt x="2593" y="1947"/>
                  </a:cubicBezTo>
                  <a:cubicBezTo>
                    <a:pt x="3088" y="1947"/>
                    <a:pt x="3481" y="1930"/>
                    <a:pt x="3531" y="1875"/>
                  </a:cubicBezTo>
                  <a:cubicBezTo>
                    <a:pt x="3665" y="1729"/>
                    <a:pt x="3759" y="1259"/>
                    <a:pt x="3817" y="987"/>
                  </a:cubicBezTo>
                  <a:cubicBezTo>
                    <a:pt x="3840" y="866"/>
                    <a:pt x="3870" y="1"/>
                    <a:pt x="3715"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9"/>
            <p:cNvSpPr/>
            <p:nvPr/>
          </p:nvSpPr>
          <p:spPr>
            <a:xfrm>
              <a:off x="5372862" y="3662754"/>
              <a:ext cx="145290" cy="47107"/>
            </a:xfrm>
            <a:custGeom>
              <a:avLst/>
              <a:gdLst/>
              <a:ahLst/>
              <a:cxnLst/>
              <a:rect l="l" t="t" r="r" b="b"/>
              <a:pathLst>
                <a:path w="4028" h="1306" extrusionOk="0">
                  <a:moveTo>
                    <a:pt x="2346" y="1"/>
                  </a:moveTo>
                  <a:cubicBezTo>
                    <a:pt x="1555" y="1"/>
                    <a:pt x="748" y="19"/>
                    <a:pt x="692" y="93"/>
                  </a:cubicBezTo>
                  <a:cubicBezTo>
                    <a:pt x="616" y="189"/>
                    <a:pt x="0" y="1160"/>
                    <a:pt x="241" y="1236"/>
                  </a:cubicBezTo>
                  <a:cubicBezTo>
                    <a:pt x="367" y="1274"/>
                    <a:pt x="1313" y="1306"/>
                    <a:pt x="2181" y="1306"/>
                  </a:cubicBezTo>
                  <a:cubicBezTo>
                    <a:pt x="2948" y="1306"/>
                    <a:pt x="3654" y="1281"/>
                    <a:pt x="3678" y="1212"/>
                  </a:cubicBezTo>
                  <a:cubicBezTo>
                    <a:pt x="3735" y="1066"/>
                    <a:pt x="4027" y="17"/>
                    <a:pt x="3893" y="17"/>
                  </a:cubicBezTo>
                  <a:cubicBezTo>
                    <a:pt x="3829" y="17"/>
                    <a:pt x="3095" y="1"/>
                    <a:pt x="23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9"/>
            <p:cNvSpPr/>
            <p:nvPr/>
          </p:nvSpPr>
          <p:spPr>
            <a:xfrm>
              <a:off x="5569158" y="3673034"/>
              <a:ext cx="164299" cy="61932"/>
            </a:xfrm>
            <a:custGeom>
              <a:avLst/>
              <a:gdLst/>
              <a:ahLst/>
              <a:cxnLst/>
              <a:rect l="l" t="t" r="r" b="b"/>
              <a:pathLst>
                <a:path w="4555" h="1717" extrusionOk="0">
                  <a:moveTo>
                    <a:pt x="1122" y="0"/>
                  </a:moveTo>
                  <a:cubicBezTo>
                    <a:pt x="1077" y="0"/>
                    <a:pt x="1040" y="4"/>
                    <a:pt x="1010" y="12"/>
                  </a:cubicBezTo>
                  <a:cubicBezTo>
                    <a:pt x="1010" y="12"/>
                    <a:pt x="314" y="944"/>
                    <a:pt x="185" y="944"/>
                  </a:cubicBezTo>
                  <a:cubicBezTo>
                    <a:pt x="175" y="944"/>
                    <a:pt x="169" y="939"/>
                    <a:pt x="166" y="927"/>
                  </a:cubicBezTo>
                  <a:cubicBezTo>
                    <a:pt x="154" y="875"/>
                    <a:pt x="142" y="852"/>
                    <a:pt x="130" y="852"/>
                  </a:cubicBezTo>
                  <a:cubicBezTo>
                    <a:pt x="58" y="852"/>
                    <a:pt x="0" y="1673"/>
                    <a:pt x="186" y="1695"/>
                  </a:cubicBezTo>
                  <a:cubicBezTo>
                    <a:pt x="272" y="1706"/>
                    <a:pt x="1003" y="1716"/>
                    <a:pt x="1835" y="1716"/>
                  </a:cubicBezTo>
                  <a:cubicBezTo>
                    <a:pt x="3010" y="1716"/>
                    <a:pt x="4388" y="1696"/>
                    <a:pt x="4448" y="1625"/>
                  </a:cubicBezTo>
                  <a:cubicBezTo>
                    <a:pt x="4554" y="1499"/>
                    <a:pt x="4478" y="1060"/>
                    <a:pt x="4478" y="1060"/>
                  </a:cubicBezTo>
                  <a:cubicBezTo>
                    <a:pt x="4478" y="1060"/>
                    <a:pt x="1851" y="0"/>
                    <a:pt x="1122"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9"/>
            <p:cNvSpPr/>
            <p:nvPr/>
          </p:nvSpPr>
          <p:spPr>
            <a:xfrm>
              <a:off x="5566236" y="3662718"/>
              <a:ext cx="164840" cy="51833"/>
            </a:xfrm>
            <a:custGeom>
              <a:avLst/>
              <a:gdLst/>
              <a:ahLst/>
              <a:cxnLst/>
              <a:rect l="l" t="t" r="r" b="b"/>
              <a:pathLst>
                <a:path w="4570" h="1437" extrusionOk="0">
                  <a:moveTo>
                    <a:pt x="1415" y="1"/>
                  </a:moveTo>
                  <a:cubicBezTo>
                    <a:pt x="882" y="1"/>
                    <a:pt x="479" y="8"/>
                    <a:pt x="451" y="32"/>
                  </a:cubicBezTo>
                  <a:cubicBezTo>
                    <a:pt x="329" y="140"/>
                    <a:pt x="0" y="1346"/>
                    <a:pt x="209" y="1372"/>
                  </a:cubicBezTo>
                  <a:cubicBezTo>
                    <a:pt x="339" y="1387"/>
                    <a:pt x="1887" y="1437"/>
                    <a:pt x="3100" y="1437"/>
                  </a:cubicBezTo>
                  <a:cubicBezTo>
                    <a:pt x="3909" y="1437"/>
                    <a:pt x="4569" y="1415"/>
                    <a:pt x="4559" y="1346"/>
                  </a:cubicBezTo>
                  <a:cubicBezTo>
                    <a:pt x="4529" y="1181"/>
                    <a:pt x="4426" y="32"/>
                    <a:pt x="4210" y="32"/>
                  </a:cubicBezTo>
                  <a:cubicBezTo>
                    <a:pt x="4067" y="32"/>
                    <a:pt x="2480" y="1"/>
                    <a:pt x="14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9"/>
            <p:cNvSpPr/>
            <p:nvPr/>
          </p:nvSpPr>
          <p:spPr>
            <a:xfrm>
              <a:off x="5776996" y="3664449"/>
              <a:ext cx="155101" cy="72789"/>
            </a:xfrm>
            <a:custGeom>
              <a:avLst/>
              <a:gdLst/>
              <a:ahLst/>
              <a:cxnLst/>
              <a:rect l="l" t="t" r="r" b="b"/>
              <a:pathLst>
                <a:path w="4300" h="2018" extrusionOk="0">
                  <a:moveTo>
                    <a:pt x="168" y="0"/>
                  </a:moveTo>
                  <a:cubicBezTo>
                    <a:pt x="119" y="0"/>
                    <a:pt x="0" y="638"/>
                    <a:pt x="25" y="872"/>
                  </a:cubicBezTo>
                  <a:cubicBezTo>
                    <a:pt x="50" y="1121"/>
                    <a:pt x="140" y="1869"/>
                    <a:pt x="425" y="1959"/>
                  </a:cubicBezTo>
                  <a:cubicBezTo>
                    <a:pt x="571" y="2004"/>
                    <a:pt x="1494" y="2018"/>
                    <a:pt x="2399" y="2018"/>
                  </a:cubicBezTo>
                  <a:cubicBezTo>
                    <a:pt x="3034" y="2018"/>
                    <a:pt x="3660" y="2011"/>
                    <a:pt x="4001" y="2003"/>
                  </a:cubicBezTo>
                  <a:cubicBezTo>
                    <a:pt x="4141" y="2003"/>
                    <a:pt x="4249" y="1997"/>
                    <a:pt x="4273" y="1863"/>
                  </a:cubicBezTo>
                  <a:cubicBezTo>
                    <a:pt x="4299" y="1723"/>
                    <a:pt x="4280" y="1330"/>
                    <a:pt x="4127" y="1203"/>
                  </a:cubicBezTo>
                  <a:cubicBezTo>
                    <a:pt x="3511" y="694"/>
                    <a:pt x="800" y="301"/>
                    <a:pt x="800" y="301"/>
                  </a:cubicBezTo>
                  <a:cubicBezTo>
                    <a:pt x="800" y="301"/>
                    <a:pt x="400" y="212"/>
                    <a:pt x="172" y="2"/>
                  </a:cubicBezTo>
                  <a:cubicBezTo>
                    <a:pt x="170" y="1"/>
                    <a:pt x="169" y="0"/>
                    <a:pt x="168"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9"/>
            <p:cNvSpPr/>
            <p:nvPr/>
          </p:nvSpPr>
          <p:spPr>
            <a:xfrm>
              <a:off x="5781794" y="3662718"/>
              <a:ext cx="149330" cy="56486"/>
            </a:xfrm>
            <a:custGeom>
              <a:avLst/>
              <a:gdLst/>
              <a:ahLst/>
              <a:cxnLst/>
              <a:rect l="l" t="t" r="r" b="b"/>
              <a:pathLst>
                <a:path w="4140" h="1566" extrusionOk="0">
                  <a:moveTo>
                    <a:pt x="1361" y="1"/>
                  </a:moveTo>
                  <a:cubicBezTo>
                    <a:pt x="627" y="1"/>
                    <a:pt x="1" y="16"/>
                    <a:pt x="1" y="56"/>
                  </a:cubicBezTo>
                  <a:cubicBezTo>
                    <a:pt x="1" y="184"/>
                    <a:pt x="159" y="1518"/>
                    <a:pt x="374" y="1542"/>
                  </a:cubicBezTo>
                  <a:cubicBezTo>
                    <a:pt x="458" y="1553"/>
                    <a:pt x="1082" y="1566"/>
                    <a:pt x="1796" y="1566"/>
                  </a:cubicBezTo>
                  <a:cubicBezTo>
                    <a:pt x="2866" y="1566"/>
                    <a:pt x="4139" y="1536"/>
                    <a:pt x="4108" y="1422"/>
                  </a:cubicBezTo>
                  <a:cubicBezTo>
                    <a:pt x="4052" y="1225"/>
                    <a:pt x="3842" y="108"/>
                    <a:pt x="3627" y="56"/>
                  </a:cubicBezTo>
                  <a:cubicBezTo>
                    <a:pt x="3506" y="27"/>
                    <a:pt x="2339" y="1"/>
                    <a:pt x="13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9"/>
            <p:cNvSpPr/>
            <p:nvPr/>
          </p:nvSpPr>
          <p:spPr>
            <a:xfrm>
              <a:off x="5976033" y="3665856"/>
              <a:ext cx="163974" cy="76793"/>
            </a:xfrm>
            <a:custGeom>
              <a:avLst/>
              <a:gdLst/>
              <a:ahLst/>
              <a:cxnLst/>
              <a:rect l="l" t="t" r="r" b="b"/>
              <a:pathLst>
                <a:path w="4546" h="2129" extrusionOk="0">
                  <a:moveTo>
                    <a:pt x="192" y="0"/>
                  </a:moveTo>
                  <a:cubicBezTo>
                    <a:pt x="96" y="0"/>
                    <a:pt x="54" y="335"/>
                    <a:pt x="19" y="529"/>
                  </a:cubicBezTo>
                  <a:cubicBezTo>
                    <a:pt x="1" y="663"/>
                    <a:pt x="45" y="763"/>
                    <a:pt x="121" y="1088"/>
                  </a:cubicBezTo>
                  <a:cubicBezTo>
                    <a:pt x="165" y="1285"/>
                    <a:pt x="344" y="1754"/>
                    <a:pt x="388" y="1844"/>
                  </a:cubicBezTo>
                  <a:cubicBezTo>
                    <a:pt x="437" y="1956"/>
                    <a:pt x="482" y="2103"/>
                    <a:pt x="831" y="2103"/>
                  </a:cubicBezTo>
                  <a:cubicBezTo>
                    <a:pt x="839" y="2103"/>
                    <a:pt x="848" y="2103"/>
                    <a:pt x="857" y="2103"/>
                  </a:cubicBezTo>
                  <a:cubicBezTo>
                    <a:pt x="1868" y="2085"/>
                    <a:pt x="4447" y="2129"/>
                    <a:pt x="4491" y="1951"/>
                  </a:cubicBezTo>
                  <a:cubicBezTo>
                    <a:pt x="4546" y="1736"/>
                    <a:pt x="4524" y="1448"/>
                    <a:pt x="4290" y="1448"/>
                  </a:cubicBezTo>
                  <a:cubicBezTo>
                    <a:pt x="4283" y="1448"/>
                    <a:pt x="4276" y="1449"/>
                    <a:pt x="4269" y="1449"/>
                  </a:cubicBezTo>
                  <a:cubicBezTo>
                    <a:pt x="4250" y="1451"/>
                    <a:pt x="4230" y="1451"/>
                    <a:pt x="4209" y="1451"/>
                  </a:cubicBezTo>
                  <a:cubicBezTo>
                    <a:pt x="3432" y="1451"/>
                    <a:pt x="1449" y="522"/>
                    <a:pt x="1449" y="522"/>
                  </a:cubicBezTo>
                  <a:cubicBezTo>
                    <a:pt x="1449" y="522"/>
                    <a:pt x="476" y="154"/>
                    <a:pt x="217" y="7"/>
                  </a:cubicBezTo>
                  <a:cubicBezTo>
                    <a:pt x="209" y="3"/>
                    <a:pt x="200" y="0"/>
                    <a:pt x="192"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9"/>
            <p:cNvSpPr/>
            <p:nvPr/>
          </p:nvSpPr>
          <p:spPr>
            <a:xfrm>
              <a:off x="5981083" y="3662682"/>
              <a:ext cx="155678" cy="60814"/>
            </a:xfrm>
            <a:custGeom>
              <a:avLst/>
              <a:gdLst/>
              <a:ahLst/>
              <a:cxnLst/>
              <a:rect l="l" t="t" r="r" b="b"/>
              <a:pathLst>
                <a:path w="4316" h="1686" extrusionOk="0">
                  <a:moveTo>
                    <a:pt x="3469" y="1"/>
                  </a:moveTo>
                  <a:cubicBezTo>
                    <a:pt x="3258" y="1"/>
                    <a:pt x="1" y="1"/>
                    <a:pt x="31" y="95"/>
                  </a:cubicBezTo>
                  <a:cubicBezTo>
                    <a:pt x="77" y="274"/>
                    <a:pt x="350" y="1684"/>
                    <a:pt x="534" y="1684"/>
                  </a:cubicBezTo>
                  <a:cubicBezTo>
                    <a:pt x="589" y="1684"/>
                    <a:pt x="927" y="1686"/>
                    <a:pt x="1380" y="1686"/>
                  </a:cubicBezTo>
                  <a:cubicBezTo>
                    <a:pt x="2498" y="1686"/>
                    <a:pt x="4316" y="1673"/>
                    <a:pt x="4293" y="1581"/>
                  </a:cubicBezTo>
                  <a:cubicBezTo>
                    <a:pt x="4269" y="1461"/>
                    <a:pt x="3683" y="1"/>
                    <a:pt x="34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9"/>
            <p:cNvSpPr/>
            <p:nvPr/>
          </p:nvSpPr>
          <p:spPr>
            <a:xfrm>
              <a:off x="6173519" y="3663295"/>
              <a:ext cx="175048" cy="77082"/>
            </a:xfrm>
            <a:custGeom>
              <a:avLst/>
              <a:gdLst/>
              <a:ahLst/>
              <a:cxnLst/>
              <a:rect l="l" t="t" r="r" b="b"/>
              <a:pathLst>
                <a:path w="4853" h="2137" extrusionOk="0">
                  <a:moveTo>
                    <a:pt x="297" y="1"/>
                  </a:moveTo>
                  <a:cubicBezTo>
                    <a:pt x="257" y="1"/>
                    <a:pt x="227" y="13"/>
                    <a:pt x="210" y="40"/>
                  </a:cubicBezTo>
                  <a:cubicBezTo>
                    <a:pt x="77" y="263"/>
                    <a:pt x="1" y="822"/>
                    <a:pt x="77" y="968"/>
                  </a:cubicBezTo>
                  <a:cubicBezTo>
                    <a:pt x="159" y="1115"/>
                    <a:pt x="318" y="2060"/>
                    <a:pt x="635" y="2086"/>
                  </a:cubicBezTo>
                  <a:cubicBezTo>
                    <a:pt x="817" y="2100"/>
                    <a:pt x="2067" y="2136"/>
                    <a:pt x="3146" y="2136"/>
                  </a:cubicBezTo>
                  <a:cubicBezTo>
                    <a:pt x="3994" y="2136"/>
                    <a:pt x="4737" y="2114"/>
                    <a:pt x="4770" y="2041"/>
                  </a:cubicBezTo>
                  <a:cubicBezTo>
                    <a:pt x="4852" y="1869"/>
                    <a:pt x="4744" y="1458"/>
                    <a:pt x="4744" y="1458"/>
                  </a:cubicBezTo>
                  <a:cubicBezTo>
                    <a:pt x="4744" y="1458"/>
                    <a:pt x="1467" y="555"/>
                    <a:pt x="1359" y="555"/>
                  </a:cubicBezTo>
                  <a:cubicBezTo>
                    <a:pt x="1282" y="555"/>
                    <a:pt x="568" y="1"/>
                    <a:pt x="297"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9"/>
            <p:cNvSpPr/>
            <p:nvPr/>
          </p:nvSpPr>
          <p:spPr>
            <a:xfrm>
              <a:off x="6180337" y="3662646"/>
              <a:ext cx="165273" cy="57892"/>
            </a:xfrm>
            <a:custGeom>
              <a:avLst/>
              <a:gdLst/>
              <a:ahLst/>
              <a:cxnLst/>
              <a:rect l="l" t="t" r="r" b="b"/>
              <a:pathLst>
                <a:path w="4582" h="1605" extrusionOk="0">
                  <a:moveTo>
                    <a:pt x="1602" y="0"/>
                  </a:moveTo>
                  <a:cubicBezTo>
                    <a:pt x="758" y="0"/>
                    <a:pt x="0" y="15"/>
                    <a:pt x="21" y="58"/>
                  </a:cubicBezTo>
                  <a:cubicBezTo>
                    <a:pt x="155" y="325"/>
                    <a:pt x="504" y="1544"/>
                    <a:pt x="713" y="1570"/>
                  </a:cubicBezTo>
                  <a:cubicBezTo>
                    <a:pt x="814" y="1582"/>
                    <a:pt x="1683" y="1604"/>
                    <a:pt x="2568" y="1604"/>
                  </a:cubicBezTo>
                  <a:cubicBezTo>
                    <a:pt x="3564" y="1604"/>
                    <a:pt x="4582" y="1577"/>
                    <a:pt x="4555" y="1476"/>
                  </a:cubicBezTo>
                  <a:cubicBezTo>
                    <a:pt x="4505" y="1278"/>
                    <a:pt x="4022" y="58"/>
                    <a:pt x="3805" y="34"/>
                  </a:cubicBezTo>
                  <a:cubicBezTo>
                    <a:pt x="3693" y="20"/>
                    <a:pt x="2589" y="0"/>
                    <a:pt x="16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9"/>
            <p:cNvSpPr/>
            <p:nvPr/>
          </p:nvSpPr>
          <p:spPr>
            <a:xfrm>
              <a:off x="6385434" y="3666902"/>
              <a:ext cx="155786" cy="73366"/>
            </a:xfrm>
            <a:custGeom>
              <a:avLst/>
              <a:gdLst/>
              <a:ahLst/>
              <a:cxnLst/>
              <a:rect l="l" t="t" r="r" b="b"/>
              <a:pathLst>
                <a:path w="4319" h="2034" extrusionOk="0">
                  <a:moveTo>
                    <a:pt x="348" y="1"/>
                  </a:moveTo>
                  <a:cubicBezTo>
                    <a:pt x="339" y="1"/>
                    <a:pt x="331" y="2"/>
                    <a:pt x="323" y="4"/>
                  </a:cubicBezTo>
                  <a:cubicBezTo>
                    <a:pt x="191" y="54"/>
                    <a:pt x="0" y="716"/>
                    <a:pt x="108" y="881"/>
                  </a:cubicBezTo>
                  <a:cubicBezTo>
                    <a:pt x="215" y="1053"/>
                    <a:pt x="400" y="1954"/>
                    <a:pt x="749" y="2005"/>
                  </a:cubicBezTo>
                  <a:cubicBezTo>
                    <a:pt x="887" y="2023"/>
                    <a:pt x="1480" y="2034"/>
                    <a:pt x="2141" y="2034"/>
                  </a:cubicBezTo>
                  <a:cubicBezTo>
                    <a:pt x="3116" y="2034"/>
                    <a:pt x="4237" y="2011"/>
                    <a:pt x="4268" y="1954"/>
                  </a:cubicBezTo>
                  <a:cubicBezTo>
                    <a:pt x="4318" y="1859"/>
                    <a:pt x="4216" y="1396"/>
                    <a:pt x="4216" y="1396"/>
                  </a:cubicBezTo>
                  <a:lnTo>
                    <a:pt x="959" y="347"/>
                  </a:lnTo>
                  <a:cubicBezTo>
                    <a:pt x="959" y="347"/>
                    <a:pt x="510" y="1"/>
                    <a:pt x="348"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9"/>
            <p:cNvSpPr/>
            <p:nvPr/>
          </p:nvSpPr>
          <p:spPr>
            <a:xfrm>
              <a:off x="6397084" y="3662682"/>
              <a:ext cx="141394" cy="59191"/>
            </a:xfrm>
            <a:custGeom>
              <a:avLst/>
              <a:gdLst/>
              <a:ahLst/>
              <a:cxnLst/>
              <a:rect l="l" t="t" r="r" b="b"/>
              <a:pathLst>
                <a:path w="3920" h="1641" extrusionOk="0">
                  <a:moveTo>
                    <a:pt x="2986" y="1"/>
                  </a:moveTo>
                  <a:cubicBezTo>
                    <a:pt x="2694" y="1"/>
                    <a:pt x="0" y="27"/>
                    <a:pt x="0" y="121"/>
                  </a:cubicBezTo>
                  <a:cubicBezTo>
                    <a:pt x="0" y="267"/>
                    <a:pt x="369" y="1633"/>
                    <a:pt x="534" y="1633"/>
                  </a:cubicBezTo>
                  <a:cubicBezTo>
                    <a:pt x="593" y="1633"/>
                    <a:pt x="1065" y="1640"/>
                    <a:pt x="1639" y="1640"/>
                  </a:cubicBezTo>
                  <a:cubicBezTo>
                    <a:pt x="2612" y="1640"/>
                    <a:pt x="3874" y="1620"/>
                    <a:pt x="3893" y="1513"/>
                  </a:cubicBezTo>
                  <a:cubicBezTo>
                    <a:pt x="3919" y="1341"/>
                    <a:pt x="3277" y="1"/>
                    <a:pt x="29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9"/>
            <p:cNvSpPr/>
            <p:nvPr/>
          </p:nvSpPr>
          <p:spPr>
            <a:xfrm>
              <a:off x="6590567" y="3664016"/>
              <a:ext cx="153586" cy="75855"/>
            </a:xfrm>
            <a:custGeom>
              <a:avLst/>
              <a:gdLst/>
              <a:ahLst/>
              <a:cxnLst/>
              <a:rect l="l" t="t" r="r" b="b"/>
              <a:pathLst>
                <a:path w="4258" h="2103" extrusionOk="0">
                  <a:moveTo>
                    <a:pt x="172" y="0"/>
                  </a:moveTo>
                  <a:cubicBezTo>
                    <a:pt x="0" y="0"/>
                    <a:pt x="65" y="832"/>
                    <a:pt x="111" y="987"/>
                  </a:cubicBezTo>
                  <a:cubicBezTo>
                    <a:pt x="168" y="1157"/>
                    <a:pt x="486" y="2092"/>
                    <a:pt x="867" y="2098"/>
                  </a:cubicBezTo>
                  <a:cubicBezTo>
                    <a:pt x="1008" y="2101"/>
                    <a:pt x="1308" y="2103"/>
                    <a:pt x="1671" y="2103"/>
                  </a:cubicBezTo>
                  <a:cubicBezTo>
                    <a:pt x="2623" y="2103"/>
                    <a:pt x="4010" y="2092"/>
                    <a:pt x="4093" y="2078"/>
                  </a:cubicBezTo>
                  <a:cubicBezTo>
                    <a:pt x="4258" y="2048"/>
                    <a:pt x="4190" y="1532"/>
                    <a:pt x="4039" y="1532"/>
                  </a:cubicBezTo>
                  <a:cubicBezTo>
                    <a:pt x="4038" y="1532"/>
                    <a:pt x="4037" y="1532"/>
                    <a:pt x="4036" y="1532"/>
                  </a:cubicBezTo>
                  <a:cubicBezTo>
                    <a:pt x="4001" y="1534"/>
                    <a:pt x="3965" y="1535"/>
                    <a:pt x="3929" y="1535"/>
                  </a:cubicBezTo>
                  <a:cubicBezTo>
                    <a:pt x="2596" y="1535"/>
                    <a:pt x="759" y="307"/>
                    <a:pt x="759" y="307"/>
                  </a:cubicBezTo>
                  <a:cubicBezTo>
                    <a:pt x="759" y="307"/>
                    <a:pt x="473" y="180"/>
                    <a:pt x="214" y="14"/>
                  </a:cubicBezTo>
                  <a:cubicBezTo>
                    <a:pt x="198" y="5"/>
                    <a:pt x="185" y="0"/>
                    <a:pt x="172"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9"/>
            <p:cNvSpPr/>
            <p:nvPr/>
          </p:nvSpPr>
          <p:spPr>
            <a:xfrm>
              <a:off x="6594787" y="3662682"/>
              <a:ext cx="143775" cy="60201"/>
            </a:xfrm>
            <a:custGeom>
              <a:avLst/>
              <a:gdLst/>
              <a:ahLst/>
              <a:cxnLst/>
              <a:rect l="l" t="t" r="r" b="b"/>
              <a:pathLst>
                <a:path w="3986" h="1669" extrusionOk="0">
                  <a:moveTo>
                    <a:pt x="3227" y="1"/>
                  </a:moveTo>
                  <a:cubicBezTo>
                    <a:pt x="3043" y="1"/>
                    <a:pt x="0" y="1"/>
                    <a:pt x="0" y="51"/>
                  </a:cubicBezTo>
                  <a:cubicBezTo>
                    <a:pt x="0" y="217"/>
                    <a:pt x="592" y="1633"/>
                    <a:pt x="801" y="1633"/>
                  </a:cubicBezTo>
                  <a:cubicBezTo>
                    <a:pt x="933" y="1633"/>
                    <a:pt x="2098" y="1668"/>
                    <a:pt x="2979" y="1668"/>
                  </a:cubicBezTo>
                  <a:cubicBezTo>
                    <a:pt x="3540" y="1668"/>
                    <a:pt x="3986" y="1654"/>
                    <a:pt x="3976" y="1607"/>
                  </a:cubicBezTo>
                  <a:cubicBezTo>
                    <a:pt x="3951" y="1487"/>
                    <a:pt x="3418" y="1"/>
                    <a:pt x="32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9"/>
            <p:cNvSpPr/>
            <p:nvPr/>
          </p:nvSpPr>
          <p:spPr>
            <a:xfrm>
              <a:off x="6794076" y="3666974"/>
              <a:ext cx="153009" cy="76216"/>
            </a:xfrm>
            <a:custGeom>
              <a:avLst/>
              <a:gdLst/>
              <a:ahLst/>
              <a:cxnLst/>
              <a:rect l="l" t="t" r="r" b="b"/>
              <a:pathLst>
                <a:path w="4242" h="2113" extrusionOk="0">
                  <a:moveTo>
                    <a:pt x="94" y="1"/>
                  </a:moveTo>
                  <a:cubicBezTo>
                    <a:pt x="84" y="1"/>
                    <a:pt x="78" y="3"/>
                    <a:pt x="77" y="8"/>
                  </a:cubicBezTo>
                  <a:cubicBezTo>
                    <a:pt x="39" y="409"/>
                    <a:pt x="1" y="981"/>
                    <a:pt x="77" y="1127"/>
                  </a:cubicBezTo>
                  <a:cubicBezTo>
                    <a:pt x="159" y="1272"/>
                    <a:pt x="522" y="2060"/>
                    <a:pt x="947" y="2098"/>
                  </a:cubicBezTo>
                  <a:cubicBezTo>
                    <a:pt x="1057" y="2108"/>
                    <a:pt x="1284" y="2113"/>
                    <a:pt x="1567" y="2113"/>
                  </a:cubicBezTo>
                  <a:cubicBezTo>
                    <a:pt x="2479" y="2113"/>
                    <a:pt x="3980" y="2071"/>
                    <a:pt x="4090" y="2066"/>
                  </a:cubicBezTo>
                  <a:cubicBezTo>
                    <a:pt x="4242" y="2066"/>
                    <a:pt x="4225" y="1500"/>
                    <a:pt x="4093" y="1500"/>
                  </a:cubicBezTo>
                  <a:cubicBezTo>
                    <a:pt x="4092" y="1500"/>
                    <a:pt x="4091" y="1500"/>
                    <a:pt x="4090" y="1500"/>
                  </a:cubicBezTo>
                  <a:cubicBezTo>
                    <a:pt x="4087" y="1501"/>
                    <a:pt x="4082" y="1501"/>
                    <a:pt x="4078" y="1501"/>
                  </a:cubicBezTo>
                  <a:cubicBezTo>
                    <a:pt x="3613" y="1501"/>
                    <a:pt x="478" y="129"/>
                    <a:pt x="478" y="129"/>
                  </a:cubicBezTo>
                  <a:cubicBezTo>
                    <a:pt x="478" y="129"/>
                    <a:pt x="171" y="1"/>
                    <a:pt x="94"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9"/>
            <p:cNvSpPr/>
            <p:nvPr/>
          </p:nvSpPr>
          <p:spPr>
            <a:xfrm>
              <a:off x="6796313" y="3662718"/>
              <a:ext cx="148753" cy="63952"/>
            </a:xfrm>
            <a:custGeom>
              <a:avLst/>
              <a:gdLst/>
              <a:ahLst/>
              <a:cxnLst/>
              <a:rect l="l" t="t" r="r" b="b"/>
              <a:pathLst>
                <a:path w="4124" h="1773" extrusionOk="0">
                  <a:moveTo>
                    <a:pt x="1805" y="1"/>
                  </a:moveTo>
                  <a:cubicBezTo>
                    <a:pt x="950" y="1"/>
                    <a:pt x="0" y="27"/>
                    <a:pt x="15" y="126"/>
                  </a:cubicBezTo>
                  <a:cubicBezTo>
                    <a:pt x="41" y="298"/>
                    <a:pt x="739" y="1753"/>
                    <a:pt x="924" y="1753"/>
                  </a:cubicBezTo>
                  <a:cubicBezTo>
                    <a:pt x="1018" y="1753"/>
                    <a:pt x="1856" y="1772"/>
                    <a:pt x="2647" y="1772"/>
                  </a:cubicBezTo>
                  <a:cubicBezTo>
                    <a:pt x="3407" y="1772"/>
                    <a:pt x="4124" y="1754"/>
                    <a:pt x="4098" y="1683"/>
                  </a:cubicBezTo>
                  <a:cubicBezTo>
                    <a:pt x="4042" y="1536"/>
                    <a:pt x="3374" y="50"/>
                    <a:pt x="3108" y="26"/>
                  </a:cubicBezTo>
                  <a:cubicBezTo>
                    <a:pt x="2995" y="15"/>
                    <a:pt x="2425" y="1"/>
                    <a:pt x="18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9"/>
            <p:cNvSpPr/>
            <p:nvPr/>
          </p:nvSpPr>
          <p:spPr>
            <a:xfrm>
              <a:off x="4897705" y="3784888"/>
              <a:ext cx="171621" cy="70481"/>
            </a:xfrm>
            <a:custGeom>
              <a:avLst/>
              <a:gdLst/>
              <a:ahLst/>
              <a:cxnLst/>
              <a:rect l="l" t="t" r="r" b="b"/>
              <a:pathLst>
                <a:path w="4758" h="1954" extrusionOk="0">
                  <a:moveTo>
                    <a:pt x="4646" y="0"/>
                  </a:moveTo>
                  <a:cubicBezTo>
                    <a:pt x="4473" y="0"/>
                    <a:pt x="4040" y="397"/>
                    <a:pt x="4040" y="397"/>
                  </a:cubicBezTo>
                  <a:cubicBezTo>
                    <a:pt x="4040" y="397"/>
                    <a:pt x="1894" y="576"/>
                    <a:pt x="885" y="913"/>
                  </a:cubicBezTo>
                  <a:cubicBezTo>
                    <a:pt x="656" y="989"/>
                    <a:pt x="281" y="1051"/>
                    <a:pt x="211" y="1083"/>
                  </a:cubicBezTo>
                  <a:cubicBezTo>
                    <a:pt x="1" y="1179"/>
                    <a:pt x="39" y="1509"/>
                    <a:pt x="47" y="1713"/>
                  </a:cubicBezTo>
                  <a:cubicBezTo>
                    <a:pt x="47" y="1903"/>
                    <a:pt x="255" y="1922"/>
                    <a:pt x="325" y="1928"/>
                  </a:cubicBezTo>
                  <a:cubicBezTo>
                    <a:pt x="510" y="1954"/>
                    <a:pt x="3799" y="1954"/>
                    <a:pt x="4124" y="1954"/>
                  </a:cubicBezTo>
                  <a:cubicBezTo>
                    <a:pt x="4327" y="1954"/>
                    <a:pt x="4403" y="1789"/>
                    <a:pt x="4485" y="1535"/>
                  </a:cubicBezTo>
                  <a:cubicBezTo>
                    <a:pt x="4638" y="1077"/>
                    <a:pt x="4714" y="951"/>
                    <a:pt x="4726" y="804"/>
                  </a:cubicBezTo>
                  <a:cubicBezTo>
                    <a:pt x="4740" y="500"/>
                    <a:pt x="4758" y="251"/>
                    <a:pt x="4714" y="54"/>
                  </a:cubicBezTo>
                  <a:cubicBezTo>
                    <a:pt x="4705" y="16"/>
                    <a:pt x="4681" y="0"/>
                    <a:pt x="4646"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9"/>
            <p:cNvSpPr/>
            <p:nvPr/>
          </p:nvSpPr>
          <p:spPr>
            <a:xfrm>
              <a:off x="4895253" y="3779152"/>
              <a:ext cx="178005" cy="55223"/>
            </a:xfrm>
            <a:custGeom>
              <a:avLst/>
              <a:gdLst/>
              <a:ahLst/>
              <a:cxnLst/>
              <a:rect l="l" t="t" r="r" b="b"/>
              <a:pathLst>
                <a:path w="4935" h="1531" extrusionOk="0">
                  <a:moveTo>
                    <a:pt x="2883" y="1"/>
                  </a:moveTo>
                  <a:cubicBezTo>
                    <a:pt x="1877" y="1"/>
                    <a:pt x="815" y="26"/>
                    <a:pt x="743" y="81"/>
                  </a:cubicBezTo>
                  <a:cubicBezTo>
                    <a:pt x="584" y="195"/>
                    <a:pt x="0" y="1421"/>
                    <a:pt x="159" y="1465"/>
                  </a:cubicBezTo>
                  <a:cubicBezTo>
                    <a:pt x="249" y="1493"/>
                    <a:pt x="1502" y="1530"/>
                    <a:pt x="2597" y="1530"/>
                  </a:cubicBezTo>
                  <a:cubicBezTo>
                    <a:pt x="3428" y="1530"/>
                    <a:pt x="4168" y="1509"/>
                    <a:pt x="4236" y="1447"/>
                  </a:cubicBezTo>
                  <a:cubicBezTo>
                    <a:pt x="4401" y="1300"/>
                    <a:pt x="4934" y="125"/>
                    <a:pt x="4693" y="55"/>
                  </a:cubicBezTo>
                  <a:cubicBezTo>
                    <a:pt x="4581" y="20"/>
                    <a:pt x="3753" y="1"/>
                    <a:pt x="288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9"/>
            <p:cNvSpPr/>
            <p:nvPr/>
          </p:nvSpPr>
          <p:spPr>
            <a:xfrm>
              <a:off x="5132524" y="3781028"/>
              <a:ext cx="138581" cy="69795"/>
            </a:xfrm>
            <a:custGeom>
              <a:avLst/>
              <a:gdLst/>
              <a:ahLst/>
              <a:cxnLst/>
              <a:rect l="l" t="t" r="r" b="b"/>
              <a:pathLst>
                <a:path w="3842" h="1935" extrusionOk="0">
                  <a:moveTo>
                    <a:pt x="3678" y="0"/>
                  </a:moveTo>
                  <a:cubicBezTo>
                    <a:pt x="3672" y="0"/>
                    <a:pt x="3666" y="1"/>
                    <a:pt x="3659" y="3"/>
                  </a:cubicBezTo>
                  <a:cubicBezTo>
                    <a:pt x="3322" y="117"/>
                    <a:pt x="121" y="937"/>
                    <a:pt x="21" y="1299"/>
                  </a:cubicBezTo>
                  <a:cubicBezTo>
                    <a:pt x="21" y="1299"/>
                    <a:pt x="21" y="1413"/>
                    <a:pt x="15" y="1699"/>
                  </a:cubicBezTo>
                  <a:cubicBezTo>
                    <a:pt x="1" y="1928"/>
                    <a:pt x="344" y="1920"/>
                    <a:pt x="522" y="1928"/>
                  </a:cubicBezTo>
                  <a:cubicBezTo>
                    <a:pt x="588" y="1931"/>
                    <a:pt x="808" y="1934"/>
                    <a:pt x="1099" y="1934"/>
                  </a:cubicBezTo>
                  <a:cubicBezTo>
                    <a:pt x="1879" y="1934"/>
                    <a:pt x="3164" y="1914"/>
                    <a:pt x="3316" y="1826"/>
                  </a:cubicBezTo>
                  <a:cubicBezTo>
                    <a:pt x="3533" y="1706"/>
                    <a:pt x="3793" y="1146"/>
                    <a:pt x="3805" y="911"/>
                  </a:cubicBezTo>
                  <a:cubicBezTo>
                    <a:pt x="3811" y="722"/>
                    <a:pt x="3841" y="0"/>
                    <a:pt x="3678"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9"/>
            <p:cNvSpPr/>
            <p:nvPr/>
          </p:nvSpPr>
          <p:spPr>
            <a:xfrm>
              <a:off x="5132092" y="3779188"/>
              <a:ext cx="136777" cy="51905"/>
            </a:xfrm>
            <a:custGeom>
              <a:avLst/>
              <a:gdLst/>
              <a:ahLst/>
              <a:cxnLst/>
              <a:rect l="l" t="t" r="r" b="b"/>
              <a:pathLst>
                <a:path w="3792" h="1439" extrusionOk="0">
                  <a:moveTo>
                    <a:pt x="2830" y="1"/>
                  </a:moveTo>
                  <a:cubicBezTo>
                    <a:pt x="1982" y="1"/>
                    <a:pt x="834" y="45"/>
                    <a:pt x="751" y="60"/>
                  </a:cubicBezTo>
                  <a:cubicBezTo>
                    <a:pt x="616" y="86"/>
                    <a:pt x="1" y="1179"/>
                    <a:pt x="33" y="1350"/>
                  </a:cubicBezTo>
                  <a:cubicBezTo>
                    <a:pt x="42" y="1416"/>
                    <a:pt x="490" y="1439"/>
                    <a:pt x="1047" y="1439"/>
                  </a:cubicBezTo>
                  <a:cubicBezTo>
                    <a:pt x="1936" y="1439"/>
                    <a:pt x="3104" y="1381"/>
                    <a:pt x="3202" y="1350"/>
                  </a:cubicBezTo>
                  <a:cubicBezTo>
                    <a:pt x="3360" y="1305"/>
                    <a:pt x="3791" y="180"/>
                    <a:pt x="3735" y="60"/>
                  </a:cubicBezTo>
                  <a:cubicBezTo>
                    <a:pt x="3716" y="16"/>
                    <a:pt x="3324" y="1"/>
                    <a:pt x="28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9"/>
            <p:cNvSpPr/>
            <p:nvPr/>
          </p:nvSpPr>
          <p:spPr>
            <a:xfrm>
              <a:off x="5349705" y="3780667"/>
              <a:ext cx="139699" cy="70409"/>
            </a:xfrm>
            <a:custGeom>
              <a:avLst/>
              <a:gdLst/>
              <a:ahLst/>
              <a:cxnLst/>
              <a:rect l="l" t="t" r="r" b="b"/>
              <a:pathLst>
                <a:path w="3873" h="1952" extrusionOk="0">
                  <a:moveTo>
                    <a:pt x="3716" y="0"/>
                  </a:moveTo>
                  <a:cubicBezTo>
                    <a:pt x="3708" y="0"/>
                    <a:pt x="3700" y="2"/>
                    <a:pt x="3691" y="7"/>
                  </a:cubicBezTo>
                  <a:cubicBezTo>
                    <a:pt x="3500" y="109"/>
                    <a:pt x="179" y="591"/>
                    <a:pt x="20" y="1054"/>
                  </a:cubicBezTo>
                  <a:cubicBezTo>
                    <a:pt x="20" y="1054"/>
                    <a:pt x="1" y="1334"/>
                    <a:pt x="7" y="1645"/>
                  </a:cubicBezTo>
                  <a:cubicBezTo>
                    <a:pt x="14" y="1862"/>
                    <a:pt x="153" y="1886"/>
                    <a:pt x="350" y="1892"/>
                  </a:cubicBezTo>
                  <a:cubicBezTo>
                    <a:pt x="614" y="1901"/>
                    <a:pt x="1754" y="1952"/>
                    <a:pt x="2596" y="1952"/>
                  </a:cubicBezTo>
                  <a:cubicBezTo>
                    <a:pt x="3091" y="1952"/>
                    <a:pt x="3483" y="1934"/>
                    <a:pt x="3532" y="1880"/>
                  </a:cubicBezTo>
                  <a:cubicBezTo>
                    <a:pt x="3665" y="1734"/>
                    <a:pt x="3761" y="1258"/>
                    <a:pt x="3817" y="992"/>
                  </a:cubicBezTo>
                  <a:cubicBezTo>
                    <a:pt x="3842" y="870"/>
                    <a:pt x="3872" y="0"/>
                    <a:pt x="3716"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9"/>
            <p:cNvSpPr/>
            <p:nvPr/>
          </p:nvSpPr>
          <p:spPr>
            <a:xfrm>
              <a:off x="5343537" y="3779261"/>
              <a:ext cx="145254" cy="47180"/>
            </a:xfrm>
            <a:custGeom>
              <a:avLst/>
              <a:gdLst/>
              <a:ahLst/>
              <a:cxnLst/>
              <a:rect l="l" t="t" r="r" b="b"/>
              <a:pathLst>
                <a:path w="4027" h="1308" extrusionOk="0">
                  <a:moveTo>
                    <a:pt x="2236" y="0"/>
                  </a:moveTo>
                  <a:cubicBezTo>
                    <a:pt x="1483" y="0"/>
                    <a:pt x="746" y="18"/>
                    <a:pt x="693" y="90"/>
                  </a:cubicBezTo>
                  <a:cubicBezTo>
                    <a:pt x="617" y="192"/>
                    <a:pt x="1" y="1163"/>
                    <a:pt x="236" y="1233"/>
                  </a:cubicBezTo>
                  <a:cubicBezTo>
                    <a:pt x="365" y="1274"/>
                    <a:pt x="1327" y="1307"/>
                    <a:pt x="2202" y="1307"/>
                  </a:cubicBezTo>
                  <a:cubicBezTo>
                    <a:pt x="2961" y="1307"/>
                    <a:pt x="3654" y="1282"/>
                    <a:pt x="3677" y="1215"/>
                  </a:cubicBezTo>
                  <a:cubicBezTo>
                    <a:pt x="3729" y="1069"/>
                    <a:pt x="4026" y="20"/>
                    <a:pt x="3894" y="20"/>
                  </a:cubicBezTo>
                  <a:cubicBezTo>
                    <a:pt x="3825" y="20"/>
                    <a:pt x="3022" y="0"/>
                    <a:pt x="223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9"/>
            <p:cNvSpPr/>
            <p:nvPr/>
          </p:nvSpPr>
          <p:spPr>
            <a:xfrm>
              <a:off x="5554225" y="3789613"/>
              <a:ext cx="164371" cy="61860"/>
            </a:xfrm>
            <a:custGeom>
              <a:avLst/>
              <a:gdLst/>
              <a:ahLst/>
              <a:cxnLst/>
              <a:rect l="l" t="t" r="r" b="b"/>
              <a:pathLst>
                <a:path w="4557" h="1715" extrusionOk="0">
                  <a:moveTo>
                    <a:pt x="1117" y="1"/>
                  </a:moveTo>
                  <a:cubicBezTo>
                    <a:pt x="1072" y="1"/>
                    <a:pt x="1035" y="5"/>
                    <a:pt x="1005" y="13"/>
                  </a:cubicBezTo>
                  <a:cubicBezTo>
                    <a:pt x="1005" y="13"/>
                    <a:pt x="306" y="944"/>
                    <a:pt x="184" y="944"/>
                  </a:cubicBezTo>
                  <a:cubicBezTo>
                    <a:pt x="175" y="944"/>
                    <a:pt x="169" y="939"/>
                    <a:pt x="167" y="928"/>
                  </a:cubicBezTo>
                  <a:cubicBezTo>
                    <a:pt x="155" y="876"/>
                    <a:pt x="143" y="853"/>
                    <a:pt x="131" y="853"/>
                  </a:cubicBezTo>
                  <a:cubicBezTo>
                    <a:pt x="59" y="853"/>
                    <a:pt x="0" y="1674"/>
                    <a:pt x="181" y="1696"/>
                  </a:cubicBezTo>
                  <a:cubicBezTo>
                    <a:pt x="265" y="1706"/>
                    <a:pt x="921" y="1715"/>
                    <a:pt x="1695" y="1715"/>
                  </a:cubicBezTo>
                  <a:cubicBezTo>
                    <a:pt x="2897" y="1715"/>
                    <a:pt x="4383" y="1693"/>
                    <a:pt x="4448" y="1620"/>
                  </a:cubicBezTo>
                  <a:cubicBezTo>
                    <a:pt x="4557" y="1500"/>
                    <a:pt x="4473" y="1061"/>
                    <a:pt x="4473" y="1061"/>
                  </a:cubicBezTo>
                  <a:cubicBezTo>
                    <a:pt x="4473" y="1061"/>
                    <a:pt x="1846" y="1"/>
                    <a:pt x="1117"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9"/>
            <p:cNvSpPr/>
            <p:nvPr/>
          </p:nvSpPr>
          <p:spPr>
            <a:xfrm>
              <a:off x="5551087" y="3779225"/>
              <a:ext cx="164876" cy="51941"/>
            </a:xfrm>
            <a:custGeom>
              <a:avLst/>
              <a:gdLst/>
              <a:ahLst/>
              <a:cxnLst/>
              <a:rect l="l" t="t" r="r" b="b"/>
              <a:pathLst>
                <a:path w="4571" h="1440" extrusionOk="0">
                  <a:moveTo>
                    <a:pt x="1419" y="1"/>
                  </a:moveTo>
                  <a:cubicBezTo>
                    <a:pt x="886" y="1"/>
                    <a:pt x="484" y="9"/>
                    <a:pt x="458" y="35"/>
                  </a:cubicBezTo>
                  <a:cubicBezTo>
                    <a:pt x="338" y="141"/>
                    <a:pt x="1" y="1349"/>
                    <a:pt x="216" y="1374"/>
                  </a:cubicBezTo>
                  <a:cubicBezTo>
                    <a:pt x="342" y="1389"/>
                    <a:pt x="1898" y="1439"/>
                    <a:pt x="3112" y="1439"/>
                  </a:cubicBezTo>
                  <a:cubicBezTo>
                    <a:pt x="3916" y="1439"/>
                    <a:pt x="4570" y="1417"/>
                    <a:pt x="4560" y="1349"/>
                  </a:cubicBezTo>
                  <a:cubicBezTo>
                    <a:pt x="4535" y="1178"/>
                    <a:pt x="4427" y="35"/>
                    <a:pt x="4217" y="35"/>
                  </a:cubicBezTo>
                  <a:cubicBezTo>
                    <a:pt x="4074" y="35"/>
                    <a:pt x="2485" y="1"/>
                    <a:pt x="14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9"/>
            <p:cNvSpPr/>
            <p:nvPr/>
          </p:nvSpPr>
          <p:spPr>
            <a:xfrm>
              <a:off x="5776311" y="3780848"/>
              <a:ext cx="155353" cy="73006"/>
            </a:xfrm>
            <a:custGeom>
              <a:avLst/>
              <a:gdLst/>
              <a:ahLst/>
              <a:cxnLst/>
              <a:rect l="l" t="t" r="r" b="b"/>
              <a:pathLst>
                <a:path w="4307" h="2024" extrusionOk="0">
                  <a:moveTo>
                    <a:pt x="168" y="1"/>
                  </a:moveTo>
                  <a:cubicBezTo>
                    <a:pt x="127" y="1"/>
                    <a:pt x="1" y="643"/>
                    <a:pt x="25" y="878"/>
                  </a:cubicBezTo>
                  <a:cubicBezTo>
                    <a:pt x="50" y="1119"/>
                    <a:pt x="139" y="1875"/>
                    <a:pt x="425" y="1964"/>
                  </a:cubicBezTo>
                  <a:cubicBezTo>
                    <a:pt x="573" y="2009"/>
                    <a:pt x="1524" y="2023"/>
                    <a:pt x="2444" y="2023"/>
                  </a:cubicBezTo>
                  <a:cubicBezTo>
                    <a:pt x="3065" y="2023"/>
                    <a:pt x="3672" y="2017"/>
                    <a:pt x="4007" y="2009"/>
                  </a:cubicBezTo>
                  <a:cubicBezTo>
                    <a:pt x="4146" y="2002"/>
                    <a:pt x="4254" y="2002"/>
                    <a:pt x="4280" y="1869"/>
                  </a:cubicBezTo>
                  <a:cubicBezTo>
                    <a:pt x="4306" y="1729"/>
                    <a:pt x="4286" y="1336"/>
                    <a:pt x="4134" y="1209"/>
                  </a:cubicBezTo>
                  <a:cubicBezTo>
                    <a:pt x="3512" y="694"/>
                    <a:pt x="800" y="307"/>
                    <a:pt x="800" y="307"/>
                  </a:cubicBezTo>
                  <a:cubicBezTo>
                    <a:pt x="800" y="307"/>
                    <a:pt x="406" y="218"/>
                    <a:pt x="171" y="2"/>
                  </a:cubicBezTo>
                  <a:cubicBezTo>
                    <a:pt x="170" y="1"/>
                    <a:pt x="169" y="1"/>
                    <a:pt x="168"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9"/>
            <p:cNvSpPr/>
            <p:nvPr/>
          </p:nvSpPr>
          <p:spPr>
            <a:xfrm>
              <a:off x="5781072" y="3779225"/>
              <a:ext cx="149366" cy="56486"/>
            </a:xfrm>
            <a:custGeom>
              <a:avLst/>
              <a:gdLst/>
              <a:ahLst/>
              <a:cxnLst/>
              <a:rect l="l" t="t" r="r" b="b"/>
              <a:pathLst>
                <a:path w="4141" h="1566" extrusionOk="0">
                  <a:moveTo>
                    <a:pt x="1332" y="1"/>
                  </a:moveTo>
                  <a:cubicBezTo>
                    <a:pt x="611" y="1"/>
                    <a:pt x="1" y="17"/>
                    <a:pt x="1" y="59"/>
                  </a:cubicBezTo>
                  <a:cubicBezTo>
                    <a:pt x="1" y="179"/>
                    <a:pt x="165" y="1521"/>
                    <a:pt x="376" y="1545"/>
                  </a:cubicBezTo>
                  <a:cubicBezTo>
                    <a:pt x="462" y="1553"/>
                    <a:pt x="1082" y="1566"/>
                    <a:pt x="1792" y="1566"/>
                  </a:cubicBezTo>
                  <a:cubicBezTo>
                    <a:pt x="2863" y="1566"/>
                    <a:pt x="4140" y="1537"/>
                    <a:pt x="4110" y="1419"/>
                  </a:cubicBezTo>
                  <a:cubicBezTo>
                    <a:pt x="4060" y="1228"/>
                    <a:pt x="3843" y="103"/>
                    <a:pt x="3627" y="59"/>
                  </a:cubicBezTo>
                  <a:cubicBezTo>
                    <a:pt x="3506" y="30"/>
                    <a:pt x="2316" y="1"/>
                    <a:pt x="133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9"/>
            <p:cNvSpPr/>
            <p:nvPr/>
          </p:nvSpPr>
          <p:spPr>
            <a:xfrm>
              <a:off x="5989776" y="3782471"/>
              <a:ext cx="163974" cy="76577"/>
            </a:xfrm>
            <a:custGeom>
              <a:avLst/>
              <a:gdLst/>
              <a:ahLst/>
              <a:cxnLst/>
              <a:rect l="l" t="t" r="r" b="b"/>
              <a:pathLst>
                <a:path w="4546" h="2123" extrusionOk="0">
                  <a:moveTo>
                    <a:pt x="192" y="0"/>
                  </a:moveTo>
                  <a:cubicBezTo>
                    <a:pt x="96" y="0"/>
                    <a:pt x="55" y="334"/>
                    <a:pt x="27" y="528"/>
                  </a:cubicBezTo>
                  <a:cubicBezTo>
                    <a:pt x="1" y="661"/>
                    <a:pt x="45" y="757"/>
                    <a:pt x="121" y="1088"/>
                  </a:cubicBezTo>
                  <a:cubicBezTo>
                    <a:pt x="165" y="1284"/>
                    <a:pt x="344" y="1754"/>
                    <a:pt x="388" y="1842"/>
                  </a:cubicBezTo>
                  <a:cubicBezTo>
                    <a:pt x="437" y="1954"/>
                    <a:pt x="482" y="2103"/>
                    <a:pt x="836" y="2103"/>
                  </a:cubicBezTo>
                  <a:cubicBezTo>
                    <a:pt x="843" y="2103"/>
                    <a:pt x="850" y="2103"/>
                    <a:pt x="857" y="2103"/>
                  </a:cubicBezTo>
                  <a:cubicBezTo>
                    <a:pt x="1868" y="2079"/>
                    <a:pt x="4453" y="2123"/>
                    <a:pt x="4491" y="1944"/>
                  </a:cubicBezTo>
                  <a:cubicBezTo>
                    <a:pt x="4546" y="1735"/>
                    <a:pt x="4525" y="1442"/>
                    <a:pt x="4292" y="1442"/>
                  </a:cubicBezTo>
                  <a:cubicBezTo>
                    <a:pt x="4284" y="1442"/>
                    <a:pt x="4277" y="1442"/>
                    <a:pt x="4269" y="1443"/>
                  </a:cubicBezTo>
                  <a:cubicBezTo>
                    <a:pt x="4250" y="1444"/>
                    <a:pt x="4231" y="1445"/>
                    <a:pt x="4211" y="1445"/>
                  </a:cubicBezTo>
                  <a:cubicBezTo>
                    <a:pt x="3434" y="1445"/>
                    <a:pt x="1449" y="522"/>
                    <a:pt x="1449" y="522"/>
                  </a:cubicBezTo>
                  <a:cubicBezTo>
                    <a:pt x="1449" y="522"/>
                    <a:pt x="476" y="153"/>
                    <a:pt x="217" y="7"/>
                  </a:cubicBezTo>
                  <a:cubicBezTo>
                    <a:pt x="209" y="2"/>
                    <a:pt x="200" y="0"/>
                    <a:pt x="192"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9"/>
            <p:cNvSpPr/>
            <p:nvPr/>
          </p:nvSpPr>
          <p:spPr>
            <a:xfrm>
              <a:off x="5995079" y="3779297"/>
              <a:ext cx="155498" cy="60598"/>
            </a:xfrm>
            <a:custGeom>
              <a:avLst/>
              <a:gdLst/>
              <a:ahLst/>
              <a:cxnLst/>
              <a:rect l="l" t="t" r="r" b="b"/>
              <a:pathLst>
                <a:path w="4311" h="1680" extrusionOk="0">
                  <a:moveTo>
                    <a:pt x="3462" y="1"/>
                  </a:moveTo>
                  <a:cubicBezTo>
                    <a:pt x="3251" y="1"/>
                    <a:pt x="0" y="1"/>
                    <a:pt x="24" y="95"/>
                  </a:cubicBezTo>
                  <a:cubicBezTo>
                    <a:pt x="70" y="267"/>
                    <a:pt x="343" y="1677"/>
                    <a:pt x="534" y="1677"/>
                  </a:cubicBezTo>
                  <a:cubicBezTo>
                    <a:pt x="587" y="1677"/>
                    <a:pt x="924" y="1679"/>
                    <a:pt x="1376" y="1679"/>
                  </a:cubicBezTo>
                  <a:cubicBezTo>
                    <a:pt x="2492" y="1679"/>
                    <a:pt x="4311" y="1667"/>
                    <a:pt x="4292" y="1581"/>
                  </a:cubicBezTo>
                  <a:cubicBezTo>
                    <a:pt x="4262" y="1461"/>
                    <a:pt x="3677" y="1"/>
                    <a:pt x="346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9"/>
            <p:cNvSpPr/>
            <p:nvPr/>
          </p:nvSpPr>
          <p:spPr>
            <a:xfrm>
              <a:off x="6201474" y="3779802"/>
              <a:ext cx="175228" cy="77154"/>
            </a:xfrm>
            <a:custGeom>
              <a:avLst/>
              <a:gdLst/>
              <a:ahLst/>
              <a:cxnLst/>
              <a:rect l="l" t="t" r="r" b="b"/>
              <a:pathLst>
                <a:path w="4858" h="2139" extrusionOk="0">
                  <a:moveTo>
                    <a:pt x="307" y="1"/>
                  </a:moveTo>
                  <a:cubicBezTo>
                    <a:pt x="265" y="1"/>
                    <a:pt x="234" y="14"/>
                    <a:pt x="217" y="43"/>
                  </a:cubicBezTo>
                  <a:cubicBezTo>
                    <a:pt x="82" y="260"/>
                    <a:pt x="0" y="819"/>
                    <a:pt x="82" y="964"/>
                  </a:cubicBezTo>
                  <a:cubicBezTo>
                    <a:pt x="165" y="1110"/>
                    <a:pt x="323" y="2063"/>
                    <a:pt x="642" y="2089"/>
                  </a:cubicBezTo>
                  <a:cubicBezTo>
                    <a:pt x="820" y="2103"/>
                    <a:pt x="2035" y="2138"/>
                    <a:pt x="3102" y="2138"/>
                  </a:cubicBezTo>
                  <a:cubicBezTo>
                    <a:pt x="3969" y="2138"/>
                    <a:pt x="4739" y="2115"/>
                    <a:pt x="4776" y="2038"/>
                  </a:cubicBezTo>
                  <a:cubicBezTo>
                    <a:pt x="4858" y="1866"/>
                    <a:pt x="4751" y="1453"/>
                    <a:pt x="4751" y="1453"/>
                  </a:cubicBezTo>
                  <a:cubicBezTo>
                    <a:pt x="4751" y="1453"/>
                    <a:pt x="1466" y="552"/>
                    <a:pt x="1366" y="552"/>
                  </a:cubicBezTo>
                  <a:cubicBezTo>
                    <a:pt x="1288" y="552"/>
                    <a:pt x="579" y="1"/>
                    <a:pt x="307"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9"/>
            <p:cNvSpPr/>
            <p:nvPr/>
          </p:nvSpPr>
          <p:spPr>
            <a:xfrm>
              <a:off x="6208508" y="3779261"/>
              <a:ext cx="165309" cy="57712"/>
            </a:xfrm>
            <a:custGeom>
              <a:avLst/>
              <a:gdLst/>
              <a:ahLst/>
              <a:cxnLst/>
              <a:rect l="l" t="t" r="r" b="b"/>
              <a:pathLst>
                <a:path w="4583" h="1600" extrusionOk="0">
                  <a:moveTo>
                    <a:pt x="1601" y="0"/>
                  </a:moveTo>
                  <a:cubicBezTo>
                    <a:pt x="758" y="0"/>
                    <a:pt x="0" y="15"/>
                    <a:pt x="22" y="58"/>
                  </a:cubicBezTo>
                  <a:cubicBezTo>
                    <a:pt x="154" y="325"/>
                    <a:pt x="503" y="1544"/>
                    <a:pt x="714" y="1570"/>
                  </a:cubicBezTo>
                  <a:cubicBezTo>
                    <a:pt x="814" y="1579"/>
                    <a:pt x="1674" y="1600"/>
                    <a:pt x="2555" y="1600"/>
                  </a:cubicBezTo>
                  <a:cubicBezTo>
                    <a:pt x="3556" y="1600"/>
                    <a:pt x="4583" y="1573"/>
                    <a:pt x="4556" y="1468"/>
                  </a:cubicBezTo>
                  <a:cubicBezTo>
                    <a:pt x="4498" y="1271"/>
                    <a:pt x="4023" y="58"/>
                    <a:pt x="3806" y="34"/>
                  </a:cubicBezTo>
                  <a:cubicBezTo>
                    <a:pt x="3693" y="20"/>
                    <a:pt x="2588" y="0"/>
                    <a:pt x="16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9"/>
            <p:cNvSpPr/>
            <p:nvPr/>
          </p:nvSpPr>
          <p:spPr>
            <a:xfrm>
              <a:off x="6428033" y="3783481"/>
              <a:ext cx="155786" cy="73366"/>
            </a:xfrm>
            <a:custGeom>
              <a:avLst/>
              <a:gdLst/>
              <a:ahLst/>
              <a:cxnLst/>
              <a:rect l="l" t="t" r="r" b="b"/>
              <a:pathLst>
                <a:path w="4319" h="2034" extrusionOk="0">
                  <a:moveTo>
                    <a:pt x="346" y="1"/>
                  </a:moveTo>
                  <a:cubicBezTo>
                    <a:pt x="335" y="1"/>
                    <a:pt x="326" y="2"/>
                    <a:pt x="318" y="5"/>
                  </a:cubicBezTo>
                  <a:cubicBezTo>
                    <a:pt x="185" y="55"/>
                    <a:pt x="0" y="709"/>
                    <a:pt x="109" y="882"/>
                  </a:cubicBezTo>
                  <a:cubicBezTo>
                    <a:pt x="215" y="1052"/>
                    <a:pt x="400" y="1955"/>
                    <a:pt x="749" y="1999"/>
                  </a:cubicBezTo>
                  <a:cubicBezTo>
                    <a:pt x="894" y="2021"/>
                    <a:pt x="1537" y="2033"/>
                    <a:pt x="2235" y="2033"/>
                  </a:cubicBezTo>
                  <a:cubicBezTo>
                    <a:pt x="3184" y="2033"/>
                    <a:pt x="4235" y="2010"/>
                    <a:pt x="4268" y="1955"/>
                  </a:cubicBezTo>
                  <a:cubicBezTo>
                    <a:pt x="4319" y="1852"/>
                    <a:pt x="4210" y="1395"/>
                    <a:pt x="4210" y="1395"/>
                  </a:cubicBezTo>
                  <a:lnTo>
                    <a:pt x="959" y="348"/>
                  </a:lnTo>
                  <a:cubicBezTo>
                    <a:pt x="959" y="348"/>
                    <a:pt x="511" y="1"/>
                    <a:pt x="346"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9"/>
            <p:cNvSpPr/>
            <p:nvPr/>
          </p:nvSpPr>
          <p:spPr>
            <a:xfrm>
              <a:off x="6439467" y="3779297"/>
              <a:ext cx="141611" cy="59119"/>
            </a:xfrm>
            <a:custGeom>
              <a:avLst/>
              <a:gdLst/>
              <a:ahLst/>
              <a:cxnLst/>
              <a:rect l="l" t="t" r="r" b="b"/>
              <a:pathLst>
                <a:path w="3926" h="1639" extrusionOk="0">
                  <a:moveTo>
                    <a:pt x="2993" y="1"/>
                  </a:moveTo>
                  <a:cubicBezTo>
                    <a:pt x="2694" y="1"/>
                    <a:pt x="1" y="25"/>
                    <a:pt x="1" y="121"/>
                  </a:cubicBezTo>
                  <a:cubicBezTo>
                    <a:pt x="1" y="267"/>
                    <a:pt x="375" y="1633"/>
                    <a:pt x="534" y="1633"/>
                  </a:cubicBezTo>
                  <a:cubicBezTo>
                    <a:pt x="591" y="1633"/>
                    <a:pt x="1011" y="1638"/>
                    <a:pt x="1535" y="1638"/>
                  </a:cubicBezTo>
                  <a:cubicBezTo>
                    <a:pt x="2521" y="1638"/>
                    <a:pt x="3878" y="1620"/>
                    <a:pt x="3893" y="1511"/>
                  </a:cubicBezTo>
                  <a:cubicBezTo>
                    <a:pt x="3925" y="1340"/>
                    <a:pt x="3284" y="1"/>
                    <a:pt x="29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9"/>
            <p:cNvSpPr/>
            <p:nvPr/>
          </p:nvSpPr>
          <p:spPr>
            <a:xfrm>
              <a:off x="6647558" y="3780595"/>
              <a:ext cx="153586" cy="75783"/>
            </a:xfrm>
            <a:custGeom>
              <a:avLst/>
              <a:gdLst/>
              <a:ahLst/>
              <a:cxnLst/>
              <a:rect l="l" t="t" r="r" b="b"/>
              <a:pathLst>
                <a:path w="4258" h="2101" extrusionOk="0">
                  <a:moveTo>
                    <a:pt x="167" y="1"/>
                  </a:moveTo>
                  <a:cubicBezTo>
                    <a:pt x="0" y="1"/>
                    <a:pt x="60" y="827"/>
                    <a:pt x="112" y="987"/>
                  </a:cubicBezTo>
                  <a:cubicBezTo>
                    <a:pt x="164" y="1158"/>
                    <a:pt x="481" y="2093"/>
                    <a:pt x="862" y="2099"/>
                  </a:cubicBezTo>
                  <a:cubicBezTo>
                    <a:pt x="980" y="2100"/>
                    <a:pt x="1212" y="2101"/>
                    <a:pt x="1500" y="2101"/>
                  </a:cubicBezTo>
                  <a:cubicBezTo>
                    <a:pt x="2449" y="2101"/>
                    <a:pt x="4003" y="2093"/>
                    <a:pt x="4095" y="2073"/>
                  </a:cubicBezTo>
                  <a:cubicBezTo>
                    <a:pt x="4258" y="2041"/>
                    <a:pt x="4185" y="1533"/>
                    <a:pt x="4042" y="1533"/>
                  </a:cubicBezTo>
                  <a:cubicBezTo>
                    <a:pt x="4040" y="1533"/>
                    <a:pt x="4039" y="1533"/>
                    <a:pt x="4037" y="1533"/>
                  </a:cubicBezTo>
                  <a:cubicBezTo>
                    <a:pt x="4005" y="1535"/>
                    <a:pt x="3972" y="1535"/>
                    <a:pt x="3939" y="1535"/>
                  </a:cubicBezTo>
                  <a:cubicBezTo>
                    <a:pt x="2605" y="1535"/>
                    <a:pt x="754" y="302"/>
                    <a:pt x="754" y="302"/>
                  </a:cubicBezTo>
                  <a:cubicBezTo>
                    <a:pt x="754" y="302"/>
                    <a:pt x="475" y="180"/>
                    <a:pt x="208" y="15"/>
                  </a:cubicBezTo>
                  <a:cubicBezTo>
                    <a:pt x="193" y="5"/>
                    <a:pt x="180" y="1"/>
                    <a:pt x="167"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9"/>
            <p:cNvSpPr/>
            <p:nvPr/>
          </p:nvSpPr>
          <p:spPr>
            <a:xfrm>
              <a:off x="6651850" y="3779297"/>
              <a:ext cx="143667" cy="60201"/>
            </a:xfrm>
            <a:custGeom>
              <a:avLst/>
              <a:gdLst/>
              <a:ahLst/>
              <a:cxnLst/>
              <a:rect l="l" t="t" r="r" b="b"/>
              <a:pathLst>
                <a:path w="3983" h="1669" extrusionOk="0">
                  <a:moveTo>
                    <a:pt x="3226" y="1"/>
                  </a:moveTo>
                  <a:cubicBezTo>
                    <a:pt x="3035" y="1"/>
                    <a:pt x="1" y="1"/>
                    <a:pt x="1" y="45"/>
                  </a:cubicBezTo>
                  <a:cubicBezTo>
                    <a:pt x="1" y="209"/>
                    <a:pt x="584" y="1633"/>
                    <a:pt x="801" y="1633"/>
                  </a:cubicBezTo>
                  <a:cubicBezTo>
                    <a:pt x="928" y="1633"/>
                    <a:pt x="2094" y="1668"/>
                    <a:pt x="2975" y="1668"/>
                  </a:cubicBezTo>
                  <a:cubicBezTo>
                    <a:pt x="3537" y="1668"/>
                    <a:pt x="3982" y="1654"/>
                    <a:pt x="3970" y="1607"/>
                  </a:cubicBezTo>
                  <a:cubicBezTo>
                    <a:pt x="3944" y="1487"/>
                    <a:pt x="3410" y="1"/>
                    <a:pt x="322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9"/>
            <p:cNvSpPr/>
            <p:nvPr/>
          </p:nvSpPr>
          <p:spPr>
            <a:xfrm>
              <a:off x="6865352" y="3783373"/>
              <a:ext cx="152973" cy="76396"/>
            </a:xfrm>
            <a:custGeom>
              <a:avLst/>
              <a:gdLst/>
              <a:ahLst/>
              <a:cxnLst/>
              <a:rect l="l" t="t" r="r" b="b"/>
              <a:pathLst>
                <a:path w="4241" h="2118" extrusionOk="0">
                  <a:moveTo>
                    <a:pt x="94" y="1"/>
                  </a:moveTo>
                  <a:cubicBezTo>
                    <a:pt x="83" y="1"/>
                    <a:pt x="77" y="3"/>
                    <a:pt x="76" y="8"/>
                  </a:cubicBezTo>
                  <a:cubicBezTo>
                    <a:pt x="38" y="407"/>
                    <a:pt x="0" y="987"/>
                    <a:pt x="76" y="1131"/>
                  </a:cubicBezTo>
                  <a:cubicBezTo>
                    <a:pt x="159" y="1278"/>
                    <a:pt x="528" y="2060"/>
                    <a:pt x="953" y="2104"/>
                  </a:cubicBezTo>
                  <a:cubicBezTo>
                    <a:pt x="1056" y="2114"/>
                    <a:pt x="1263" y="2118"/>
                    <a:pt x="1525" y="2118"/>
                  </a:cubicBezTo>
                  <a:cubicBezTo>
                    <a:pt x="2429" y="2118"/>
                    <a:pt x="3976" y="2072"/>
                    <a:pt x="4090" y="2072"/>
                  </a:cubicBezTo>
                  <a:cubicBezTo>
                    <a:pt x="4241" y="2072"/>
                    <a:pt x="4224" y="1506"/>
                    <a:pt x="4094" y="1506"/>
                  </a:cubicBezTo>
                  <a:cubicBezTo>
                    <a:pt x="4093" y="1506"/>
                    <a:pt x="4091" y="1506"/>
                    <a:pt x="4090" y="1506"/>
                  </a:cubicBezTo>
                  <a:cubicBezTo>
                    <a:pt x="4086" y="1507"/>
                    <a:pt x="4082" y="1507"/>
                    <a:pt x="4078" y="1507"/>
                  </a:cubicBezTo>
                  <a:cubicBezTo>
                    <a:pt x="3612" y="1507"/>
                    <a:pt x="476" y="128"/>
                    <a:pt x="476" y="128"/>
                  </a:cubicBezTo>
                  <a:cubicBezTo>
                    <a:pt x="476" y="128"/>
                    <a:pt x="170" y="1"/>
                    <a:pt x="94"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9"/>
            <p:cNvSpPr/>
            <p:nvPr/>
          </p:nvSpPr>
          <p:spPr>
            <a:xfrm>
              <a:off x="6867552" y="3779225"/>
              <a:ext cx="148753" cy="64060"/>
            </a:xfrm>
            <a:custGeom>
              <a:avLst/>
              <a:gdLst/>
              <a:ahLst/>
              <a:cxnLst/>
              <a:rect l="l" t="t" r="r" b="b"/>
              <a:pathLst>
                <a:path w="4124" h="1776" extrusionOk="0">
                  <a:moveTo>
                    <a:pt x="1724" y="0"/>
                  </a:moveTo>
                  <a:cubicBezTo>
                    <a:pt x="892" y="0"/>
                    <a:pt x="1" y="26"/>
                    <a:pt x="15" y="123"/>
                  </a:cubicBezTo>
                  <a:cubicBezTo>
                    <a:pt x="47" y="301"/>
                    <a:pt x="739" y="1756"/>
                    <a:pt x="924" y="1756"/>
                  </a:cubicBezTo>
                  <a:cubicBezTo>
                    <a:pt x="1021" y="1756"/>
                    <a:pt x="1859" y="1775"/>
                    <a:pt x="2649" y="1775"/>
                  </a:cubicBezTo>
                  <a:cubicBezTo>
                    <a:pt x="3408" y="1775"/>
                    <a:pt x="4124" y="1757"/>
                    <a:pt x="4099" y="1685"/>
                  </a:cubicBezTo>
                  <a:cubicBezTo>
                    <a:pt x="4043" y="1539"/>
                    <a:pt x="3375" y="53"/>
                    <a:pt x="3108" y="27"/>
                  </a:cubicBezTo>
                  <a:cubicBezTo>
                    <a:pt x="2991" y="16"/>
                    <a:pt x="2376" y="0"/>
                    <a:pt x="17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9"/>
            <p:cNvSpPr/>
            <p:nvPr/>
          </p:nvSpPr>
          <p:spPr>
            <a:xfrm>
              <a:off x="6999318" y="3665171"/>
              <a:ext cx="148248" cy="72681"/>
            </a:xfrm>
            <a:custGeom>
              <a:avLst/>
              <a:gdLst/>
              <a:ahLst/>
              <a:cxnLst/>
              <a:rect l="l" t="t" r="r" b="b"/>
              <a:pathLst>
                <a:path w="4110" h="2015" extrusionOk="0">
                  <a:moveTo>
                    <a:pt x="113" y="1"/>
                  </a:moveTo>
                  <a:cubicBezTo>
                    <a:pt x="111" y="1"/>
                    <a:pt x="110" y="1"/>
                    <a:pt x="109" y="2"/>
                  </a:cubicBezTo>
                  <a:cubicBezTo>
                    <a:pt x="65" y="58"/>
                    <a:pt x="1" y="782"/>
                    <a:pt x="77" y="979"/>
                  </a:cubicBezTo>
                  <a:cubicBezTo>
                    <a:pt x="161" y="1169"/>
                    <a:pt x="604" y="1983"/>
                    <a:pt x="935" y="2002"/>
                  </a:cubicBezTo>
                  <a:cubicBezTo>
                    <a:pt x="1117" y="2010"/>
                    <a:pt x="1330" y="2014"/>
                    <a:pt x="1586" y="2014"/>
                  </a:cubicBezTo>
                  <a:cubicBezTo>
                    <a:pt x="2144" y="2014"/>
                    <a:pt x="2906" y="1993"/>
                    <a:pt x="3990" y="1945"/>
                  </a:cubicBezTo>
                  <a:cubicBezTo>
                    <a:pt x="4109" y="1939"/>
                    <a:pt x="4086" y="1494"/>
                    <a:pt x="3980" y="1494"/>
                  </a:cubicBezTo>
                  <a:cubicBezTo>
                    <a:pt x="3979" y="1494"/>
                    <a:pt x="3978" y="1494"/>
                    <a:pt x="3978" y="1494"/>
                  </a:cubicBezTo>
                  <a:cubicBezTo>
                    <a:pt x="3900" y="1501"/>
                    <a:pt x="3823" y="1505"/>
                    <a:pt x="3745" y="1505"/>
                  </a:cubicBezTo>
                  <a:cubicBezTo>
                    <a:pt x="2262" y="1505"/>
                    <a:pt x="668" y="249"/>
                    <a:pt x="668" y="249"/>
                  </a:cubicBezTo>
                  <a:cubicBezTo>
                    <a:pt x="668" y="249"/>
                    <a:pt x="161" y="1"/>
                    <a:pt x="113"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9"/>
            <p:cNvSpPr/>
            <p:nvPr/>
          </p:nvSpPr>
          <p:spPr>
            <a:xfrm>
              <a:off x="7001193" y="3662682"/>
              <a:ext cx="144064" cy="60129"/>
            </a:xfrm>
            <a:custGeom>
              <a:avLst/>
              <a:gdLst/>
              <a:ahLst/>
              <a:cxnLst/>
              <a:rect l="l" t="t" r="r" b="b"/>
              <a:pathLst>
                <a:path w="3994" h="1667" extrusionOk="0">
                  <a:moveTo>
                    <a:pt x="1826" y="1"/>
                  </a:moveTo>
                  <a:cubicBezTo>
                    <a:pt x="1018" y="1"/>
                    <a:pt x="54" y="22"/>
                    <a:pt x="39" y="95"/>
                  </a:cubicBezTo>
                  <a:cubicBezTo>
                    <a:pt x="1" y="286"/>
                    <a:pt x="597" y="1557"/>
                    <a:pt x="972" y="1607"/>
                  </a:cubicBezTo>
                  <a:cubicBezTo>
                    <a:pt x="1182" y="1632"/>
                    <a:pt x="2122" y="1667"/>
                    <a:pt x="2892" y="1667"/>
                  </a:cubicBezTo>
                  <a:cubicBezTo>
                    <a:pt x="3495" y="1667"/>
                    <a:pt x="3994" y="1646"/>
                    <a:pt x="3958" y="1581"/>
                  </a:cubicBezTo>
                  <a:cubicBezTo>
                    <a:pt x="3881" y="1437"/>
                    <a:pt x="3131" y="45"/>
                    <a:pt x="2897" y="19"/>
                  </a:cubicBezTo>
                  <a:cubicBezTo>
                    <a:pt x="2802" y="9"/>
                    <a:pt x="2347" y="1"/>
                    <a:pt x="182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9"/>
            <p:cNvSpPr/>
            <p:nvPr/>
          </p:nvSpPr>
          <p:spPr>
            <a:xfrm>
              <a:off x="7069439" y="3781028"/>
              <a:ext cx="182406" cy="96487"/>
            </a:xfrm>
            <a:custGeom>
              <a:avLst/>
              <a:gdLst/>
              <a:ahLst/>
              <a:cxnLst/>
              <a:rect l="l" t="t" r="r" b="b"/>
              <a:pathLst>
                <a:path w="5057" h="2675" extrusionOk="0">
                  <a:moveTo>
                    <a:pt x="140" y="0"/>
                  </a:moveTo>
                  <a:cubicBezTo>
                    <a:pt x="120" y="0"/>
                    <a:pt x="105" y="5"/>
                    <a:pt x="96" y="15"/>
                  </a:cubicBezTo>
                  <a:cubicBezTo>
                    <a:pt x="96" y="15"/>
                    <a:pt x="14" y="41"/>
                    <a:pt x="0" y="829"/>
                  </a:cubicBezTo>
                  <a:cubicBezTo>
                    <a:pt x="0" y="988"/>
                    <a:pt x="738" y="2600"/>
                    <a:pt x="1055" y="2620"/>
                  </a:cubicBezTo>
                  <a:cubicBezTo>
                    <a:pt x="1289" y="2638"/>
                    <a:pt x="3087" y="2674"/>
                    <a:pt x="4120" y="2674"/>
                  </a:cubicBezTo>
                  <a:cubicBezTo>
                    <a:pt x="4487" y="2674"/>
                    <a:pt x="4758" y="2670"/>
                    <a:pt x="4827" y="2658"/>
                  </a:cubicBezTo>
                  <a:cubicBezTo>
                    <a:pt x="5056" y="2620"/>
                    <a:pt x="4986" y="1991"/>
                    <a:pt x="4809" y="1991"/>
                  </a:cubicBezTo>
                  <a:cubicBezTo>
                    <a:pt x="3368" y="1991"/>
                    <a:pt x="560" y="0"/>
                    <a:pt x="140"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9"/>
            <p:cNvSpPr/>
            <p:nvPr/>
          </p:nvSpPr>
          <p:spPr>
            <a:xfrm>
              <a:off x="7072613" y="3779225"/>
              <a:ext cx="173497" cy="77550"/>
            </a:xfrm>
            <a:custGeom>
              <a:avLst/>
              <a:gdLst/>
              <a:ahLst/>
              <a:cxnLst/>
              <a:rect l="l" t="t" r="r" b="b"/>
              <a:pathLst>
                <a:path w="4810" h="2150" extrusionOk="0">
                  <a:moveTo>
                    <a:pt x="637" y="0"/>
                  </a:moveTo>
                  <a:cubicBezTo>
                    <a:pt x="258" y="0"/>
                    <a:pt x="1" y="17"/>
                    <a:pt x="8" y="65"/>
                  </a:cubicBezTo>
                  <a:cubicBezTo>
                    <a:pt x="34" y="218"/>
                    <a:pt x="941" y="2111"/>
                    <a:pt x="1183" y="2111"/>
                  </a:cubicBezTo>
                  <a:cubicBezTo>
                    <a:pt x="1328" y="2111"/>
                    <a:pt x="2643" y="2149"/>
                    <a:pt x="3641" y="2149"/>
                  </a:cubicBezTo>
                  <a:cubicBezTo>
                    <a:pt x="4267" y="2149"/>
                    <a:pt x="4768" y="2134"/>
                    <a:pt x="4778" y="2085"/>
                  </a:cubicBezTo>
                  <a:cubicBezTo>
                    <a:pt x="4809" y="1965"/>
                    <a:pt x="3832" y="91"/>
                    <a:pt x="3558" y="91"/>
                  </a:cubicBezTo>
                  <a:cubicBezTo>
                    <a:pt x="3556" y="91"/>
                    <a:pt x="3554" y="91"/>
                    <a:pt x="3552" y="91"/>
                  </a:cubicBezTo>
                  <a:cubicBezTo>
                    <a:pt x="3537" y="93"/>
                    <a:pt x="3513" y="93"/>
                    <a:pt x="3479" y="93"/>
                  </a:cubicBezTo>
                  <a:cubicBezTo>
                    <a:pt x="3090" y="93"/>
                    <a:pt x="1528" y="0"/>
                    <a:pt x="63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9"/>
            <p:cNvSpPr/>
            <p:nvPr/>
          </p:nvSpPr>
          <p:spPr>
            <a:xfrm>
              <a:off x="4240032" y="3781064"/>
              <a:ext cx="184173" cy="78669"/>
            </a:xfrm>
            <a:custGeom>
              <a:avLst/>
              <a:gdLst/>
              <a:ahLst/>
              <a:cxnLst/>
              <a:rect l="l" t="t" r="r" b="b"/>
              <a:pathLst>
                <a:path w="5106" h="2181" extrusionOk="0">
                  <a:moveTo>
                    <a:pt x="4955" y="0"/>
                  </a:moveTo>
                  <a:cubicBezTo>
                    <a:pt x="4951" y="0"/>
                    <a:pt x="4947" y="1"/>
                    <a:pt x="4942" y="2"/>
                  </a:cubicBezTo>
                  <a:cubicBezTo>
                    <a:pt x="4770" y="34"/>
                    <a:pt x="890" y="555"/>
                    <a:pt x="13" y="1279"/>
                  </a:cubicBezTo>
                  <a:cubicBezTo>
                    <a:pt x="13" y="1279"/>
                    <a:pt x="1" y="1737"/>
                    <a:pt x="1" y="1971"/>
                  </a:cubicBezTo>
                  <a:cubicBezTo>
                    <a:pt x="1" y="2124"/>
                    <a:pt x="127" y="2098"/>
                    <a:pt x="153" y="2104"/>
                  </a:cubicBezTo>
                  <a:cubicBezTo>
                    <a:pt x="288" y="2104"/>
                    <a:pt x="2681" y="2181"/>
                    <a:pt x="3603" y="2181"/>
                  </a:cubicBezTo>
                  <a:cubicBezTo>
                    <a:pt x="3806" y="2181"/>
                    <a:pt x="3937" y="2177"/>
                    <a:pt x="3958" y="2168"/>
                  </a:cubicBezTo>
                  <a:cubicBezTo>
                    <a:pt x="4066" y="2118"/>
                    <a:pt x="5031" y="1051"/>
                    <a:pt x="5049" y="866"/>
                  </a:cubicBezTo>
                  <a:cubicBezTo>
                    <a:pt x="5068" y="687"/>
                    <a:pt x="5105" y="0"/>
                    <a:pt x="4955"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9"/>
            <p:cNvSpPr/>
            <p:nvPr/>
          </p:nvSpPr>
          <p:spPr>
            <a:xfrm>
              <a:off x="4236822" y="3779225"/>
              <a:ext cx="184895" cy="53672"/>
            </a:xfrm>
            <a:custGeom>
              <a:avLst/>
              <a:gdLst/>
              <a:ahLst/>
              <a:cxnLst/>
              <a:rect l="l" t="t" r="r" b="b"/>
              <a:pathLst>
                <a:path w="5126" h="1488" extrusionOk="0">
                  <a:moveTo>
                    <a:pt x="2779" y="0"/>
                  </a:moveTo>
                  <a:cubicBezTo>
                    <a:pt x="2276" y="0"/>
                    <a:pt x="1870" y="3"/>
                    <a:pt x="1799" y="3"/>
                  </a:cubicBezTo>
                  <a:cubicBezTo>
                    <a:pt x="1709" y="3"/>
                    <a:pt x="521" y="841"/>
                    <a:pt x="102" y="1330"/>
                  </a:cubicBezTo>
                  <a:cubicBezTo>
                    <a:pt x="0" y="1448"/>
                    <a:pt x="1342" y="1488"/>
                    <a:pt x="2470" y="1488"/>
                  </a:cubicBezTo>
                  <a:cubicBezTo>
                    <a:pt x="3229" y="1488"/>
                    <a:pt x="3892" y="1470"/>
                    <a:pt x="3951" y="1445"/>
                  </a:cubicBezTo>
                  <a:cubicBezTo>
                    <a:pt x="4097" y="1374"/>
                    <a:pt x="5126" y="73"/>
                    <a:pt x="5031" y="53"/>
                  </a:cubicBezTo>
                  <a:cubicBezTo>
                    <a:pt x="4861" y="8"/>
                    <a:pt x="3669" y="0"/>
                    <a:pt x="27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9"/>
            <p:cNvSpPr/>
            <p:nvPr/>
          </p:nvSpPr>
          <p:spPr>
            <a:xfrm>
              <a:off x="4554098" y="3664233"/>
              <a:ext cx="164696" cy="70553"/>
            </a:xfrm>
            <a:custGeom>
              <a:avLst/>
              <a:gdLst/>
              <a:ahLst/>
              <a:cxnLst/>
              <a:rect l="l" t="t" r="r" b="b"/>
              <a:pathLst>
                <a:path w="4566" h="1956" extrusionOk="0">
                  <a:moveTo>
                    <a:pt x="4425" y="1"/>
                  </a:moveTo>
                  <a:cubicBezTo>
                    <a:pt x="4422" y="1"/>
                    <a:pt x="4418" y="1"/>
                    <a:pt x="4415" y="2"/>
                  </a:cubicBezTo>
                  <a:cubicBezTo>
                    <a:pt x="4262" y="34"/>
                    <a:pt x="788" y="497"/>
                    <a:pt x="8" y="1145"/>
                  </a:cubicBezTo>
                  <a:cubicBezTo>
                    <a:pt x="8" y="1145"/>
                    <a:pt x="0" y="1406"/>
                    <a:pt x="0" y="1622"/>
                  </a:cubicBezTo>
                  <a:cubicBezTo>
                    <a:pt x="0" y="1793"/>
                    <a:pt x="26" y="1863"/>
                    <a:pt x="243" y="1875"/>
                  </a:cubicBezTo>
                  <a:cubicBezTo>
                    <a:pt x="396" y="1880"/>
                    <a:pt x="2502" y="1956"/>
                    <a:pt x="3263" y="1956"/>
                  </a:cubicBezTo>
                  <a:cubicBezTo>
                    <a:pt x="3417" y="1956"/>
                    <a:pt x="3516" y="1953"/>
                    <a:pt x="3532" y="1945"/>
                  </a:cubicBezTo>
                  <a:cubicBezTo>
                    <a:pt x="3634" y="1901"/>
                    <a:pt x="4497" y="948"/>
                    <a:pt x="4511" y="776"/>
                  </a:cubicBezTo>
                  <a:cubicBezTo>
                    <a:pt x="4528" y="616"/>
                    <a:pt x="4565" y="1"/>
                    <a:pt x="4425"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9"/>
            <p:cNvSpPr/>
            <p:nvPr/>
          </p:nvSpPr>
          <p:spPr>
            <a:xfrm>
              <a:off x="4551068" y="3662826"/>
              <a:ext cx="165525" cy="47937"/>
            </a:xfrm>
            <a:custGeom>
              <a:avLst/>
              <a:gdLst/>
              <a:ahLst/>
              <a:cxnLst/>
              <a:rect l="l" t="t" r="r" b="b"/>
              <a:pathLst>
                <a:path w="4589" h="1329" extrusionOk="0">
                  <a:moveTo>
                    <a:pt x="2607" y="0"/>
                  </a:moveTo>
                  <a:cubicBezTo>
                    <a:pt x="2102" y="0"/>
                    <a:pt x="1676" y="3"/>
                    <a:pt x="1609" y="3"/>
                  </a:cubicBezTo>
                  <a:cubicBezTo>
                    <a:pt x="1526" y="3"/>
                    <a:pt x="465" y="753"/>
                    <a:pt x="92" y="1184"/>
                  </a:cubicBezTo>
                  <a:cubicBezTo>
                    <a:pt x="1" y="1291"/>
                    <a:pt x="1202" y="1329"/>
                    <a:pt x="2211" y="1329"/>
                  </a:cubicBezTo>
                  <a:cubicBezTo>
                    <a:pt x="2890" y="1329"/>
                    <a:pt x="3483" y="1311"/>
                    <a:pt x="3534" y="1286"/>
                  </a:cubicBezTo>
                  <a:cubicBezTo>
                    <a:pt x="3666" y="1228"/>
                    <a:pt x="4588" y="67"/>
                    <a:pt x="4499" y="41"/>
                  </a:cubicBezTo>
                  <a:cubicBezTo>
                    <a:pt x="4356" y="7"/>
                    <a:pt x="3387" y="0"/>
                    <a:pt x="26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9"/>
            <p:cNvSpPr/>
            <p:nvPr/>
          </p:nvSpPr>
          <p:spPr>
            <a:xfrm>
              <a:off x="4456275" y="3781064"/>
              <a:ext cx="186229" cy="78669"/>
            </a:xfrm>
            <a:custGeom>
              <a:avLst/>
              <a:gdLst/>
              <a:ahLst/>
              <a:cxnLst/>
              <a:rect l="l" t="t" r="r" b="b"/>
              <a:pathLst>
                <a:path w="5163" h="2181" extrusionOk="0">
                  <a:moveTo>
                    <a:pt x="5005" y="0"/>
                  </a:moveTo>
                  <a:cubicBezTo>
                    <a:pt x="5001" y="0"/>
                    <a:pt x="4997" y="1"/>
                    <a:pt x="4993" y="2"/>
                  </a:cubicBezTo>
                  <a:cubicBezTo>
                    <a:pt x="4828" y="34"/>
                    <a:pt x="1246" y="1095"/>
                    <a:pt x="71" y="1279"/>
                  </a:cubicBezTo>
                  <a:cubicBezTo>
                    <a:pt x="1" y="1285"/>
                    <a:pt x="14" y="1628"/>
                    <a:pt x="14" y="1843"/>
                  </a:cubicBezTo>
                  <a:cubicBezTo>
                    <a:pt x="14" y="1927"/>
                    <a:pt x="45" y="2104"/>
                    <a:pt x="357" y="2104"/>
                  </a:cubicBezTo>
                  <a:cubicBezTo>
                    <a:pt x="466" y="2104"/>
                    <a:pt x="2778" y="2181"/>
                    <a:pt x="3666" y="2181"/>
                  </a:cubicBezTo>
                  <a:cubicBezTo>
                    <a:pt x="3862" y="2181"/>
                    <a:pt x="3989" y="2177"/>
                    <a:pt x="4008" y="2168"/>
                  </a:cubicBezTo>
                  <a:cubicBezTo>
                    <a:pt x="4122" y="2118"/>
                    <a:pt x="5083" y="1051"/>
                    <a:pt x="5101" y="866"/>
                  </a:cubicBezTo>
                  <a:cubicBezTo>
                    <a:pt x="5120" y="687"/>
                    <a:pt x="5163" y="0"/>
                    <a:pt x="5005"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9"/>
            <p:cNvSpPr/>
            <p:nvPr/>
          </p:nvSpPr>
          <p:spPr>
            <a:xfrm>
              <a:off x="4455120" y="3779225"/>
              <a:ext cx="184714" cy="53672"/>
            </a:xfrm>
            <a:custGeom>
              <a:avLst/>
              <a:gdLst/>
              <a:ahLst/>
              <a:cxnLst/>
              <a:rect l="l" t="t" r="r" b="b"/>
              <a:pathLst>
                <a:path w="5121" h="1488" extrusionOk="0">
                  <a:moveTo>
                    <a:pt x="2776" y="0"/>
                  </a:moveTo>
                  <a:cubicBezTo>
                    <a:pt x="2274" y="0"/>
                    <a:pt x="1868" y="3"/>
                    <a:pt x="1799" y="3"/>
                  </a:cubicBezTo>
                  <a:cubicBezTo>
                    <a:pt x="1709" y="3"/>
                    <a:pt x="522" y="841"/>
                    <a:pt x="103" y="1330"/>
                  </a:cubicBezTo>
                  <a:cubicBezTo>
                    <a:pt x="1" y="1448"/>
                    <a:pt x="1343" y="1488"/>
                    <a:pt x="2471" y="1488"/>
                  </a:cubicBezTo>
                  <a:cubicBezTo>
                    <a:pt x="3230" y="1488"/>
                    <a:pt x="3893" y="1470"/>
                    <a:pt x="3952" y="1445"/>
                  </a:cubicBezTo>
                  <a:cubicBezTo>
                    <a:pt x="4092" y="1374"/>
                    <a:pt x="5121" y="73"/>
                    <a:pt x="5025" y="53"/>
                  </a:cubicBezTo>
                  <a:cubicBezTo>
                    <a:pt x="4858" y="8"/>
                    <a:pt x="3666" y="0"/>
                    <a:pt x="27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9"/>
            <p:cNvSpPr/>
            <p:nvPr/>
          </p:nvSpPr>
          <p:spPr>
            <a:xfrm>
              <a:off x="4756417" y="3664233"/>
              <a:ext cx="166283" cy="70553"/>
            </a:xfrm>
            <a:custGeom>
              <a:avLst/>
              <a:gdLst/>
              <a:ahLst/>
              <a:cxnLst/>
              <a:rect l="l" t="t" r="r" b="b"/>
              <a:pathLst>
                <a:path w="4610" h="1956" extrusionOk="0">
                  <a:moveTo>
                    <a:pt x="4470" y="1"/>
                  </a:moveTo>
                  <a:cubicBezTo>
                    <a:pt x="4466" y="1"/>
                    <a:pt x="4463" y="1"/>
                    <a:pt x="4459" y="2"/>
                  </a:cubicBezTo>
                  <a:cubicBezTo>
                    <a:pt x="4307" y="34"/>
                    <a:pt x="831" y="497"/>
                    <a:pt x="51" y="1145"/>
                  </a:cubicBezTo>
                  <a:cubicBezTo>
                    <a:pt x="51" y="1145"/>
                    <a:pt x="1" y="1482"/>
                    <a:pt x="1" y="1698"/>
                  </a:cubicBezTo>
                  <a:cubicBezTo>
                    <a:pt x="1" y="1799"/>
                    <a:pt x="107" y="1881"/>
                    <a:pt x="241" y="1881"/>
                  </a:cubicBezTo>
                  <a:cubicBezTo>
                    <a:pt x="336" y="1881"/>
                    <a:pt x="2507" y="1956"/>
                    <a:pt x="3295" y="1956"/>
                  </a:cubicBezTo>
                  <a:cubicBezTo>
                    <a:pt x="3456" y="1956"/>
                    <a:pt x="3559" y="1953"/>
                    <a:pt x="3575" y="1945"/>
                  </a:cubicBezTo>
                  <a:cubicBezTo>
                    <a:pt x="3677" y="1901"/>
                    <a:pt x="4541" y="948"/>
                    <a:pt x="4553" y="776"/>
                  </a:cubicBezTo>
                  <a:cubicBezTo>
                    <a:pt x="4573" y="616"/>
                    <a:pt x="4610" y="1"/>
                    <a:pt x="4470" y="1"/>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9"/>
            <p:cNvSpPr/>
            <p:nvPr/>
          </p:nvSpPr>
          <p:spPr>
            <a:xfrm>
              <a:off x="4754938" y="3662826"/>
              <a:ext cx="165525" cy="47937"/>
            </a:xfrm>
            <a:custGeom>
              <a:avLst/>
              <a:gdLst/>
              <a:ahLst/>
              <a:cxnLst/>
              <a:rect l="l" t="t" r="r" b="b"/>
              <a:pathLst>
                <a:path w="4589" h="1329" extrusionOk="0">
                  <a:moveTo>
                    <a:pt x="2608" y="0"/>
                  </a:moveTo>
                  <a:cubicBezTo>
                    <a:pt x="2102" y="0"/>
                    <a:pt x="1677" y="3"/>
                    <a:pt x="1610" y="3"/>
                  </a:cubicBezTo>
                  <a:cubicBezTo>
                    <a:pt x="1528" y="3"/>
                    <a:pt x="467" y="753"/>
                    <a:pt x="92" y="1184"/>
                  </a:cubicBezTo>
                  <a:cubicBezTo>
                    <a:pt x="1" y="1291"/>
                    <a:pt x="1202" y="1329"/>
                    <a:pt x="2210" y="1329"/>
                  </a:cubicBezTo>
                  <a:cubicBezTo>
                    <a:pt x="2890" y="1329"/>
                    <a:pt x="3483" y="1311"/>
                    <a:pt x="3534" y="1286"/>
                  </a:cubicBezTo>
                  <a:cubicBezTo>
                    <a:pt x="3668" y="1228"/>
                    <a:pt x="4588" y="67"/>
                    <a:pt x="4500" y="41"/>
                  </a:cubicBezTo>
                  <a:cubicBezTo>
                    <a:pt x="4357" y="7"/>
                    <a:pt x="3387" y="0"/>
                    <a:pt x="26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9"/>
            <p:cNvSpPr/>
            <p:nvPr/>
          </p:nvSpPr>
          <p:spPr>
            <a:xfrm>
              <a:off x="4674826" y="3781064"/>
              <a:ext cx="184642" cy="78741"/>
            </a:xfrm>
            <a:custGeom>
              <a:avLst/>
              <a:gdLst/>
              <a:ahLst/>
              <a:cxnLst/>
              <a:rect l="l" t="t" r="r" b="b"/>
              <a:pathLst>
                <a:path w="5119" h="2183" extrusionOk="0">
                  <a:moveTo>
                    <a:pt x="4961" y="0"/>
                  </a:moveTo>
                  <a:cubicBezTo>
                    <a:pt x="4957" y="0"/>
                    <a:pt x="4953" y="1"/>
                    <a:pt x="4948" y="2"/>
                  </a:cubicBezTo>
                  <a:cubicBezTo>
                    <a:pt x="4784" y="34"/>
                    <a:pt x="897" y="555"/>
                    <a:pt x="26" y="1279"/>
                  </a:cubicBezTo>
                  <a:cubicBezTo>
                    <a:pt x="26" y="1279"/>
                    <a:pt x="1" y="1799"/>
                    <a:pt x="1" y="1901"/>
                  </a:cubicBezTo>
                  <a:cubicBezTo>
                    <a:pt x="1" y="2124"/>
                    <a:pt x="255" y="2104"/>
                    <a:pt x="357" y="2110"/>
                  </a:cubicBezTo>
                  <a:cubicBezTo>
                    <a:pt x="940" y="2135"/>
                    <a:pt x="2716" y="2182"/>
                    <a:pt x="3539" y="2182"/>
                  </a:cubicBezTo>
                  <a:cubicBezTo>
                    <a:pt x="3782" y="2182"/>
                    <a:pt x="3942" y="2178"/>
                    <a:pt x="3964" y="2168"/>
                  </a:cubicBezTo>
                  <a:cubicBezTo>
                    <a:pt x="4078" y="2118"/>
                    <a:pt x="5037" y="1051"/>
                    <a:pt x="5056" y="866"/>
                  </a:cubicBezTo>
                  <a:cubicBezTo>
                    <a:pt x="5074" y="687"/>
                    <a:pt x="5118" y="0"/>
                    <a:pt x="4961" y="0"/>
                  </a:cubicBezTo>
                  <a:close/>
                </a:path>
              </a:pathLst>
            </a:custGeom>
            <a:solidFill>
              <a:srgbClr val="E4E4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9"/>
            <p:cNvSpPr/>
            <p:nvPr/>
          </p:nvSpPr>
          <p:spPr>
            <a:xfrm>
              <a:off x="4672048" y="3779225"/>
              <a:ext cx="184751" cy="53672"/>
            </a:xfrm>
            <a:custGeom>
              <a:avLst/>
              <a:gdLst/>
              <a:ahLst/>
              <a:cxnLst/>
              <a:rect l="l" t="t" r="r" b="b"/>
              <a:pathLst>
                <a:path w="5122" h="1488" extrusionOk="0">
                  <a:moveTo>
                    <a:pt x="2779" y="0"/>
                  </a:moveTo>
                  <a:cubicBezTo>
                    <a:pt x="2277" y="0"/>
                    <a:pt x="1870" y="3"/>
                    <a:pt x="1798" y="3"/>
                  </a:cubicBezTo>
                  <a:cubicBezTo>
                    <a:pt x="1710" y="3"/>
                    <a:pt x="523" y="841"/>
                    <a:pt x="103" y="1330"/>
                  </a:cubicBezTo>
                  <a:cubicBezTo>
                    <a:pt x="1" y="1448"/>
                    <a:pt x="1343" y="1488"/>
                    <a:pt x="2471" y="1488"/>
                  </a:cubicBezTo>
                  <a:cubicBezTo>
                    <a:pt x="3231" y="1488"/>
                    <a:pt x="3893" y="1470"/>
                    <a:pt x="3952" y="1445"/>
                  </a:cubicBezTo>
                  <a:cubicBezTo>
                    <a:pt x="4092" y="1374"/>
                    <a:pt x="5121" y="73"/>
                    <a:pt x="5025" y="53"/>
                  </a:cubicBezTo>
                  <a:cubicBezTo>
                    <a:pt x="4859" y="8"/>
                    <a:pt x="3669" y="0"/>
                    <a:pt x="27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9"/>
            <p:cNvSpPr/>
            <p:nvPr/>
          </p:nvSpPr>
          <p:spPr>
            <a:xfrm>
              <a:off x="3754847" y="3594401"/>
              <a:ext cx="4047451" cy="109545"/>
            </a:xfrm>
            <a:custGeom>
              <a:avLst/>
              <a:gdLst/>
              <a:ahLst/>
              <a:cxnLst/>
              <a:rect l="l" t="t" r="r" b="b"/>
              <a:pathLst>
                <a:path w="112211" h="3037" extrusionOk="0">
                  <a:moveTo>
                    <a:pt x="107808" y="1"/>
                  </a:moveTo>
                  <a:lnTo>
                    <a:pt x="3996" y="325"/>
                  </a:lnTo>
                  <a:lnTo>
                    <a:pt x="0" y="3037"/>
                  </a:lnTo>
                  <a:lnTo>
                    <a:pt x="16621" y="3037"/>
                  </a:lnTo>
                  <a:cubicBezTo>
                    <a:pt x="17028" y="2598"/>
                    <a:pt x="18025" y="1900"/>
                    <a:pt x="18101" y="1900"/>
                  </a:cubicBezTo>
                  <a:cubicBezTo>
                    <a:pt x="18165" y="1900"/>
                    <a:pt x="18538" y="1894"/>
                    <a:pt x="18996" y="1894"/>
                  </a:cubicBezTo>
                  <a:cubicBezTo>
                    <a:pt x="19790" y="1894"/>
                    <a:pt x="20844" y="1900"/>
                    <a:pt x="20991" y="1938"/>
                  </a:cubicBezTo>
                  <a:lnTo>
                    <a:pt x="21003" y="1938"/>
                  </a:lnTo>
                  <a:cubicBezTo>
                    <a:pt x="21047" y="1938"/>
                    <a:pt x="21023" y="2103"/>
                    <a:pt x="21047" y="2618"/>
                  </a:cubicBezTo>
                  <a:cubicBezTo>
                    <a:pt x="21053" y="2764"/>
                    <a:pt x="21029" y="2796"/>
                    <a:pt x="20991" y="2852"/>
                  </a:cubicBezTo>
                  <a:cubicBezTo>
                    <a:pt x="20953" y="2910"/>
                    <a:pt x="20908" y="2973"/>
                    <a:pt x="20857" y="3037"/>
                  </a:cubicBezTo>
                  <a:lnTo>
                    <a:pt x="22204" y="3037"/>
                  </a:lnTo>
                  <a:cubicBezTo>
                    <a:pt x="22610" y="2598"/>
                    <a:pt x="23606" y="1900"/>
                    <a:pt x="23683" y="1900"/>
                  </a:cubicBezTo>
                  <a:cubicBezTo>
                    <a:pt x="23747" y="1900"/>
                    <a:pt x="24122" y="1894"/>
                    <a:pt x="24579" y="1894"/>
                  </a:cubicBezTo>
                  <a:cubicBezTo>
                    <a:pt x="25373" y="1894"/>
                    <a:pt x="26426" y="1900"/>
                    <a:pt x="26573" y="1938"/>
                  </a:cubicBezTo>
                  <a:lnTo>
                    <a:pt x="26586" y="1938"/>
                  </a:lnTo>
                  <a:cubicBezTo>
                    <a:pt x="26725" y="1938"/>
                    <a:pt x="26687" y="2554"/>
                    <a:pt x="26669" y="2712"/>
                  </a:cubicBezTo>
                  <a:cubicBezTo>
                    <a:pt x="26669" y="2764"/>
                    <a:pt x="26579" y="2891"/>
                    <a:pt x="26464" y="3037"/>
                  </a:cubicBezTo>
                  <a:lnTo>
                    <a:pt x="27856" y="3037"/>
                  </a:lnTo>
                  <a:cubicBezTo>
                    <a:pt x="28263" y="2598"/>
                    <a:pt x="29260" y="1900"/>
                    <a:pt x="29336" y="1900"/>
                  </a:cubicBezTo>
                  <a:cubicBezTo>
                    <a:pt x="29398" y="1900"/>
                    <a:pt x="29773" y="1894"/>
                    <a:pt x="30237" y="1894"/>
                  </a:cubicBezTo>
                  <a:cubicBezTo>
                    <a:pt x="31025" y="1894"/>
                    <a:pt x="32080" y="1900"/>
                    <a:pt x="32226" y="1938"/>
                  </a:cubicBezTo>
                  <a:lnTo>
                    <a:pt x="32238" y="1938"/>
                  </a:lnTo>
                  <a:cubicBezTo>
                    <a:pt x="32378" y="1938"/>
                    <a:pt x="32340" y="2554"/>
                    <a:pt x="32320" y="2712"/>
                  </a:cubicBezTo>
                  <a:cubicBezTo>
                    <a:pt x="32320" y="2764"/>
                    <a:pt x="32232" y="2891"/>
                    <a:pt x="32118" y="3037"/>
                  </a:cubicBezTo>
                  <a:lnTo>
                    <a:pt x="33419" y="3037"/>
                  </a:lnTo>
                  <a:cubicBezTo>
                    <a:pt x="33552" y="2656"/>
                    <a:pt x="33864" y="2052"/>
                    <a:pt x="33971" y="1970"/>
                  </a:cubicBezTo>
                  <a:cubicBezTo>
                    <a:pt x="34041" y="1920"/>
                    <a:pt x="35102" y="1894"/>
                    <a:pt x="36105" y="1894"/>
                  </a:cubicBezTo>
                  <a:cubicBezTo>
                    <a:pt x="36975" y="1894"/>
                    <a:pt x="37808" y="1912"/>
                    <a:pt x="37922" y="1944"/>
                  </a:cubicBezTo>
                  <a:cubicBezTo>
                    <a:pt x="37960" y="1958"/>
                    <a:pt x="37980" y="2002"/>
                    <a:pt x="37980" y="2064"/>
                  </a:cubicBezTo>
                  <a:cubicBezTo>
                    <a:pt x="37992" y="2072"/>
                    <a:pt x="38004" y="2084"/>
                    <a:pt x="38010" y="2110"/>
                  </a:cubicBezTo>
                  <a:cubicBezTo>
                    <a:pt x="38056" y="2307"/>
                    <a:pt x="38036" y="2554"/>
                    <a:pt x="38018" y="2859"/>
                  </a:cubicBezTo>
                  <a:cubicBezTo>
                    <a:pt x="38018" y="2917"/>
                    <a:pt x="38004" y="2967"/>
                    <a:pt x="37980" y="3037"/>
                  </a:cubicBezTo>
                  <a:lnTo>
                    <a:pt x="39478" y="3037"/>
                  </a:lnTo>
                  <a:cubicBezTo>
                    <a:pt x="39631" y="2668"/>
                    <a:pt x="40038" y="1976"/>
                    <a:pt x="40144" y="1958"/>
                  </a:cubicBezTo>
                  <a:cubicBezTo>
                    <a:pt x="40228" y="1938"/>
                    <a:pt x="41377" y="1894"/>
                    <a:pt x="42228" y="1894"/>
                  </a:cubicBezTo>
                  <a:cubicBezTo>
                    <a:pt x="42717" y="1894"/>
                    <a:pt x="43111" y="1912"/>
                    <a:pt x="43130" y="1958"/>
                  </a:cubicBezTo>
                  <a:cubicBezTo>
                    <a:pt x="43130" y="1958"/>
                    <a:pt x="43136" y="1964"/>
                    <a:pt x="43136" y="1970"/>
                  </a:cubicBezTo>
                  <a:cubicBezTo>
                    <a:pt x="43245" y="2096"/>
                    <a:pt x="43219" y="2688"/>
                    <a:pt x="43213" y="2859"/>
                  </a:cubicBezTo>
                  <a:cubicBezTo>
                    <a:pt x="43207" y="2903"/>
                    <a:pt x="43193" y="2967"/>
                    <a:pt x="43175" y="3037"/>
                  </a:cubicBezTo>
                  <a:lnTo>
                    <a:pt x="45042" y="3037"/>
                  </a:lnTo>
                  <a:cubicBezTo>
                    <a:pt x="45036" y="2776"/>
                    <a:pt x="45487" y="2072"/>
                    <a:pt x="45549" y="1988"/>
                  </a:cubicBezTo>
                  <a:cubicBezTo>
                    <a:pt x="45601" y="1912"/>
                    <a:pt x="46369" y="1894"/>
                    <a:pt x="47138" y="1894"/>
                  </a:cubicBezTo>
                  <a:cubicBezTo>
                    <a:pt x="47912" y="1894"/>
                    <a:pt x="48680" y="1912"/>
                    <a:pt x="48750" y="1912"/>
                  </a:cubicBezTo>
                  <a:cubicBezTo>
                    <a:pt x="48764" y="1912"/>
                    <a:pt x="48776" y="1926"/>
                    <a:pt x="48782" y="1950"/>
                  </a:cubicBezTo>
                  <a:cubicBezTo>
                    <a:pt x="48897" y="2072"/>
                    <a:pt x="48865" y="2814"/>
                    <a:pt x="48846" y="2923"/>
                  </a:cubicBezTo>
                  <a:cubicBezTo>
                    <a:pt x="48840" y="2961"/>
                    <a:pt x="48826" y="2999"/>
                    <a:pt x="48820" y="3037"/>
                  </a:cubicBezTo>
                  <a:lnTo>
                    <a:pt x="50357" y="3037"/>
                  </a:lnTo>
                  <a:cubicBezTo>
                    <a:pt x="50377" y="2682"/>
                    <a:pt x="50579" y="2008"/>
                    <a:pt x="50669" y="1926"/>
                  </a:cubicBezTo>
                  <a:cubicBezTo>
                    <a:pt x="50694" y="1900"/>
                    <a:pt x="51101" y="1894"/>
                    <a:pt x="51634" y="1894"/>
                  </a:cubicBezTo>
                  <a:cubicBezTo>
                    <a:pt x="52701" y="1894"/>
                    <a:pt x="54289" y="1926"/>
                    <a:pt x="54428" y="1926"/>
                  </a:cubicBezTo>
                  <a:cubicBezTo>
                    <a:pt x="54600" y="1926"/>
                    <a:pt x="54701" y="2656"/>
                    <a:pt x="54753" y="3037"/>
                  </a:cubicBezTo>
                  <a:lnTo>
                    <a:pt x="56111" y="3037"/>
                  </a:lnTo>
                  <a:cubicBezTo>
                    <a:pt x="56099" y="2949"/>
                    <a:pt x="56092" y="2872"/>
                    <a:pt x="56086" y="2814"/>
                  </a:cubicBezTo>
                  <a:cubicBezTo>
                    <a:pt x="56060" y="2624"/>
                    <a:pt x="56143" y="2154"/>
                    <a:pt x="56195" y="1996"/>
                  </a:cubicBezTo>
                  <a:lnTo>
                    <a:pt x="56195" y="1950"/>
                  </a:lnTo>
                  <a:cubicBezTo>
                    <a:pt x="56195" y="1912"/>
                    <a:pt x="56804" y="1894"/>
                    <a:pt x="57521" y="1894"/>
                  </a:cubicBezTo>
                  <a:cubicBezTo>
                    <a:pt x="58505" y="1894"/>
                    <a:pt x="59700" y="1926"/>
                    <a:pt x="59821" y="1950"/>
                  </a:cubicBezTo>
                  <a:cubicBezTo>
                    <a:pt x="59985" y="1988"/>
                    <a:pt x="60144" y="2644"/>
                    <a:pt x="60240" y="3037"/>
                  </a:cubicBezTo>
                  <a:lnTo>
                    <a:pt x="61694" y="3037"/>
                  </a:lnTo>
                  <a:cubicBezTo>
                    <a:pt x="61624" y="2738"/>
                    <a:pt x="61580" y="2636"/>
                    <a:pt x="61598" y="2510"/>
                  </a:cubicBezTo>
                  <a:cubicBezTo>
                    <a:pt x="61630" y="2331"/>
                    <a:pt x="61668" y="2034"/>
                    <a:pt x="61750" y="1988"/>
                  </a:cubicBezTo>
                  <a:cubicBezTo>
                    <a:pt x="61764" y="1894"/>
                    <a:pt x="64977" y="1894"/>
                    <a:pt x="65188" y="1894"/>
                  </a:cubicBezTo>
                  <a:cubicBezTo>
                    <a:pt x="65332" y="1894"/>
                    <a:pt x="65651" y="2567"/>
                    <a:pt x="65848" y="3037"/>
                  </a:cubicBezTo>
                  <a:lnTo>
                    <a:pt x="67187" y="3037"/>
                  </a:lnTo>
                  <a:cubicBezTo>
                    <a:pt x="67169" y="2961"/>
                    <a:pt x="67149" y="2903"/>
                    <a:pt x="67131" y="2878"/>
                  </a:cubicBezTo>
                  <a:cubicBezTo>
                    <a:pt x="67055" y="2732"/>
                    <a:pt x="67131" y="2173"/>
                    <a:pt x="67264" y="1950"/>
                  </a:cubicBezTo>
                  <a:cubicBezTo>
                    <a:pt x="67264" y="1950"/>
                    <a:pt x="67264" y="1944"/>
                    <a:pt x="67270" y="1944"/>
                  </a:cubicBezTo>
                  <a:cubicBezTo>
                    <a:pt x="67290" y="1920"/>
                    <a:pt x="67314" y="1912"/>
                    <a:pt x="67352" y="1912"/>
                  </a:cubicBezTo>
                  <a:cubicBezTo>
                    <a:pt x="67378" y="1912"/>
                    <a:pt x="67404" y="1912"/>
                    <a:pt x="67428" y="1920"/>
                  </a:cubicBezTo>
                  <a:cubicBezTo>
                    <a:pt x="67689" y="1900"/>
                    <a:pt x="68236" y="1894"/>
                    <a:pt x="68826" y="1894"/>
                  </a:cubicBezTo>
                  <a:cubicBezTo>
                    <a:pt x="69817" y="1894"/>
                    <a:pt x="70934" y="1912"/>
                    <a:pt x="71048" y="1926"/>
                  </a:cubicBezTo>
                  <a:cubicBezTo>
                    <a:pt x="71208" y="1944"/>
                    <a:pt x="71513" y="2612"/>
                    <a:pt x="71678" y="3037"/>
                  </a:cubicBezTo>
                  <a:lnTo>
                    <a:pt x="73100" y="3037"/>
                  </a:lnTo>
                  <a:cubicBezTo>
                    <a:pt x="73076" y="2973"/>
                    <a:pt x="73056" y="2923"/>
                    <a:pt x="73037" y="2891"/>
                  </a:cubicBezTo>
                  <a:cubicBezTo>
                    <a:pt x="72929" y="2726"/>
                    <a:pt x="73120" y="2064"/>
                    <a:pt x="73252" y="2014"/>
                  </a:cubicBezTo>
                  <a:cubicBezTo>
                    <a:pt x="73252" y="1920"/>
                    <a:pt x="75946" y="1894"/>
                    <a:pt x="76238" y="1894"/>
                  </a:cubicBezTo>
                  <a:cubicBezTo>
                    <a:pt x="76447" y="1894"/>
                    <a:pt x="76840" y="2586"/>
                    <a:pt x="77031" y="3037"/>
                  </a:cubicBezTo>
                  <a:lnTo>
                    <a:pt x="78772" y="3037"/>
                  </a:lnTo>
                  <a:cubicBezTo>
                    <a:pt x="78753" y="2987"/>
                    <a:pt x="78733" y="2941"/>
                    <a:pt x="78727" y="2917"/>
                  </a:cubicBezTo>
                  <a:cubicBezTo>
                    <a:pt x="78683" y="2776"/>
                    <a:pt x="78631" y="2116"/>
                    <a:pt x="78740" y="1964"/>
                  </a:cubicBezTo>
                  <a:cubicBezTo>
                    <a:pt x="78733" y="1958"/>
                    <a:pt x="78733" y="1950"/>
                    <a:pt x="78733" y="1944"/>
                  </a:cubicBezTo>
                  <a:cubicBezTo>
                    <a:pt x="78733" y="1938"/>
                    <a:pt x="78746" y="1938"/>
                    <a:pt x="78772" y="1932"/>
                  </a:cubicBezTo>
                  <a:lnTo>
                    <a:pt x="78791" y="1932"/>
                  </a:lnTo>
                  <a:cubicBezTo>
                    <a:pt x="79217" y="1894"/>
                    <a:pt x="81788" y="1894"/>
                    <a:pt x="81960" y="1894"/>
                  </a:cubicBezTo>
                  <a:cubicBezTo>
                    <a:pt x="82087" y="1894"/>
                    <a:pt x="82366" y="2560"/>
                    <a:pt x="82550" y="3037"/>
                  </a:cubicBezTo>
                  <a:lnTo>
                    <a:pt x="84309" y="3037"/>
                  </a:lnTo>
                  <a:cubicBezTo>
                    <a:pt x="84271" y="2814"/>
                    <a:pt x="84303" y="2357"/>
                    <a:pt x="84335" y="2020"/>
                  </a:cubicBezTo>
                  <a:cubicBezTo>
                    <a:pt x="84323" y="1920"/>
                    <a:pt x="85237" y="1894"/>
                    <a:pt x="86076" y="1894"/>
                  </a:cubicBezTo>
                  <a:cubicBezTo>
                    <a:pt x="86717" y="1894"/>
                    <a:pt x="87313" y="1912"/>
                    <a:pt x="87428" y="1920"/>
                  </a:cubicBezTo>
                  <a:cubicBezTo>
                    <a:pt x="87600" y="1938"/>
                    <a:pt x="87943" y="2560"/>
                    <a:pt x="88172" y="3037"/>
                  </a:cubicBezTo>
                  <a:lnTo>
                    <a:pt x="90077" y="3037"/>
                  </a:lnTo>
                  <a:cubicBezTo>
                    <a:pt x="90051" y="2999"/>
                    <a:pt x="90039" y="2961"/>
                    <a:pt x="90025" y="2941"/>
                  </a:cubicBezTo>
                  <a:cubicBezTo>
                    <a:pt x="89956" y="2770"/>
                    <a:pt x="90001" y="2199"/>
                    <a:pt x="90039" y="2020"/>
                  </a:cubicBezTo>
                  <a:lnTo>
                    <a:pt x="90039" y="1988"/>
                  </a:lnTo>
                  <a:cubicBezTo>
                    <a:pt x="90039" y="1982"/>
                    <a:pt x="90045" y="1982"/>
                    <a:pt x="90051" y="1976"/>
                  </a:cubicBezTo>
                  <a:cubicBezTo>
                    <a:pt x="90051" y="1970"/>
                    <a:pt x="90051" y="1970"/>
                    <a:pt x="90057" y="1964"/>
                  </a:cubicBezTo>
                  <a:lnTo>
                    <a:pt x="90077" y="1964"/>
                  </a:lnTo>
                  <a:cubicBezTo>
                    <a:pt x="90248" y="1912"/>
                    <a:pt x="91048" y="1894"/>
                    <a:pt x="91760" y="1894"/>
                  </a:cubicBezTo>
                  <a:cubicBezTo>
                    <a:pt x="92305" y="1894"/>
                    <a:pt x="92795" y="1906"/>
                    <a:pt x="92897" y="1912"/>
                  </a:cubicBezTo>
                  <a:cubicBezTo>
                    <a:pt x="93055" y="1932"/>
                    <a:pt x="93455" y="2580"/>
                    <a:pt x="93715" y="3037"/>
                  </a:cubicBezTo>
                  <a:lnTo>
                    <a:pt x="112210" y="3037"/>
                  </a:lnTo>
                  <a:cubicBezTo>
                    <a:pt x="109581" y="1220"/>
                    <a:pt x="107808" y="1"/>
                    <a:pt x="107808" y="1"/>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9"/>
            <p:cNvSpPr/>
            <p:nvPr/>
          </p:nvSpPr>
          <p:spPr>
            <a:xfrm>
              <a:off x="4482895" y="3664269"/>
              <a:ext cx="31633" cy="39677"/>
            </a:xfrm>
            <a:custGeom>
              <a:avLst/>
              <a:gdLst/>
              <a:ahLst/>
              <a:cxnLst/>
              <a:rect l="l" t="t" r="r" b="b"/>
              <a:pathLst>
                <a:path w="877" h="1100" extrusionOk="0">
                  <a:moveTo>
                    <a:pt x="807" y="1"/>
                  </a:moveTo>
                  <a:cubicBezTo>
                    <a:pt x="877" y="21"/>
                    <a:pt x="292" y="775"/>
                    <a:pt x="0" y="1100"/>
                  </a:cubicBezTo>
                  <a:lnTo>
                    <a:pt x="673" y="1100"/>
                  </a:lnTo>
                  <a:cubicBezTo>
                    <a:pt x="724" y="1036"/>
                    <a:pt x="769" y="973"/>
                    <a:pt x="807" y="915"/>
                  </a:cubicBezTo>
                  <a:cubicBezTo>
                    <a:pt x="845" y="859"/>
                    <a:pt x="869" y="827"/>
                    <a:pt x="863" y="681"/>
                  </a:cubicBezTo>
                  <a:cubicBezTo>
                    <a:pt x="839" y="166"/>
                    <a:pt x="863" y="1"/>
                    <a:pt x="819" y="1"/>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9"/>
            <p:cNvSpPr/>
            <p:nvPr/>
          </p:nvSpPr>
          <p:spPr>
            <a:xfrm>
              <a:off x="4354339" y="3662682"/>
              <a:ext cx="160187" cy="41264"/>
            </a:xfrm>
            <a:custGeom>
              <a:avLst/>
              <a:gdLst/>
              <a:ahLst/>
              <a:cxnLst/>
              <a:rect l="l" t="t" r="r" b="b"/>
              <a:pathLst>
                <a:path w="4441" h="1144" extrusionOk="0">
                  <a:moveTo>
                    <a:pt x="2376" y="1"/>
                  </a:moveTo>
                  <a:cubicBezTo>
                    <a:pt x="1918" y="1"/>
                    <a:pt x="1545" y="7"/>
                    <a:pt x="1481" y="7"/>
                  </a:cubicBezTo>
                  <a:cubicBezTo>
                    <a:pt x="1405" y="7"/>
                    <a:pt x="408" y="705"/>
                    <a:pt x="1" y="1144"/>
                  </a:cubicBezTo>
                  <a:lnTo>
                    <a:pt x="3564" y="1144"/>
                  </a:lnTo>
                  <a:cubicBezTo>
                    <a:pt x="3856" y="819"/>
                    <a:pt x="4441" y="65"/>
                    <a:pt x="4371" y="45"/>
                  </a:cubicBezTo>
                  <a:cubicBezTo>
                    <a:pt x="4224" y="7"/>
                    <a:pt x="3170" y="1"/>
                    <a:pt x="2376"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9"/>
            <p:cNvSpPr/>
            <p:nvPr/>
          </p:nvSpPr>
          <p:spPr>
            <a:xfrm>
              <a:off x="5112866" y="3668850"/>
              <a:ext cx="14717" cy="35096"/>
            </a:xfrm>
            <a:custGeom>
              <a:avLst/>
              <a:gdLst/>
              <a:ahLst/>
              <a:cxnLst/>
              <a:rect l="l" t="t" r="r" b="b"/>
              <a:pathLst>
                <a:path w="408" h="973" extrusionOk="0">
                  <a:moveTo>
                    <a:pt x="331" y="0"/>
                  </a:moveTo>
                  <a:lnTo>
                    <a:pt x="331" y="0"/>
                  </a:lnTo>
                  <a:cubicBezTo>
                    <a:pt x="337" y="211"/>
                    <a:pt x="159" y="668"/>
                    <a:pt x="0" y="973"/>
                  </a:cubicBezTo>
                  <a:lnTo>
                    <a:pt x="331" y="973"/>
                  </a:lnTo>
                  <a:cubicBezTo>
                    <a:pt x="355" y="903"/>
                    <a:pt x="369" y="853"/>
                    <a:pt x="369" y="795"/>
                  </a:cubicBezTo>
                  <a:cubicBezTo>
                    <a:pt x="387" y="490"/>
                    <a:pt x="407" y="243"/>
                    <a:pt x="361" y="46"/>
                  </a:cubicBezTo>
                  <a:cubicBezTo>
                    <a:pt x="355" y="20"/>
                    <a:pt x="343" y="8"/>
                    <a:pt x="331" y="0"/>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9"/>
            <p:cNvSpPr/>
            <p:nvPr/>
          </p:nvSpPr>
          <p:spPr>
            <a:xfrm>
              <a:off x="4960288" y="3662682"/>
              <a:ext cx="164768" cy="41264"/>
            </a:xfrm>
            <a:custGeom>
              <a:avLst/>
              <a:gdLst/>
              <a:ahLst/>
              <a:cxnLst/>
              <a:rect l="l" t="t" r="r" b="b"/>
              <a:pathLst>
                <a:path w="4568" h="1144" extrusionOk="0">
                  <a:moveTo>
                    <a:pt x="2686" y="1"/>
                  </a:moveTo>
                  <a:cubicBezTo>
                    <a:pt x="1683" y="1"/>
                    <a:pt x="622" y="27"/>
                    <a:pt x="552" y="77"/>
                  </a:cubicBezTo>
                  <a:cubicBezTo>
                    <a:pt x="445" y="159"/>
                    <a:pt x="133" y="763"/>
                    <a:pt x="0" y="1144"/>
                  </a:cubicBezTo>
                  <a:lnTo>
                    <a:pt x="4230" y="1144"/>
                  </a:lnTo>
                  <a:cubicBezTo>
                    <a:pt x="4389" y="839"/>
                    <a:pt x="4567" y="382"/>
                    <a:pt x="4561" y="171"/>
                  </a:cubicBezTo>
                  <a:cubicBezTo>
                    <a:pt x="4561" y="109"/>
                    <a:pt x="4541" y="65"/>
                    <a:pt x="4503" y="51"/>
                  </a:cubicBezTo>
                  <a:cubicBezTo>
                    <a:pt x="4389" y="19"/>
                    <a:pt x="3556" y="1"/>
                    <a:pt x="2686"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9"/>
            <p:cNvSpPr/>
            <p:nvPr/>
          </p:nvSpPr>
          <p:spPr>
            <a:xfrm>
              <a:off x="5297042" y="3665423"/>
              <a:ext cx="17674" cy="38523"/>
            </a:xfrm>
            <a:custGeom>
              <a:avLst/>
              <a:gdLst/>
              <a:ahLst/>
              <a:cxnLst/>
              <a:rect l="l" t="t" r="r" b="b"/>
              <a:pathLst>
                <a:path w="490" h="1068" extrusionOk="0">
                  <a:moveTo>
                    <a:pt x="381" y="1"/>
                  </a:moveTo>
                  <a:cubicBezTo>
                    <a:pt x="394" y="134"/>
                    <a:pt x="179" y="743"/>
                    <a:pt x="0" y="1068"/>
                  </a:cubicBezTo>
                  <a:lnTo>
                    <a:pt x="420" y="1068"/>
                  </a:lnTo>
                  <a:cubicBezTo>
                    <a:pt x="438" y="998"/>
                    <a:pt x="452" y="934"/>
                    <a:pt x="458" y="890"/>
                  </a:cubicBezTo>
                  <a:cubicBezTo>
                    <a:pt x="464" y="719"/>
                    <a:pt x="490" y="127"/>
                    <a:pt x="381" y="1"/>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9"/>
            <p:cNvSpPr/>
            <p:nvPr/>
          </p:nvSpPr>
          <p:spPr>
            <a:xfrm>
              <a:off x="5178839" y="3662682"/>
              <a:ext cx="132413" cy="41264"/>
            </a:xfrm>
            <a:custGeom>
              <a:avLst/>
              <a:gdLst/>
              <a:ahLst/>
              <a:cxnLst/>
              <a:rect l="l" t="t" r="r" b="b"/>
              <a:pathLst>
                <a:path w="3671" h="1144" extrusionOk="0">
                  <a:moveTo>
                    <a:pt x="2750" y="1"/>
                  </a:moveTo>
                  <a:cubicBezTo>
                    <a:pt x="1899" y="1"/>
                    <a:pt x="750" y="45"/>
                    <a:pt x="666" y="65"/>
                  </a:cubicBezTo>
                  <a:cubicBezTo>
                    <a:pt x="560" y="83"/>
                    <a:pt x="153" y="775"/>
                    <a:pt x="0" y="1144"/>
                  </a:cubicBezTo>
                  <a:lnTo>
                    <a:pt x="3277" y="1144"/>
                  </a:lnTo>
                  <a:cubicBezTo>
                    <a:pt x="3456" y="819"/>
                    <a:pt x="3671" y="210"/>
                    <a:pt x="3658" y="77"/>
                  </a:cubicBezTo>
                  <a:cubicBezTo>
                    <a:pt x="3658" y="71"/>
                    <a:pt x="3652" y="65"/>
                    <a:pt x="3652" y="65"/>
                  </a:cubicBezTo>
                  <a:cubicBezTo>
                    <a:pt x="3633" y="19"/>
                    <a:pt x="3239" y="1"/>
                    <a:pt x="2750"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9"/>
            <p:cNvSpPr/>
            <p:nvPr/>
          </p:nvSpPr>
          <p:spPr>
            <a:xfrm>
              <a:off x="5506395" y="3664738"/>
              <a:ext cx="12192" cy="39208"/>
            </a:xfrm>
            <a:custGeom>
              <a:avLst/>
              <a:gdLst/>
              <a:ahLst/>
              <a:cxnLst/>
              <a:rect l="l" t="t" r="r" b="b"/>
              <a:pathLst>
                <a:path w="338" h="1087" extrusionOk="0">
                  <a:moveTo>
                    <a:pt x="223" y="0"/>
                  </a:moveTo>
                  <a:lnTo>
                    <a:pt x="223" y="0"/>
                  </a:lnTo>
                  <a:cubicBezTo>
                    <a:pt x="255" y="172"/>
                    <a:pt x="71" y="852"/>
                    <a:pt x="1" y="1087"/>
                  </a:cubicBezTo>
                  <a:lnTo>
                    <a:pt x="261" y="1087"/>
                  </a:lnTo>
                  <a:cubicBezTo>
                    <a:pt x="267" y="1049"/>
                    <a:pt x="281" y="1011"/>
                    <a:pt x="287" y="973"/>
                  </a:cubicBezTo>
                  <a:cubicBezTo>
                    <a:pt x="306" y="864"/>
                    <a:pt x="338" y="122"/>
                    <a:pt x="223" y="0"/>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9"/>
            <p:cNvSpPr/>
            <p:nvPr/>
          </p:nvSpPr>
          <p:spPr>
            <a:xfrm>
              <a:off x="5379283" y="3662682"/>
              <a:ext cx="136345" cy="41264"/>
            </a:xfrm>
            <a:custGeom>
              <a:avLst/>
              <a:gdLst/>
              <a:ahLst/>
              <a:cxnLst/>
              <a:rect l="l" t="t" r="r" b="b"/>
              <a:pathLst>
                <a:path w="3780" h="1144" extrusionOk="0">
                  <a:moveTo>
                    <a:pt x="2103" y="1"/>
                  </a:moveTo>
                  <a:cubicBezTo>
                    <a:pt x="1334" y="1"/>
                    <a:pt x="566" y="19"/>
                    <a:pt x="514" y="95"/>
                  </a:cubicBezTo>
                  <a:cubicBezTo>
                    <a:pt x="452" y="179"/>
                    <a:pt x="1" y="883"/>
                    <a:pt x="7" y="1144"/>
                  </a:cubicBezTo>
                  <a:lnTo>
                    <a:pt x="3525" y="1144"/>
                  </a:lnTo>
                  <a:cubicBezTo>
                    <a:pt x="3595" y="909"/>
                    <a:pt x="3779" y="229"/>
                    <a:pt x="3747" y="57"/>
                  </a:cubicBezTo>
                  <a:cubicBezTo>
                    <a:pt x="3741" y="33"/>
                    <a:pt x="3729" y="19"/>
                    <a:pt x="3715" y="19"/>
                  </a:cubicBezTo>
                  <a:cubicBezTo>
                    <a:pt x="3645" y="19"/>
                    <a:pt x="2877" y="1"/>
                    <a:pt x="2103"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9"/>
            <p:cNvSpPr/>
            <p:nvPr/>
          </p:nvSpPr>
          <p:spPr>
            <a:xfrm>
              <a:off x="5571214" y="3662682"/>
              <a:ext cx="158600" cy="41264"/>
            </a:xfrm>
            <a:custGeom>
              <a:avLst/>
              <a:gdLst/>
              <a:ahLst/>
              <a:cxnLst/>
              <a:rect l="l" t="t" r="r" b="b"/>
              <a:pathLst>
                <a:path w="4397" h="1144" extrusionOk="0">
                  <a:moveTo>
                    <a:pt x="1278" y="1"/>
                  </a:moveTo>
                  <a:cubicBezTo>
                    <a:pt x="745" y="1"/>
                    <a:pt x="338" y="7"/>
                    <a:pt x="313" y="33"/>
                  </a:cubicBezTo>
                  <a:cubicBezTo>
                    <a:pt x="223" y="115"/>
                    <a:pt x="21" y="789"/>
                    <a:pt x="1" y="1144"/>
                  </a:cubicBezTo>
                  <a:lnTo>
                    <a:pt x="4397" y="1144"/>
                  </a:lnTo>
                  <a:cubicBezTo>
                    <a:pt x="4345" y="763"/>
                    <a:pt x="4244" y="33"/>
                    <a:pt x="4072" y="33"/>
                  </a:cubicBezTo>
                  <a:cubicBezTo>
                    <a:pt x="3933" y="33"/>
                    <a:pt x="2345" y="1"/>
                    <a:pt x="1278"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9"/>
            <p:cNvSpPr/>
            <p:nvPr/>
          </p:nvSpPr>
          <p:spPr>
            <a:xfrm>
              <a:off x="5776960" y="3666361"/>
              <a:ext cx="11037" cy="37585"/>
            </a:xfrm>
            <a:custGeom>
              <a:avLst/>
              <a:gdLst/>
              <a:ahLst/>
              <a:cxnLst/>
              <a:rect l="l" t="t" r="r" b="b"/>
              <a:pathLst>
                <a:path w="306" h="1042" extrusionOk="0">
                  <a:moveTo>
                    <a:pt x="135" y="1"/>
                  </a:moveTo>
                  <a:cubicBezTo>
                    <a:pt x="83" y="159"/>
                    <a:pt x="0" y="629"/>
                    <a:pt x="26" y="819"/>
                  </a:cubicBezTo>
                  <a:cubicBezTo>
                    <a:pt x="32" y="877"/>
                    <a:pt x="39" y="954"/>
                    <a:pt x="51" y="1042"/>
                  </a:cubicBezTo>
                  <a:lnTo>
                    <a:pt x="305" y="1042"/>
                  </a:lnTo>
                  <a:cubicBezTo>
                    <a:pt x="217" y="679"/>
                    <a:pt x="147" y="165"/>
                    <a:pt x="135" y="1"/>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9"/>
            <p:cNvSpPr/>
            <p:nvPr/>
          </p:nvSpPr>
          <p:spPr>
            <a:xfrm>
              <a:off x="5781794" y="3662682"/>
              <a:ext cx="145939" cy="41264"/>
            </a:xfrm>
            <a:custGeom>
              <a:avLst/>
              <a:gdLst/>
              <a:ahLst/>
              <a:cxnLst/>
              <a:rect l="l" t="t" r="r" b="b"/>
              <a:pathLst>
                <a:path w="4046" h="1144" extrusionOk="0">
                  <a:moveTo>
                    <a:pt x="1327" y="1"/>
                  </a:moveTo>
                  <a:cubicBezTo>
                    <a:pt x="610" y="1"/>
                    <a:pt x="1" y="19"/>
                    <a:pt x="1" y="57"/>
                  </a:cubicBezTo>
                  <a:lnTo>
                    <a:pt x="1" y="103"/>
                  </a:lnTo>
                  <a:cubicBezTo>
                    <a:pt x="13" y="267"/>
                    <a:pt x="83" y="781"/>
                    <a:pt x="171" y="1144"/>
                  </a:cubicBezTo>
                  <a:lnTo>
                    <a:pt x="4046" y="1144"/>
                  </a:lnTo>
                  <a:cubicBezTo>
                    <a:pt x="3950" y="751"/>
                    <a:pt x="3791" y="95"/>
                    <a:pt x="3627" y="57"/>
                  </a:cubicBezTo>
                  <a:cubicBezTo>
                    <a:pt x="3506" y="33"/>
                    <a:pt x="2311" y="1"/>
                    <a:pt x="1327"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9"/>
            <p:cNvSpPr/>
            <p:nvPr/>
          </p:nvSpPr>
          <p:spPr>
            <a:xfrm>
              <a:off x="5976033" y="3666108"/>
              <a:ext cx="15366" cy="37837"/>
            </a:xfrm>
            <a:custGeom>
              <a:avLst/>
              <a:gdLst/>
              <a:ahLst/>
              <a:cxnLst/>
              <a:rect l="l" t="t" r="r" b="b"/>
              <a:pathLst>
                <a:path w="426" h="1049" extrusionOk="0">
                  <a:moveTo>
                    <a:pt x="171" y="0"/>
                  </a:moveTo>
                  <a:cubicBezTo>
                    <a:pt x="89" y="46"/>
                    <a:pt x="51" y="343"/>
                    <a:pt x="19" y="522"/>
                  </a:cubicBezTo>
                  <a:cubicBezTo>
                    <a:pt x="1" y="648"/>
                    <a:pt x="45" y="750"/>
                    <a:pt x="115" y="1049"/>
                  </a:cubicBezTo>
                  <a:lnTo>
                    <a:pt x="426" y="1049"/>
                  </a:lnTo>
                  <a:cubicBezTo>
                    <a:pt x="306" y="630"/>
                    <a:pt x="197" y="102"/>
                    <a:pt x="171" y="0"/>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9"/>
            <p:cNvSpPr/>
            <p:nvPr/>
          </p:nvSpPr>
          <p:spPr>
            <a:xfrm>
              <a:off x="5982201" y="3662682"/>
              <a:ext cx="147815" cy="41264"/>
            </a:xfrm>
            <a:custGeom>
              <a:avLst/>
              <a:gdLst/>
              <a:ahLst/>
              <a:cxnLst/>
              <a:rect l="l" t="t" r="r" b="b"/>
              <a:pathLst>
                <a:path w="4098" h="1144" extrusionOk="0">
                  <a:moveTo>
                    <a:pt x="3438" y="1"/>
                  </a:moveTo>
                  <a:cubicBezTo>
                    <a:pt x="3227" y="1"/>
                    <a:pt x="14" y="1"/>
                    <a:pt x="0" y="95"/>
                  </a:cubicBezTo>
                  <a:cubicBezTo>
                    <a:pt x="26" y="197"/>
                    <a:pt x="135" y="725"/>
                    <a:pt x="255" y="1144"/>
                  </a:cubicBezTo>
                  <a:lnTo>
                    <a:pt x="4098" y="1144"/>
                  </a:lnTo>
                  <a:cubicBezTo>
                    <a:pt x="3901" y="674"/>
                    <a:pt x="3582" y="1"/>
                    <a:pt x="3438"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9"/>
            <p:cNvSpPr/>
            <p:nvPr/>
          </p:nvSpPr>
          <p:spPr>
            <a:xfrm>
              <a:off x="6173519" y="3663367"/>
              <a:ext cx="22472" cy="40579"/>
            </a:xfrm>
            <a:custGeom>
              <a:avLst/>
              <a:gdLst/>
              <a:ahLst/>
              <a:cxnLst/>
              <a:rect l="l" t="t" r="r" b="b"/>
              <a:pathLst>
                <a:path w="623" h="1125" extrusionOk="0">
                  <a:moveTo>
                    <a:pt x="298" y="0"/>
                  </a:moveTo>
                  <a:cubicBezTo>
                    <a:pt x="260" y="0"/>
                    <a:pt x="236" y="8"/>
                    <a:pt x="216" y="32"/>
                  </a:cubicBezTo>
                  <a:cubicBezTo>
                    <a:pt x="236" y="20"/>
                    <a:pt x="292" y="14"/>
                    <a:pt x="374" y="8"/>
                  </a:cubicBezTo>
                  <a:cubicBezTo>
                    <a:pt x="350" y="0"/>
                    <a:pt x="324" y="0"/>
                    <a:pt x="298" y="0"/>
                  </a:cubicBezTo>
                  <a:close/>
                  <a:moveTo>
                    <a:pt x="210" y="38"/>
                  </a:moveTo>
                  <a:cubicBezTo>
                    <a:pt x="77" y="261"/>
                    <a:pt x="1" y="820"/>
                    <a:pt x="77" y="966"/>
                  </a:cubicBezTo>
                  <a:cubicBezTo>
                    <a:pt x="95" y="991"/>
                    <a:pt x="115" y="1049"/>
                    <a:pt x="133" y="1125"/>
                  </a:cubicBezTo>
                  <a:lnTo>
                    <a:pt x="623" y="1125"/>
                  </a:lnTo>
                  <a:cubicBezTo>
                    <a:pt x="458" y="744"/>
                    <a:pt x="292" y="204"/>
                    <a:pt x="210" y="38"/>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9"/>
            <p:cNvSpPr/>
            <p:nvPr/>
          </p:nvSpPr>
          <p:spPr>
            <a:xfrm>
              <a:off x="6181058" y="3662682"/>
              <a:ext cx="159249" cy="41264"/>
            </a:xfrm>
            <a:custGeom>
              <a:avLst/>
              <a:gdLst/>
              <a:ahLst/>
              <a:cxnLst/>
              <a:rect l="l" t="t" r="r" b="b"/>
              <a:pathLst>
                <a:path w="4415" h="1144" extrusionOk="0">
                  <a:moveTo>
                    <a:pt x="1563" y="1"/>
                  </a:moveTo>
                  <a:cubicBezTo>
                    <a:pt x="973" y="1"/>
                    <a:pt x="426" y="7"/>
                    <a:pt x="165" y="27"/>
                  </a:cubicBezTo>
                  <a:cubicBezTo>
                    <a:pt x="83" y="33"/>
                    <a:pt x="27" y="39"/>
                    <a:pt x="7" y="51"/>
                  </a:cubicBezTo>
                  <a:cubicBezTo>
                    <a:pt x="1" y="51"/>
                    <a:pt x="1" y="57"/>
                    <a:pt x="1" y="57"/>
                  </a:cubicBezTo>
                  <a:cubicBezTo>
                    <a:pt x="83" y="223"/>
                    <a:pt x="249" y="763"/>
                    <a:pt x="414" y="1144"/>
                  </a:cubicBezTo>
                  <a:lnTo>
                    <a:pt x="4415" y="1144"/>
                  </a:lnTo>
                  <a:cubicBezTo>
                    <a:pt x="4250" y="719"/>
                    <a:pt x="3945" y="51"/>
                    <a:pt x="3785" y="33"/>
                  </a:cubicBezTo>
                  <a:cubicBezTo>
                    <a:pt x="3671" y="19"/>
                    <a:pt x="2554" y="1"/>
                    <a:pt x="1563"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9"/>
            <p:cNvSpPr/>
            <p:nvPr/>
          </p:nvSpPr>
          <p:spPr>
            <a:xfrm>
              <a:off x="6385434" y="3667046"/>
              <a:ext cx="21534" cy="36900"/>
            </a:xfrm>
            <a:custGeom>
              <a:avLst/>
              <a:gdLst/>
              <a:ahLst/>
              <a:cxnLst/>
              <a:rect l="l" t="t" r="r" b="b"/>
              <a:pathLst>
                <a:path w="597" h="1023" extrusionOk="0">
                  <a:moveTo>
                    <a:pt x="323" y="0"/>
                  </a:moveTo>
                  <a:cubicBezTo>
                    <a:pt x="191" y="50"/>
                    <a:pt x="0" y="712"/>
                    <a:pt x="108" y="877"/>
                  </a:cubicBezTo>
                  <a:cubicBezTo>
                    <a:pt x="127" y="909"/>
                    <a:pt x="147" y="959"/>
                    <a:pt x="171" y="1023"/>
                  </a:cubicBezTo>
                  <a:lnTo>
                    <a:pt x="596" y="1023"/>
                  </a:lnTo>
                  <a:cubicBezTo>
                    <a:pt x="457" y="616"/>
                    <a:pt x="323" y="89"/>
                    <a:pt x="323" y="0"/>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9"/>
            <p:cNvSpPr/>
            <p:nvPr/>
          </p:nvSpPr>
          <p:spPr>
            <a:xfrm>
              <a:off x="6397084" y="3662682"/>
              <a:ext cx="136309" cy="41264"/>
            </a:xfrm>
            <a:custGeom>
              <a:avLst/>
              <a:gdLst/>
              <a:ahLst/>
              <a:cxnLst/>
              <a:rect l="l" t="t" r="r" b="b"/>
              <a:pathLst>
                <a:path w="3779" h="1144" extrusionOk="0">
                  <a:moveTo>
                    <a:pt x="2986" y="1"/>
                  </a:moveTo>
                  <a:cubicBezTo>
                    <a:pt x="2694" y="1"/>
                    <a:pt x="0" y="27"/>
                    <a:pt x="0" y="121"/>
                  </a:cubicBezTo>
                  <a:cubicBezTo>
                    <a:pt x="0" y="210"/>
                    <a:pt x="134" y="737"/>
                    <a:pt x="273" y="1144"/>
                  </a:cubicBezTo>
                  <a:lnTo>
                    <a:pt x="3779" y="1144"/>
                  </a:lnTo>
                  <a:cubicBezTo>
                    <a:pt x="3588" y="693"/>
                    <a:pt x="3195" y="1"/>
                    <a:pt x="2986"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9"/>
            <p:cNvSpPr/>
            <p:nvPr/>
          </p:nvSpPr>
          <p:spPr>
            <a:xfrm>
              <a:off x="6591108" y="3665207"/>
              <a:ext cx="19550" cy="38739"/>
            </a:xfrm>
            <a:custGeom>
              <a:avLst/>
              <a:gdLst/>
              <a:ahLst/>
              <a:cxnLst/>
              <a:rect l="l" t="t" r="r" b="b"/>
              <a:pathLst>
                <a:path w="542" h="1074" extrusionOk="0">
                  <a:moveTo>
                    <a:pt x="109" y="1"/>
                  </a:moveTo>
                  <a:cubicBezTo>
                    <a:pt x="0" y="153"/>
                    <a:pt x="52" y="813"/>
                    <a:pt x="96" y="954"/>
                  </a:cubicBezTo>
                  <a:cubicBezTo>
                    <a:pt x="102" y="978"/>
                    <a:pt x="122" y="1024"/>
                    <a:pt x="141" y="1074"/>
                  </a:cubicBezTo>
                  <a:lnTo>
                    <a:pt x="541" y="1074"/>
                  </a:lnTo>
                  <a:cubicBezTo>
                    <a:pt x="337" y="673"/>
                    <a:pt x="128" y="140"/>
                    <a:pt x="109" y="1"/>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9"/>
            <p:cNvSpPr/>
            <p:nvPr/>
          </p:nvSpPr>
          <p:spPr>
            <a:xfrm>
              <a:off x="6594787" y="3662682"/>
              <a:ext cx="137715" cy="41264"/>
            </a:xfrm>
            <a:custGeom>
              <a:avLst/>
              <a:gdLst/>
              <a:ahLst/>
              <a:cxnLst/>
              <a:rect l="l" t="t" r="r" b="b"/>
              <a:pathLst>
                <a:path w="3818" h="1144" extrusionOk="0">
                  <a:moveTo>
                    <a:pt x="3227" y="1"/>
                  </a:moveTo>
                  <a:cubicBezTo>
                    <a:pt x="3055" y="1"/>
                    <a:pt x="484" y="1"/>
                    <a:pt x="58" y="39"/>
                  </a:cubicBezTo>
                  <a:lnTo>
                    <a:pt x="39" y="39"/>
                  </a:lnTo>
                  <a:cubicBezTo>
                    <a:pt x="13" y="45"/>
                    <a:pt x="0" y="45"/>
                    <a:pt x="0" y="51"/>
                  </a:cubicBezTo>
                  <a:cubicBezTo>
                    <a:pt x="0" y="57"/>
                    <a:pt x="0" y="65"/>
                    <a:pt x="7" y="71"/>
                  </a:cubicBezTo>
                  <a:cubicBezTo>
                    <a:pt x="26" y="210"/>
                    <a:pt x="235" y="743"/>
                    <a:pt x="439" y="1144"/>
                  </a:cubicBezTo>
                  <a:lnTo>
                    <a:pt x="3817" y="1144"/>
                  </a:lnTo>
                  <a:cubicBezTo>
                    <a:pt x="3633" y="667"/>
                    <a:pt x="3354" y="1"/>
                    <a:pt x="3227"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9"/>
            <p:cNvSpPr/>
            <p:nvPr/>
          </p:nvSpPr>
          <p:spPr>
            <a:xfrm>
              <a:off x="6794545" y="3667263"/>
              <a:ext cx="19261" cy="36683"/>
            </a:xfrm>
            <a:custGeom>
              <a:avLst/>
              <a:gdLst/>
              <a:ahLst/>
              <a:cxnLst/>
              <a:rect l="l" t="t" r="r" b="b"/>
              <a:pathLst>
                <a:path w="534" h="1017" extrusionOk="0">
                  <a:moveTo>
                    <a:pt x="64" y="0"/>
                  </a:moveTo>
                  <a:cubicBezTo>
                    <a:pt x="32" y="337"/>
                    <a:pt x="0" y="794"/>
                    <a:pt x="38" y="1017"/>
                  </a:cubicBezTo>
                  <a:lnTo>
                    <a:pt x="534" y="1017"/>
                  </a:lnTo>
                  <a:cubicBezTo>
                    <a:pt x="305" y="598"/>
                    <a:pt x="84" y="96"/>
                    <a:pt x="64" y="0"/>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9"/>
            <p:cNvSpPr/>
            <p:nvPr/>
          </p:nvSpPr>
          <p:spPr>
            <a:xfrm>
              <a:off x="6796385" y="3662682"/>
              <a:ext cx="138870" cy="41264"/>
            </a:xfrm>
            <a:custGeom>
              <a:avLst/>
              <a:gdLst/>
              <a:ahLst/>
              <a:cxnLst/>
              <a:rect l="l" t="t" r="r" b="b"/>
              <a:pathLst>
                <a:path w="3850" h="1144" extrusionOk="0">
                  <a:moveTo>
                    <a:pt x="1754" y="1"/>
                  </a:moveTo>
                  <a:cubicBezTo>
                    <a:pt x="915" y="1"/>
                    <a:pt x="1" y="27"/>
                    <a:pt x="13" y="127"/>
                  </a:cubicBezTo>
                  <a:cubicBezTo>
                    <a:pt x="33" y="223"/>
                    <a:pt x="254" y="725"/>
                    <a:pt x="483" y="1144"/>
                  </a:cubicBezTo>
                  <a:lnTo>
                    <a:pt x="3850" y="1144"/>
                  </a:lnTo>
                  <a:cubicBezTo>
                    <a:pt x="3621" y="667"/>
                    <a:pt x="3278" y="45"/>
                    <a:pt x="3106" y="27"/>
                  </a:cubicBezTo>
                  <a:cubicBezTo>
                    <a:pt x="2991" y="19"/>
                    <a:pt x="2395" y="1"/>
                    <a:pt x="1754"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9"/>
            <p:cNvSpPr/>
            <p:nvPr/>
          </p:nvSpPr>
          <p:spPr>
            <a:xfrm>
              <a:off x="6999606" y="3665207"/>
              <a:ext cx="19514" cy="38739"/>
            </a:xfrm>
            <a:custGeom>
              <a:avLst/>
              <a:gdLst/>
              <a:ahLst/>
              <a:cxnLst/>
              <a:rect l="l" t="t" r="r" b="b"/>
              <a:pathLst>
                <a:path w="541" h="1074" extrusionOk="0">
                  <a:moveTo>
                    <a:pt x="101" y="1"/>
                  </a:moveTo>
                  <a:cubicBezTo>
                    <a:pt x="95" y="7"/>
                    <a:pt x="95" y="7"/>
                    <a:pt x="95" y="13"/>
                  </a:cubicBezTo>
                  <a:cubicBezTo>
                    <a:pt x="101" y="13"/>
                    <a:pt x="107" y="7"/>
                    <a:pt x="121" y="1"/>
                  </a:cubicBezTo>
                  <a:close/>
                  <a:moveTo>
                    <a:pt x="83" y="57"/>
                  </a:moveTo>
                  <a:cubicBezTo>
                    <a:pt x="45" y="236"/>
                    <a:pt x="0" y="807"/>
                    <a:pt x="69" y="978"/>
                  </a:cubicBezTo>
                  <a:cubicBezTo>
                    <a:pt x="83" y="998"/>
                    <a:pt x="95" y="1036"/>
                    <a:pt x="121" y="1074"/>
                  </a:cubicBezTo>
                  <a:lnTo>
                    <a:pt x="540" y="1074"/>
                  </a:lnTo>
                  <a:cubicBezTo>
                    <a:pt x="298" y="705"/>
                    <a:pt x="89" y="216"/>
                    <a:pt x="83" y="57"/>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9"/>
            <p:cNvSpPr/>
            <p:nvPr/>
          </p:nvSpPr>
          <p:spPr>
            <a:xfrm>
              <a:off x="7002564" y="3662682"/>
              <a:ext cx="132665" cy="41264"/>
            </a:xfrm>
            <a:custGeom>
              <a:avLst/>
              <a:gdLst/>
              <a:ahLst/>
              <a:cxnLst/>
              <a:rect l="l" t="t" r="r" b="b"/>
              <a:pathLst>
                <a:path w="3678" h="1144" extrusionOk="0">
                  <a:moveTo>
                    <a:pt x="1722" y="1"/>
                  </a:moveTo>
                  <a:cubicBezTo>
                    <a:pt x="1010" y="1"/>
                    <a:pt x="210" y="19"/>
                    <a:pt x="39" y="71"/>
                  </a:cubicBezTo>
                  <a:cubicBezTo>
                    <a:pt x="25" y="77"/>
                    <a:pt x="19" y="83"/>
                    <a:pt x="13" y="83"/>
                  </a:cubicBezTo>
                  <a:cubicBezTo>
                    <a:pt x="7" y="89"/>
                    <a:pt x="1" y="89"/>
                    <a:pt x="1" y="95"/>
                  </a:cubicBezTo>
                  <a:lnTo>
                    <a:pt x="1" y="127"/>
                  </a:lnTo>
                  <a:cubicBezTo>
                    <a:pt x="7" y="286"/>
                    <a:pt x="216" y="775"/>
                    <a:pt x="458" y="1144"/>
                  </a:cubicBezTo>
                  <a:lnTo>
                    <a:pt x="3677" y="1144"/>
                  </a:lnTo>
                  <a:cubicBezTo>
                    <a:pt x="3417" y="687"/>
                    <a:pt x="3017" y="39"/>
                    <a:pt x="2859" y="19"/>
                  </a:cubicBezTo>
                  <a:cubicBezTo>
                    <a:pt x="2757" y="13"/>
                    <a:pt x="2267" y="1"/>
                    <a:pt x="1722"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9"/>
            <p:cNvSpPr/>
            <p:nvPr/>
          </p:nvSpPr>
          <p:spPr>
            <a:xfrm>
              <a:off x="4684240" y="3664269"/>
              <a:ext cx="34591" cy="39677"/>
            </a:xfrm>
            <a:custGeom>
              <a:avLst/>
              <a:gdLst/>
              <a:ahLst/>
              <a:cxnLst/>
              <a:rect l="l" t="t" r="r" b="b"/>
              <a:pathLst>
                <a:path w="959" h="1100" extrusionOk="0">
                  <a:moveTo>
                    <a:pt x="807" y="1"/>
                  </a:moveTo>
                  <a:cubicBezTo>
                    <a:pt x="877" y="21"/>
                    <a:pt x="299" y="775"/>
                    <a:pt x="0" y="1100"/>
                  </a:cubicBezTo>
                  <a:lnTo>
                    <a:pt x="698" y="1100"/>
                  </a:lnTo>
                  <a:cubicBezTo>
                    <a:pt x="813" y="954"/>
                    <a:pt x="903" y="827"/>
                    <a:pt x="903" y="775"/>
                  </a:cubicBezTo>
                  <a:cubicBezTo>
                    <a:pt x="921" y="617"/>
                    <a:pt x="959" y="1"/>
                    <a:pt x="820" y="1"/>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9"/>
            <p:cNvSpPr/>
            <p:nvPr/>
          </p:nvSpPr>
          <p:spPr>
            <a:xfrm>
              <a:off x="4555757" y="3662682"/>
              <a:ext cx="160115" cy="41264"/>
            </a:xfrm>
            <a:custGeom>
              <a:avLst/>
              <a:gdLst/>
              <a:ahLst/>
              <a:cxnLst/>
              <a:rect l="l" t="t" r="r" b="b"/>
              <a:pathLst>
                <a:path w="4439" h="1144" extrusionOk="0">
                  <a:moveTo>
                    <a:pt x="2375" y="1"/>
                  </a:moveTo>
                  <a:cubicBezTo>
                    <a:pt x="1918" y="1"/>
                    <a:pt x="1543" y="7"/>
                    <a:pt x="1479" y="7"/>
                  </a:cubicBezTo>
                  <a:cubicBezTo>
                    <a:pt x="1402" y="7"/>
                    <a:pt x="406" y="705"/>
                    <a:pt x="0" y="1144"/>
                  </a:cubicBezTo>
                  <a:lnTo>
                    <a:pt x="3562" y="1144"/>
                  </a:lnTo>
                  <a:cubicBezTo>
                    <a:pt x="3861" y="819"/>
                    <a:pt x="4439" y="65"/>
                    <a:pt x="4369" y="45"/>
                  </a:cubicBezTo>
                  <a:cubicBezTo>
                    <a:pt x="4222" y="7"/>
                    <a:pt x="3169" y="1"/>
                    <a:pt x="2375"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9"/>
            <p:cNvSpPr/>
            <p:nvPr/>
          </p:nvSpPr>
          <p:spPr>
            <a:xfrm>
              <a:off x="4888111" y="3664269"/>
              <a:ext cx="34663" cy="39677"/>
            </a:xfrm>
            <a:custGeom>
              <a:avLst/>
              <a:gdLst/>
              <a:ahLst/>
              <a:cxnLst/>
              <a:rect l="l" t="t" r="r" b="b"/>
              <a:pathLst>
                <a:path w="961" h="1100" extrusionOk="0">
                  <a:moveTo>
                    <a:pt x="808" y="1"/>
                  </a:moveTo>
                  <a:cubicBezTo>
                    <a:pt x="877" y="21"/>
                    <a:pt x="299" y="775"/>
                    <a:pt x="0" y="1100"/>
                  </a:cubicBezTo>
                  <a:lnTo>
                    <a:pt x="700" y="1100"/>
                  </a:lnTo>
                  <a:cubicBezTo>
                    <a:pt x="814" y="954"/>
                    <a:pt x="902" y="827"/>
                    <a:pt x="902" y="775"/>
                  </a:cubicBezTo>
                  <a:cubicBezTo>
                    <a:pt x="922" y="617"/>
                    <a:pt x="960" y="1"/>
                    <a:pt x="820" y="1"/>
                  </a:cubicBezTo>
                  <a:close/>
                </a:path>
              </a:pathLst>
            </a:custGeom>
            <a:solidFill>
              <a:srgbClr val="999A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9"/>
            <p:cNvSpPr/>
            <p:nvPr/>
          </p:nvSpPr>
          <p:spPr>
            <a:xfrm>
              <a:off x="4759591" y="3662682"/>
              <a:ext cx="160151" cy="41264"/>
            </a:xfrm>
            <a:custGeom>
              <a:avLst/>
              <a:gdLst/>
              <a:ahLst/>
              <a:cxnLst/>
              <a:rect l="l" t="t" r="r" b="b"/>
              <a:pathLst>
                <a:path w="4440" h="1144" extrusionOk="0">
                  <a:moveTo>
                    <a:pt x="2382" y="1"/>
                  </a:moveTo>
                  <a:cubicBezTo>
                    <a:pt x="1918" y="1"/>
                    <a:pt x="1543" y="7"/>
                    <a:pt x="1481" y="7"/>
                  </a:cubicBezTo>
                  <a:cubicBezTo>
                    <a:pt x="1405" y="7"/>
                    <a:pt x="408" y="705"/>
                    <a:pt x="1" y="1144"/>
                  </a:cubicBezTo>
                  <a:lnTo>
                    <a:pt x="3563" y="1144"/>
                  </a:lnTo>
                  <a:cubicBezTo>
                    <a:pt x="3862" y="819"/>
                    <a:pt x="4440" y="65"/>
                    <a:pt x="4371" y="45"/>
                  </a:cubicBezTo>
                  <a:cubicBezTo>
                    <a:pt x="4225" y="7"/>
                    <a:pt x="3170" y="1"/>
                    <a:pt x="2382" y="1"/>
                  </a:cubicBezTo>
                  <a:close/>
                </a:path>
              </a:pathLst>
            </a:custGeom>
            <a:solidFill>
              <a:srgbClr val="ABAD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9"/>
            <p:cNvSpPr/>
            <p:nvPr/>
          </p:nvSpPr>
          <p:spPr>
            <a:xfrm>
              <a:off x="3838675" y="1241926"/>
              <a:ext cx="3898518" cy="2387949"/>
            </a:xfrm>
            <a:custGeom>
              <a:avLst/>
              <a:gdLst/>
              <a:ahLst/>
              <a:cxnLst/>
              <a:rect l="l" t="t" r="r" b="b"/>
              <a:pathLst>
                <a:path w="108082" h="75838" extrusionOk="0">
                  <a:moveTo>
                    <a:pt x="2313" y="0"/>
                  </a:moveTo>
                  <a:cubicBezTo>
                    <a:pt x="1036" y="0"/>
                    <a:pt x="1" y="1035"/>
                    <a:pt x="1" y="2312"/>
                  </a:cubicBezTo>
                  <a:lnTo>
                    <a:pt x="1" y="73533"/>
                  </a:lnTo>
                  <a:cubicBezTo>
                    <a:pt x="1" y="74802"/>
                    <a:pt x="1036" y="75837"/>
                    <a:pt x="2313" y="75837"/>
                  </a:cubicBezTo>
                  <a:lnTo>
                    <a:pt x="105771" y="75837"/>
                  </a:lnTo>
                  <a:cubicBezTo>
                    <a:pt x="107047" y="75837"/>
                    <a:pt x="108082" y="74802"/>
                    <a:pt x="108082" y="73533"/>
                  </a:cubicBezTo>
                  <a:lnTo>
                    <a:pt x="108082" y="2312"/>
                  </a:lnTo>
                  <a:cubicBezTo>
                    <a:pt x="108082" y="1035"/>
                    <a:pt x="107047" y="0"/>
                    <a:pt x="1057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9"/>
            <p:cNvSpPr/>
            <p:nvPr/>
          </p:nvSpPr>
          <p:spPr>
            <a:xfrm>
              <a:off x="3138150" y="4074509"/>
              <a:ext cx="5299585" cy="191965"/>
            </a:xfrm>
            <a:custGeom>
              <a:avLst/>
              <a:gdLst/>
              <a:ahLst/>
              <a:cxnLst/>
              <a:rect l="l" t="t" r="r" b="b"/>
              <a:pathLst>
                <a:path w="146925" h="5322" extrusionOk="0">
                  <a:moveTo>
                    <a:pt x="2655" y="0"/>
                  </a:moveTo>
                  <a:cubicBezTo>
                    <a:pt x="1187" y="0"/>
                    <a:pt x="0" y="1187"/>
                    <a:pt x="0" y="2661"/>
                  </a:cubicBezTo>
                  <a:cubicBezTo>
                    <a:pt x="0" y="4128"/>
                    <a:pt x="1187" y="5321"/>
                    <a:pt x="2655" y="5321"/>
                  </a:cubicBezTo>
                  <a:lnTo>
                    <a:pt x="144269" y="5321"/>
                  </a:lnTo>
                  <a:cubicBezTo>
                    <a:pt x="145737" y="5321"/>
                    <a:pt x="146924" y="4128"/>
                    <a:pt x="146924" y="2661"/>
                  </a:cubicBezTo>
                  <a:cubicBezTo>
                    <a:pt x="146924" y="1187"/>
                    <a:pt x="145737" y="0"/>
                    <a:pt x="144269" y="0"/>
                  </a:cubicBezTo>
                  <a:close/>
                </a:path>
              </a:pathLst>
            </a:custGeom>
            <a:solidFill>
              <a:srgbClr val="5C2F58">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00" name="Google Shape;1500;p9"/>
          <p:cNvPicPr preferRelativeResize="0"/>
          <p:nvPr/>
        </p:nvPicPr>
        <p:blipFill rotWithShape="1">
          <a:blip r:embed="rId3">
            <a:alphaModFix/>
          </a:blip>
          <a:srcRect/>
          <a:stretch/>
        </p:blipFill>
        <p:spPr>
          <a:xfrm>
            <a:off x="3885556" y="1123065"/>
            <a:ext cx="3781509" cy="2124412"/>
          </a:xfrm>
          <a:prstGeom prst="rect">
            <a:avLst/>
          </a:prstGeom>
          <a:noFill/>
          <a:ln>
            <a:noFill/>
          </a:ln>
        </p:spPr>
      </p:pic>
      <p:pic>
        <p:nvPicPr>
          <p:cNvPr id="2" name="Google Shape;1684;p12">
            <a:extLst>
              <a:ext uri="{FF2B5EF4-FFF2-40B4-BE49-F238E27FC236}">
                <a16:creationId xmlns:a16="http://schemas.microsoft.com/office/drawing/2014/main" id="{63C20E82-CC0F-D13D-AE49-B5A1209AAE9C}"/>
              </a:ext>
            </a:extLst>
          </p:cNvPr>
          <p:cNvPicPr preferRelativeResize="0"/>
          <p:nvPr/>
        </p:nvPicPr>
        <p:blipFill rotWithShape="1">
          <a:blip r:embed="rId4">
            <a:alphaModFix/>
          </a:blip>
          <a:srcRect/>
          <a:stretch/>
        </p:blipFill>
        <p:spPr>
          <a:xfrm>
            <a:off x="-49394" y="293533"/>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407">
                                            <p:txEl>
                                              <p:pRg st="0" end="0"/>
                                            </p:txEl>
                                          </p:spTgt>
                                        </p:tgtEl>
                                        <p:attrNameLst>
                                          <p:attrName>style.visibility</p:attrName>
                                        </p:attrNameLst>
                                      </p:cBhvr>
                                      <p:to>
                                        <p:strVal val="visible"/>
                                      </p:to>
                                    </p:set>
                                    <p:animEffect transition="in" filter="wipe(down)">
                                      <p:cBhvr>
                                        <p:cTn id="7" dur="580">
                                          <p:stCondLst>
                                            <p:cond delay="0"/>
                                          </p:stCondLst>
                                        </p:cTn>
                                        <p:tgtEl>
                                          <p:spTgt spid="1407">
                                            <p:txEl>
                                              <p:pRg st="0" end="0"/>
                                            </p:txEl>
                                          </p:spTgt>
                                        </p:tgtEl>
                                      </p:cBhvr>
                                    </p:animEffect>
                                    <p:anim calcmode="lin" valueType="num">
                                      <p:cBhvr>
                                        <p:cTn id="8" dur="1822" tmFilter="0,0; 0.14,0.36; 0.43,0.73; 0.71,0.91; 1.0,1.0">
                                          <p:stCondLst>
                                            <p:cond delay="0"/>
                                          </p:stCondLst>
                                        </p:cTn>
                                        <p:tgtEl>
                                          <p:spTgt spid="1407">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07">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07">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07">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07">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407">
                                            <p:txEl>
                                              <p:pRg st="0" end="0"/>
                                            </p:txEl>
                                          </p:spTgt>
                                        </p:tgtEl>
                                      </p:cBhvr>
                                      <p:to x="100000" y="60000"/>
                                    </p:animScale>
                                    <p:animScale>
                                      <p:cBhvr>
                                        <p:cTn id="14" dur="166" decel="50000">
                                          <p:stCondLst>
                                            <p:cond delay="676"/>
                                          </p:stCondLst>
                                        </p:cTn>
                                        <p:tgtEl>
                                          <p:spTgt spid="1407">
                                            <p:txEl>
                                              <p:pRg st="0" end="0"/>
                                            </p:txEl>
                                          </p:spTgt>
                                        </p:tgtEl>
                                      </p:cBhvr>
                                      <p:to x="100000" y="100000"/>
                                    </p:animScale>
                                    <p:animScale>
                                      <p:cBhvr>
                                        <p:cTn id="15" dur="26">
                                          <p:stCondLst>
                                            <p:cond delay="1312"/>
                                          </p:stCondLst>
                                        </p:cTn>
                                        <p:tgtEl>
                                          <p:spTgt spid="1407">
                                            <p:txEl>
                                              <p:pRg st="0" end="0"/>
                                            </p:txEl>
                                          </p:spTgt>
                                        </p:tgtEl>
                                      </p:cBhvr>
                                      <p:to x="100000" y="80000"/>
                                    </p:animScale>
                                    <p:animScale>
                                      <p:cBhvr>
                                        <p:cTn id="16" dur="166" decel="50000">
                                          <p:stCondLst>
                                            <p:cond delay="1338"/>
                                          </p:stCondLst>
                                        </p:cTn>
                                        <p:tgtEl>
                                          <p:spTgt spid="1407">
                                            <p:txEl>
                                              <p:pRg st="0" end="0"/>
                                            </p:txEl>
                                          </p:spTgt>
                                        </p:tgtEl>
                                      </p:cBhvr>
                                      <p:to x="100000" y="100000"/>
                                    </p:animScale>
                                    <p:animScale>
                                      <p:cBhvr>
                                        <p:cTn id="17" dur="26">
                                          <p:stCondLst>
                                            <p:cond delay="1642"/>
                                          </p:stCondLst>
                                        </p:cTn>
                                        <p:tgtEl>
                                          <p:spTgt spid="1407">
                                            <p:txEl>
                                              <p:pRg st="0" end="0"/>
                                            </p:txEl>
                                          </p:spTgt>
                                        </p:tgtEl>
                                      </p:cBhvr>
                                      <p:to x="100000" y="90000"/>
                                    </p:animScale>
                                    <p:animScale>
                                      <p:cBhvr>
                                        <p:cTn id="18" dur="166" decel="50000">
                                          <p:stCondLst>
                                            <p:cond delay="1668"/>
                                          </p:stCondLst>
                                        </p:cTn>
                                        <p:tgtEl>
                                          <p:spTgt spid="1407">
                                            <p:txEl>
                                              <p:pRg st="0" end="0"/>
                                            </p:txEl>
                                          </p:spTgt>
                                        </p:tgtEl>
                                      </p:cBhvr>
                                      <p:to x="100000" y="100000"/>
                                    </p:animScale>
                                    <p:animScale>
                                      <p:cBhvr>
                                        <p:cTn id="19" dur="26">
                                          <p:stCondLst>
                                            <p:cond delay="1808"/>
                                          </p:stCondLst>
                                        </p:cTn>
                                        <p:tgtEl>
                                          <p:spTgt spid="1407">
                                            <p:txEl>
                                              <p:pRg st="0" end="0"/>
                                            </p:txEl>
                                          </p:spTgt>
                                        </p:tgtEl>
                                      </p:cBhvr>
                                      <p:to x="100000" y="95000"/>
                                    </p:animScale>
                                    <p:animScale>
                                      <p:cBhvr>
                                        <p:cTn id="20" dur="166" decel="50000">
                                          <p:stCondLst>
                                            <p:cond delay="1834"/>
                                          </p:stCondLst>
                                        </p:cTn>
                                        <p:tgtEl>
                                          <p:spTgt spid="1407">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0"/>
          <p:cNvSpPr txBox="1">
            <a:spLocks noGrp="1"/>
          </p:cNvSpPr>
          <p:nvPr>
            <p:ph type="subTitle" idx="1"/>
          </p:nvPr>
        </p:nvSpPr>
        <p:spPr>
          <a:xfrm>
            <a:off x="714475" y="2534138"/>
            <a:ext cx="2395500" cy="1031100"/>
          </a:xfrm>
          <a:prstGeom prst="rect">
            <a:avLst/>
          </a:prstGeom>
          <a:noFill/>
          <a:ln>
            <a:noFill/>
          </a:ln>
        </p:spPr>
        <p:txBody>
          <a:bodyPr spcFirstLastPara="1" wrap="square" lIns="91425" tIns="91425" rIns="91425" bIns="91425" anchor="t" anchorCtr="0">
            <a:noAutofit/>
          </a:bodyPr>
          <a:lstStyle/>
          <a:p>
            <a:pPr marL="457200" lvl="0" indent="-317500" algn="r" rtl="0">
              <a:lnSpc>
                <a:spcPct val="100000"/>
              </a:lnSpc>
              <a:spcBef>
                <a:spcPts val="0"/>
              </a:spcBef>
              <a:spcAft>
                <a:spcPts val="0"/>
              </a:spcAft>
              <a:buSzPts val="1400"/>
              <a:buNone/>
            </a:pPr>
            <a:r>
              <a:rPr lang="en-US" dirty="0"/>
              <a:t>With the number of drivers, we plan to have island wide, we plan to make our delivery service fast and efficient.</a:t>
            </a:r>
            <a:endParaRPr dirty="0"/>
          </a:p>
        </p:txBody>
      </p:sp>
      <p:sp>
        <p:nvSpPr>
          <p:cNvPr id="1506" name="Google Shape;1506;p10"/>
          <p:cNvSpPr txBox="1">
            <a:spLocks noGrp="1"/>
          </p:cNvSpPr>
          <p:nvPr>
            <p:ph type="title"/>
          </p:nvPr>
        </p:nvSpPr>
        <p:spPr>
          <a:xfrm>
            <a:off x="714400" y="1121138"/>
            <a:ext cx="2395500" cy="1413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4000"/>
              <a:buNone/>
            </a:pPr>
            <a:r>
              <a:rPr lang="en-US"/>
              <a:t>Delivery Service </a:t>
            </a:r>
            <a:endParaRPr/>
          </a:p>
        </p:txBody>
      </p:sp>
      <p:pic>
        <p:nvPicPr>
          <p:cNvPr id="1507" name="Google Shape;1507;p10"/>
          <p:cNvPicPr preferRelativeResize="0"/>
          <p:nvPr/>
        </p:nvPicPr>
        <p:blipFill rotWithShape="1">
          <a:blip r:embed="rId3">
            <a:alphaModFix/>
          </a:blip>
          <a:srcRect/>
          <a:stretch/>
        </p:blipFill>
        <p:spPr>
          <a:xfrm>
            <a:off x="3339688" y="598008"/>
            <a:ext cx="4278311" cy="3872260"/>
          </a:xfrm>
          <a:prstGeom prst="rect">
            <a:avLst/>
          </a:prstGeom>
          <a:noFill/>
          <a:ln>
            <a:noFill/>
          </a:ln>
        </p:spPr>
      </p:pic>
      <p:pic>
        <p:nvPicPr>
          <p:cNvPr id="2" name="Google Shape;1684;p12">
            <a:extLst>
              <a:ext uri="{FF2B5EF4-FFF2-40B4-BE49-F238E27FC236}">
                <a16:creationId xmlns:a16="http://schemas.microsoft.com/office/drawing/2014/main" id="{A1B0EF8C-4721-9135-EB90-4C92D41F8FF5}"/>
              </a:ext>
            </a:extLst>
          </p:cNvPr>
          <p:cNvPicPr preferRelativeResize="0"/>
          <p:nvPr/>
        </p:nvPicPr>
        <p:blipFill rotWithShape="1">
          <a:blip r:embed="rId4">
            <a:alphaModFix/>
          </a:blip>
          <a:srcRect/>
          <a:stretch/>
        </p:blipFill>
        <p:spPr>
          <a:xfrm>
            <a:off x="2865144" y="4653988"/>
            <a:ext cx="489512" cy="48951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505">
                                            <p:txEl>
                                              <p:pRg st="0" end="0"/>
                                            </p:txEl>
                                          </p:spTgt>
                                        </p:tgtEl>
                                        <p:attrNameLst>
                                          <p:attrName>style.visibility</p:attrName>
                                        </p:attrNameLst>
                                      </p:cBhvr>
                                      <p:to>
                                        <p:strVal val="visible"/>
                                      </p:to>
                                    </p:set>
                                    <p:animEffect transition="in" filter="wipe(down)">
                                      <p:cBhvr>
                                        <p:cTn id="7" dur="580">
                                          <p:stCondLst>
                                            <p:cond delay="0"/>
                                          </p:stCondLst>
                                        </p:cTn>
                                        <p:tgtEl>
                                          <p:spTgt spid="1505">
                                            <p:txEl>
                                              <p:pRg st="0" end="0"/>
                                            </p:txEl>
                                          </p:spTgt>
                                        </p:tgtEl>
                                      </p:cBhvr>
                                    </p:animEffect>
                                    <p:anim calcmode="lin" valueType="num">
                                      <p:cBhvr>
                                        <p:cTn id="8" dur="1822" tmFilter="0,0; 0.14,0.36; 0.43,0.73; 0.71,0.91; 1.0,1.0">
                                          <p:stCondLst>
                                            <p:cond delay="0"/>
                                          </p:stCondLst>
                                        </p:cTn>
                                        <p:tgtEl>
                                          <p:spTgt spid="150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0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0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0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0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505">
                                            <p:txEl>
                                              <p:pRg st="0" end="0"/>
                                            </p:txEl>
                                          </p:spTgt>
                                        </p:tgtEl>
                                      </p:cBhvr>
                                      <p:to x="100000" y="60000"/>
                                    </p:animScale>
                                    <p:animScale>
                                      <p:cBhvr>
                                        <p:cTn id="14" dur="166" decel="50000">
                                          <p:stCondLst>
                                            <p:cond delay="676"/>
                                          </p:stCondLst>
                                        </p:cTn>
                                        <p:tgtEl>
                                          <p:spTgt spid="1505">
                                            <p:txEl>
                                              <p:pRg st="0" end="0"/>
                                            </p:txEl>
                                          </p:spTgt>
                                        </p:tgtEl>
                                      </p:cBhvr>
                                      <p:to x="100000" y="100000"/>
                                    </p:animScale>
                                    <p:animScale>
                                      <p:cBhvr>
                                        <p:cTn id="15" dur="26">
                                          <p:stCondLst>
                                            <p:cond delay="1312"/>
                                          </p:stCondLst>
                                        </p:cTn>
                                        <p:tgtEl>
                                          <p:spTgt spid="1505">
                                            <p:txEl>
                                              <p:pRg st="0" end="0"/>
                                            </p:txEl>
                                          </p:spTgt>
                                        </p:tgtEl>
                                      </p:cBhvr>
                                      <p:to x="100000" y="80000"/>
                                    </p:animScale>
                                    <p:animScale>
                                      <p:cBhvr>
                                        <p:cTn id="16" dur="166" decel="50000">
                                          <p:stCondLst>
                                            <p:cond delay="1338"/>
                                          </p:stCondLst>
                                        </p:cTn>
                                        <p:tgtEl>
                                          <p:spTgt spid="1505">
                                            <p:txEl>
                                              <p:pRg st="0" end="0"/>
                                            </p:txEl>
                                          </p:spTgt>
                                        </p:tgtEl>
                                      </p:cBhvr>
                                      <p:to x="100000" y="100000"/>
                                    </p:animScale>
                                    <p:animScale>
                                      <p:cBhvr>
                                        <p:cTn id="17" dur="26">
                                          <p:stCondLst>
                                            <p:cond delay="1642"/>
                                          </p:stCondLst>
                                        </p:cTn>
                                        <p:tgtEl>
                                          <p:spTgt spid="1505">
                                            <p:txEl>
                                              <p:pRg st="0" end="0"/>
                                            </p:txEl>
                                          </p:spTgt>
                                        </p:tgtEl>
                                      </p:cBhvr>
                                      <p:to x="100000" y="90000"/>
                                    </p:animScale>
                                    <p:animScale>
                                      <p:cBhvr>
                                        <p:cTn id="18" dur="166" decel="50000">
                                          <p:stCondLst>
                                            <p:cond delay="1668"/>
                                          </p:stCondLst>
                                        </p:cTn>
                                        <p:tgtEl>
                                          <p:spTgt spid="1505">
                                            <p:txEl>
                                              <p:pRg st="0" end="0"/>
                                            </p:txEl>
                                          </p:spTgt>
                                        </p:tgtEl>
                                      </p:cBhvr>
                                      <p:to x="100000" y="100000"/>
                                    </p:animScale>
                                    <p:animScale>
                                      <p:cBhvr>
                                        <p:cTn id="19" dur="26">
                                          <p:stCondLst>
                                            <p:cond delay="1808"/>
                                          </p:stCondLst>
                                        </p:cTn>
                                        <p:tgtEl>
                                          <p:spTgt spid="1505">
                                            <p:txEl>
                                              <p:pRg st="0" end="0"/>
                                            </p:txEl>
                                          </p:spTgt>
                                        </p:tgtEl>
                                      </p:cBhvr>
                                      <p:to x="100000" y="95000"/>
                                    </p:animScale>
                                    <p:animScale>
                                      <p:cBhvr>
                                        <p:cTn id="20" dur="166" decel="50000">
                                          <p:stCondLst>
                                            <p:cond delay="1834"/>
                                          </p:stCondLst>
                                        </p:cTn>
                                        <p:tgtEl>
                                          <p:spTgt spid="150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 grpId="0" build="p"/>
    </p:bldLst>
  </p:timing>
</p:sld>
</file>

<file path=ppt/theme/theme1.xml><?xml version="1.0" encoding="utf-8"?>
<a:theme xmlns:a="http://schemas.openxmlformats.org/drawingml/2006/main" name="National Pupusa Day in El Salvador by Slidesgo">
  <a:themeElements>
    <a:clrScheme name="Simple Light">
      <a:dk1>
        <a:srgbClr val="2A41CC"/>
      </a:dk1>
      <a:lt1>
        <a:srgbClr val="F4F4F9"/>
      </a:lt1>
      <a:dk2>
        <a:srgbClr val="C0C0DE"/>
      </a:dk2>
      <a:lt2>
        <a:srgbClr val="F0B678"/>
      </a:lt2>
      <a:accent1>
        <a:srgbClr val="F39E00"/>
      </a:accent1>
      <a:accent2>
        <a:srgbClr val="B04A29"/>
      </a:accent2>
      <a:accent3>
        <a:srgbClr val="F88CAE"/>
      </a:accent3>
      <a:accent4>
        <a:srgbClr val="C7262F"/>
      </a:accent4>
      <a:accent5>
        <a:srgbClr val="5C2F58"/>
      </a:accent5>
      <a:accent6>
        <a:srgbClr val="A0C93A"/>
      </a:accent6>
      <a:hlink>
        <a:srgbClr val="2A41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3204</Words>
  <Application>Microsoft Office PowerPoint</Application>
  <PresentationFormat>On-screen Show (16:9)</PresentationFormat>
  <Paragraphs>220</Paragraphs>
  <Slides>37</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Londrina Solid</vt:lpstr>
      <vt:lpstr>Caveat Brush</vt:lpstr>
      <vt:lpstr>Londrina Solid Light</vt:lpstr>
      <vt:lpstr>Courier New</vt:lpstr>
      <vt:lpstr>Bebas Neue</vt:lpstr>
      <vt:lpstr>Krub SemiBold</vt:lpstr>
      <vt:lpstr>Arial</vt:lpstr>
      <vt:lpstr>National Pupusa Day in El Salvador by Slidesgo</vt:lpstr>
      <vt:lpstr>Menbers: Caleb Ellis, Chavez Bobb, Azari Gittens, Joshua Layne, Shania Walcott and Jaden Cupid </vt:lpstr>
      <vt:lpstr>Contents</vt:lpstr>
      <vt:lpstr>Down De’ Gap </vt:lpstr>
      <vt:lpstr>Why did we choose this business?</vt:lpstr>
      <vt:lpstr>What Problem does Our Business Solve?</vt:lpstr>
      <vt:lpstr>Why do we see it as an opportunity?</vt:lpstr>
      <vt:lpstr>Key Features</vt:lpstr>
      <vt:lpstr>Easy to use website</vt:lpstr>
      <vt:lpstr>Delivery Service </vt:lpstr>
      <vt:lpstr>Management Team</vt:lpstr>
      <vt:lpstr>Is it feasible?</vt:lpstr>
      <vt:lpstr>Desire and Demand for Down De’ Gap</vt:lpstr>
      <vt:lpstr>T     rget Market</vt:lpstr>
      <vt:lpstr>Industry</vt:lpstr>
      <vt:lpstr>How will we compete in this industry?</vt:lpstr>
      <vt:lpstr>Counteracting Being New Entrants in the Industry?</vt:lpstr>
      <vt:lpstr>Competitors in our Industry</vt:lpstr>
      <vt:lpstr>Competitive Analysis A graphical representation of our competition analysis for our direct local competitors is:  </vt:lpstr>
      <vt:lpstr>What differenciats Us From our Competitors?</vt:lpstr>
      <vt:lpstr>Basis Of Differentiation</vt:lpstr>
      <vt:lpstr>01.</vt:lpstr>
      <vt:lpstr>Key Assets</vt:lpstr>
      <vt:lpstr>How Do we plan to make money?</vt:lpstr>
      <vt:lpstr>Revenue Streams</vt:lpstr>
      <vt:lpstr>How will our business be funded?</vt:lpstr>
      <vt:lpstr>Advertisements</vt:lpstr>
      <vt:lpstr>Method of Funding </vt:lpstr>
      <vt:lpstr>How will the business be marketed?</vt:lpstr>
      <vt:lpstr>Product</vt:lpstr>
      <vt:lpstr>Price</vt:lpstr>
      <vt:lpstr>Promotion</vt:lpstr>
      <vt:lpstr>Place</vt:lpstr>
      <vt:lpstr>Ethical &amp; Legal Issues</vt:lpstr>
      <vt:lpstr>01.</vt:lpstr>
      <vt:lpstr>Ownership Structure</vt:lpstr>
      <vt:lpstr>Licensing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Menbers: Caleb Ellis, Chavez Bobb, Azari Gittens, Joshua Layne, Shania Walcott and Jaden Cupid </dc:title>
  <dc:creator>Chavez Bobb</dc:creator>
  <cp:lastModifiedBy>GITTENS, Azari J</cp:lastModifiedBy>
  <cp:revision>48</cp:revision>
  <dcterms:modified xsi:type="dcterms:W3CDTF">2022-11-06T22:42:19Z</dcterms:modified>
</cp:coreProperties>
</file>